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4"/>
    <p:sldMasterId id="214748367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5143500" cx="9144000"/>
  <p:notesSz cx="6858000" cy="9144000"/>
  <p:embeddedFontLst>
    <p:embeddedFont>
      <p:font typeface="Proxima Nova"/>
      <p:regular r:id="rId47"/>
      <p:bold r:id="rId48"/>
      <p:italic r:id="rId49"/>
      <p:boldItalic r:id="rId50"/>
    </p:embeddedFont>
    <p:embeddedFont>
      <p:font typeface="Roboto Medium"/>
      <p:regular r:id="rId51"/>
      <p:bold r:id="rId52"/>
      <p:italic r:id="rId53"/>
      <p:boldItalic r:id="rId54"/>
    </p:embeddedFont>
    <p:embeddedFont>
      <p:font typeface="Amatic SC"/>
      <p:regular r:id="rId55"/>
      <p:bold r:id="rId56"/>
    </p:embeddedFont>
    <p:embeddedFont>
      <p:font typeface="Alexandria ExtraBold"/>
      <p:bold r:id="rId57"/>
    </p:embeddedFont>
    <p:embeddedFont>
      <p:font typeface="Anaheim"/>
      <p:regular r:id="rId58"/>
    </p:embeddedFont>
    <p:embeddedFont>
      <p:font typeface="Bebas Neue"/>
      <p:regular r:id="rId59"/>
    </p:embeddedFont>
    <p:embeddedFont>
      <p:font typeface="Urbanist"/>
      <p:regular r:id="rId60"/>
      <p:bold r:id="rId61"/>
      <p:italic r:id="rId62"/>
      <p:boldItalic r:id="rId63"/>
    </p:embeddedFont>
    <p:embeddedFont>
      <p:font typeface="Proxima Nova Semibold"/>
      <p:regular r:id="rId64"/>
      <p:bold r:id="rId65"/>
      <p:boldItalic r:id="rId66"/>
    </p:embeddedFont>
    <p:embeddedFont>
      <p:font typeface="Alexandria"/>
      <p:regular r:id="rId67"/>
      <p:bold r:id="rId68"/>
    </p:embeddedFont>
    <p:embeddedFont>
      <p:font typeface="PT Sans"/>
      <p:regular r:id="rId69"/>
      <p:bold r:id="rId70"/>
      <p:italic r:id="rId71"/>
      <p:boldItalic r:id="rId72"/>
    </p:embeddedFont>
    <p:embeddedFont>
      <p:font typeface="DM Sans"/>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DD8ED19-61E0-4BD3-9F67-1B83DB5F7D31}">
  <a:tblStyle styleId="{BDD8ED19-61E0-4BD3-9F67-1B83DB5F7D3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1327FAD-F47F-429F-AE3C-BBF0A6934F1B}"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ProximaNova-bold.fntdata"/><Relationship Id="rId47" Type="http://schemas.openxmlformats.org/officeDocument/2006/relationships/font" Target="fonts/ProximaNova-regular.fntdata"/><Relationship Id="rId49" Type="http://schemas.openxmlformats.org/officeDocument/2006/relationships/font" Target="fonts/ProximaNova-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DMSans-regular.fntdata"/><Relationship Id="rId72" Type="http://schemas.openxmlformats.org/officeDocument/2006/relationships/font" Target="fonts/PTSans-boldItalic.fntdata"/><Relationship Id="rId31" Type="http://schemas.openxmlformats.org/officeDocument/2006/relationships/slide" Target="slides/slide25.xml"/><Relationship Id="rId75" Type="http://schemas.openxmlformats.org/officeDocument/2006/relationships/font" Target="fonts/DMSans-italic.fntdata"/><Relationship Id="rId30" Type="http://schemas.openxmlformats.org/officeDocument/2006/relationships/slide" Target="slides/slide24.xml"/><Relationship Id="rId74" Type="http://schemas.openxmlformats.org/officeDocument/2006/relationships/font" Target="fonts/DMSans-bold.fntdata"/><Relationship Id="rId33" Type="http://schemas.openxmlformats.org/officeDocument/2006/relationships/slide" Target="slides/slide27.xml"/><Relationship Id="rId32" Type="http://schemas.openxmlformats.org/officeDocument/2006/relationships/slide" Target="slides/slide26.xml"/><Relationship Id="rId76" Type="http://schemas.openxmlformats.org/officeDocument/2006/relationships/font" Target="fonts/DMSans-boldItalic.fnt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PTSans-italic.fntdata"/><Relationship Id="rId70" Type="http://schemas.openxmlformats.org/officeDocument/2006/relationships/font" Target="fonts/PTSans-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Urbanist-italic.fntdata"/><Relationship Id="rId61" Type="http://schemas.openxmlformats.org/officeDocument/2006/relationships/font" Target="fonts/Urbanist-bold.fntdata"/><Relationship Id="rId20" Type="http://schemas.openxmlformats.org/officeDocument/2006/relationships/slide" Target="slides/slide14.xml"/><Relationship Id="rId64" Type="http://schemas.openxmlformats.org/officeDocument/2006/relationships/font" Target="fonts/ProximaNovaSemibold-regular.fntdata"/><Relationship Id="rId63" Type="http://schemas.openxmlformats.org/officeDocument/2006/relationships/font" Target="fonts/Urbanist-boldItalic.fntdata"/><Relationship Id="rId22" Type="http://schemas.openxmlformats.org/officeDocument/2006/relationships/slide" Target="slides/slide16.xml"/><Relationship Id="rId66" Type="http://schemas.openxmlformats.org/officeDocument/2006/relationships/font" Target="fonts/ProximaNovaSemibold-boldItalic.fntdata"/><Relationship Id="rId21" Type="http://schemas.openxmlformats.org/officeDocument/2006/relationships/slide" Target="slides/slide15.xml"/><Relationship Id="rId65" Type="http://schemas.openxmlformats.org/officeDocument/2006/relationships/font" Target="fonts/ProximaNovaSemibold-bold.fntdata"/><Relationship Id="rId24" Type="http://schemas.openxmlformats.org/officeDocument/2006/relationships/slide" Target="slides/slide18.xml"/><Relationship Id="rId68" Type="http://schemas.openxmlformats.org/officeDocument/2006/relationships/font" Target="fonts/Alexandria-bold.fntdata"/><Relationship Id="rId23" Type="http://schemas.openxmlformats.org/officeDocument/2006/relationships/slide" Target="slides/slide17.xml"/><Relationship Id="rId67" Type="http://schemas.openxmlformats.org/officeDocument/2006/relationships/font" Target="fonts/Alexandria-regular.fntdata"/><Relationship Id="rId60" Type="http://schemas.openxmlformats.org/officeDocument/2006/relationships/font" Target="fonts/Urbanist-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PTSans-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Medium-regular.fntdata"/><Relationship Id="rId50" Type="http://schemas.openxmlformats.org/officeDocument/2006/relationships/font" Target="fonts/ProximaNova-boldItalic.fntdata"/><Relationship Id="rId53" Type="http://schemas.openxmlformats.org/officeDocument/2006/relationships/font" Target="fonts/RobotoMedium-italic.fntdata"/><Relationship Id="rId52" Type="http://schemas.openxmlformats.org/officeDocument/2006/relationships/font" Target="fonts/RobotoMedium-bold.fntdata"/><Relationship Id="rId11" Type="http://schemas.openxmlformats.org/officeDocument/2006/relationships/slide" Target="slides/slide5.xml"/><Relationship Id="rId55" Type="http://schemas.openxmlformats.org/officeDocument/2006/relationships/font" Target="fonts/AmaticSC-regular.fntdata"/><Relationship Id="rId10" Type="http://schemas.openxmlformats.org/officeDocument/2006/relationships/slide" Target="slides/slide4.xml"/><Relationship Id="rId54" Type="http://schemas.openxmlformats.org/officeDocument/2006/relationships/font" Target="fonts/RobotoMedium-boldItalic.fntdata"/><Relationship Id="rId13" Type="http://schemas.openxmlformats.org/officeDocument/2006/relationships/slide" Target="slides/slide7.xml"/><Relationship Id="rId57" Type="http://schemas.openxmlformats.org/officeDocument/2006/relationships/font" Target="fonts/AlexandriaExtraBold-bold.fntdata"/><Relationship Id="rId12" Type="http://schemas.openxmlformats.org/officeDocument/2006/relationships/slide" Target="slides/slide6.xml"/><Relationship Id="rId56" Type="http://schemas.openxmlformats.org/officeDocument/2006/relationships/font" Target="fonts/AmaticSC-bold.fntdata"/><Relationship Id="rId15" Type="http://schemas.openxmlformats.org/officeDocument/2006/relationships/slide" Target="slides/slide9.xml"/><Relationship Id="rId59" Type="http://schemas.openxmlformats.org/officeDocument/2006/relationships/font" Target="fonts/BebasNeue-regular.fntdata"/><Relationship Id="rId14" Type="http://schemas.openxmlformats.org/officeDocument/2006/relationships/slide" Target="slides/slide8.xml"/><Relationship Id="rId58" Type="http://schemas.openxmlformats.org/officeDocument/2006/relationships/font" Target="fonts/Anaheim-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18680c384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18680c384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54dda1946d_4_2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54dda1946d_4_2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184d99d1a72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184d99d1a72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g18680c38407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18680c3840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54dda1946d_4_2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54dda1946d_4_2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1ea4f3583e6_0_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1ea4f3583e6_0_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172b1845856_1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172b1845856_1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184d99d1a72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184d99d1a72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2516e2bbe7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2516e2bbe7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g1ea5139b084_0_17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9" name="Google Shape;1509;g1ea5139b084_0_17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3" name="Shape 2773"/>
        <p:cNvGrpSpPr/>
        <p:nvPr/>
      </p:nvGrpSpPr>
      <p:grpSpPr>
        <a:xfrm>
          <a:off x="0" y="0"/>
          <a:ext cx="0" cy="0"/>
          <a:chOff x="0" y="0"/>
          <a:chExt cx="0" cy="0"/>
        </a:xfrm>
      </p:grpSpPr>
      <p:sp>
        <p:nvSpPr>
          <p:cNvPr id="2774" name="Google Shape;2774;g1ea5139b084_0_17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5" name="Google Shape;2775;g1ea5139b084_0_17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9" name="Shape 2779"/>
        <p:cNvGrpSpPr/>
        <p:nvPr/>
      </p:nvGrpSpPr>
      <p:grpSpPr>
        <a:xfrm>
          <a:off x="0" y="0"/>
          <a:ext cx="0" cy="0"/>
          <a:chOff x="0" y="0"/>
          <a:chExt cx="0" cy="0"/>
        </a:xfrm>
      </p:grpSpPr>
      <p:sp>
        <p:nvSpPr>
          <p:cNvPr id="2780" name="Google Shape;2780;g1ea5139b084_0_8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1" name="Google Shape;2781;g1ea5139b084_0_8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5" name="Shape 2785"/>
        <p:cNvGrpSpPr/>
        <p:nvPr/>
      </p:nvGrpSpPr>
      <p:grpSpPr>
        <a:xfrm>
          <a:off x="0" y="0"/>
          <a:ext cx="0" cy="0"/>
          <a:chOff x="0" y="0"/>
          <a:chExt cx="0" cy="0"/>
        </a:xfrm>
      </p:grpSpPr>
      <p:sp>
        <p:nvSpPr>
          <p:cNvPr id="2786" name="Google Shape;2786;g1ea5139b084_0_8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7" name="Google Shape;2787;g1ea5139b084_0_8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1" name="Shape 2791"/>
        <p:cNvGrpSpPr/>
        <p:nvPr/>
      </p:nvGrpSpPr>
      <p:grpSpPr>
        <a:xfrm>
          <a:off x="0" y="0"/>
          <a:ext cx="0" cy="0"/>
          <a:chOff x="0" y="0"/>
          <a:chExt cx="0" cy="0"/>
        </a:xfrm>
      </p:grpSpPr>
      <p:sp>
        <p:nvSpPr>
          <p:cNvPr id="2792" name="Google Shape;2792;g1ea5139b084_0_8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3" name="Google Shape;2793;g1ea5139b084_0_8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5" name="Shape 2815"/>
        <p:cNvGrpSpPr/>
        <p:nvPr/>
      </p:nvGrpSpPr>
      <p:grpSpPr>
        <a:xfrm>
          <a:off x="0" y="0"/>
          <a:ext cx="0" cy="0"/>
          <a:chOff x="0" y="0"/>
          <a:chExt cx="0" cy="0"/>
        </a:xfrm>
      </p:grpSpPr>
      <p:sp>
        <p:nvSpPr>
          <p:cNvPr id="2816" name="Google Shape;2816;g1ea5139b084_0_90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7" name="Google Shape;2817;g1ea5139b084_0_9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1" name="Shape 2831"/>
        <p:cNvGrpSpPr/>
        <p:nvPr/>
      </p:nvGrpSpPr>
      <p:grpSpPr>
        <a:xfrm>
          <a:off x="0" y="0"/>
          <a:ext cx="0" cy="0"/>
          <a:chOff x="0" y="0"/>
          <a:chExt cx="0" cy="0"/>
        </a:xfrm>
      </p:grpSpPr>
      <p:sp>
        <p:nvSpPr>
          <p:cNvPr id="2832" name="Google Shape;2832;g1ea5139b084_0_90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3" name="Google Shape;2833;g1ea5139b084_0_90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0" name="Shape 3170"/>
        <p:cNvGrpSpPr/>
        <p:nvPr/>
      </p:nvGrpSpPr>
      <p:grpSpPr>
        <a:xfrm>
          <a:off x="0" y="0"/>
          <a:ext cx="0" cy="0"/>
          <a:chOff x="0" y="0"/>
          <a:chExt cx="0" cy="0"/>
        </a:xfrm>
      </p:grpSpPr>
      <p:sp>
        <p:nvSpPr>
          <p:cNvPr id="3171" name="Google Shape;3171;g1ea5139b084_0_9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2" name="Google Shape;3172;g1ea5139b084_0_9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1" name="Shape 5371"/>
        <p:cNvGrpSpPr/>
        <p:nvPr/>
      </p:nvGrpSpPr>
      <p:grpSpPr>
        <a:xfrm>
          <a:off x="0" y="0"/>
          <a:ext cx="0" cy="0"/>
          <a:chOff x="0" y="0"/>
          <a:chExt cx="0" cy="0"/>
        </a:xfrm>
      </p:grpSpPr>
      <p:sp>
        <p:nvSpPr>
          <p:cNvPr id="5372" name="Google Shape;5372;g1ea5139b084_0_11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3" name="Google Shape;5373;g1ea5139b084_0_11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0" name="Shape 5790"/>
        <p:cNvGrpSpPr/>
        <p:nvPr/>
      </p:nvGrpSpPr>
      <p:grpSpPr>
        <a:xfrm>
          <a:off x="0" y="0"/>
          <a:ext cx="0" cy="0"/>
          <a:chOff x="0" y="0"/>
          <a:chExt cx="0" cy="0"/>
        </a:xfrm>
      </p:grpSpPr>
      <p:sp>
        <p:nvSpPr>
          <p:cNvPr id="5791" name="Google Shape;5791;g1ea5139b084_0_119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2" name="Google Shape;5792;g1ea5139b084_0_119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0" name="Shape 5960"/>
        <p:cNvGrpSpPr/>
        <p:nvPr/>
      </p:nvGrpSpPr>
      <p:grpSpPr>
        <a:xfrm>
          <a:off x="0" y="0"/>
          <a:ext cx="0" cy="0"/>
          <a:chOff x="0" y="0"/>
          <a:chExt cx="0" cy="0"/>
        </a:xfrm>
      </p:grpSpPr>
      <p:sp>
        <p:nvSpPr>
          <p:cNvPr id="5961" name="Google Shape;5961;g1ea5139b084_0_12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2" name="Google Shape;5962;g1ea5139b084_0_12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5" name="Shape 6365"/>
        <p:cNvGrpSpPr/>
        <p:nvPr/>
      </p:nvGrpSpPr>
      <p:grpSpPr>
        <a:xfrm>
          <a:off x="0" y="0"/>
          <a:ext cx="0" cy="0"/>
          <a:chOff x="0" y="0"/>
          <a:chExt cx="0" cy="0"/>
        </a:xfrm>
      </p:grpSpPr>
      <p:sp>
        <p:nvSpPr>
          <p:cNvPr id="6366" name="Google Shape;6366;g1ea5139b084_0_12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7" name="Google Shape;6367;g1ea5139b084_0_12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5" name="Shape 6745"/>
        <p:cNvGrpSpPr/>
        <p:nvPr/>
      </p:nvGrpSpPr>
      <p:grpSpPr>
        <a:xfrm>
          <a:off x="0" y="0"/>
          <a:ext cx="0" cy="0"/>
          <a:chOff x="0" y="0"/>
          <a:chExt cx="0" cy="0"/>
        </a:xfrm>
      </p:grpSpPr>
      <p:sp>
        <p:nvSpPr>
          <p:cNvPr id="6746" name="Google Shape;6746;g1ea5139b084_0_12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7" name="Google Shape;6747;g1ea5139b084_0_12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1" name="Shape 7171"/>
        <p:cNvGrpSpPr/>
        <p:nvPr/>
      </p:nvGrpSpPr>
      <p:grpSpPr>
        <a:xfrm>
          <a:off x="0" y="0"/>
          <a:ext cx="0" cy="0"/>
          <a:chOff x="0" y="0"/>
          <a:chExt cx="0" cy="0"/>
        </a:xfrm>
      </p:grpSpPr>
      <p:sp>
        <p:nvSpPr>
          <p:cNvPr id="7172" name="Google Shape;7172;g1ea5139b084_0_13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3" name="Google Shape;7173;g1ea5139b084_0_13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2" name="Shape 7532"/>
        <p:cNvGrpSpPr/>
        <p:nvPr/>
      </p:nvGrpSpPr>
      <p:grpSpPr>
        <a:xfrm>
          <a:off x="0" y="0"/>
          <a:ext cx="0" cy="0"/>
          <a:chOff x="0" y="0"/>
          <a:chExt cx="0" cy="0"/>
        </a:xfrm>
      </p:grpSpPr>
      <p:sp>
        <p:nvSpPr>
          <p:cNvPr id="7533" name="Google Shape;7533;g1ea5139b084_0_13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4" name="Google Shape;7534;g1ea5139b084_0_13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2" name="Shape 8042"/>
        <p:cNvGrpSpPr/>
        <p:nvPr/>
      </p:nvGrpSpPr>
      <p:grpSpPr>
        <a:xfrm>
          <a:off x="0" y="0"/>
          <a:ext cx="0" cy="0"/>
          <a:chOff x="0" y="0"/>
          <a:chExt cx="0" cy="0"/>
        </a:xfrm>
      </p:grpSpPr>
      <p:sp>
        <p:nvSpPr>
          <p:cNvPr id="8043" name="Google Shape;8043;g1ea5139b084_0_14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4" name="Google Shape;8044;g1ea5139b084_0_14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2" name="Shape 8662"/>
        <p:cNvGrpSpPr/>
        <p:nvPr/>
      </p:nvGrpSpPr>
      <p:grpSpPr>
        <a:xfrm>
          <a:off x="0" y="0"/>
          <a:ext cx="0" cy="0"/>
          <a:chOff x="0" y="0"/>
          <a:chExt cx="0" cy="0"/>
        </a:xfrm>
      </p:grpSpPr>
      <p:sp>
        <p:nvSpPr>
          <p:cNvPr id="8663" name="Google Shape;8663;g1ea5139b084_0_14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4" name="Google Shape;8664;g1ea5139b084_0_14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6" name="Shape 9256"/>
        <p:cNvGrpSpPr/>
        <p:nvPr/>
      </p:nvGrpSpPr>
      <p:grpSpPr>
        <a:xfrm>
          <a:off x="0" y="0"/>
          <a:ext cx="0" cy="0"/>
          <a:chOff x="0" y="0"/>
          <a:chExt cx="0" cy="0"/>
        </a:xfrm>
      </p:grpSpPr>
      <p:sp>
        <p:nvSpPr>
          <p:cNvPr id="9257" name="Google Shape;9257;g1ea5139b084_0_15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8" name="Google Shape;9258;g1ea5139b084_0_15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7" name="Shape 9577"/>
        <p:cNvGrpSpPr/>
        <p:nvPr/>
      </p:nvGrpSpPr>
      <p:grpSpPr>
        <a:xfrm>
          <a:off x="0" y="0"/>
          <a:ext cx="0" cy="0"/>
          <a:chOff x="0" y="0"/>
          <a:chExt cx="0" cy="0"/>
        </a:xfrm>
      </p:grpSpPr>
      <p:sp>
        <p:nvSpPr>
          <p:cNvPr id="9578" name="Google Shape;9578;g1ea5139b084_0_15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9" name="Google Shape;9579;g1ea5139b084_0_15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5" name="Shape 9885"/>
        <p:cNvGrpSpPr/>
        <p:nvPr/>
      </p:nvGrpSpPr>
      <p:grpSpPr>
        <a:xfrm>
          <a:off x="0" y="0"/>
          <a:ext cx="0" cy="0"/>
          <a:chOff x="0" y="0"/>
          <a:chExt cx="0" cy="0"/>
        </a:xfrm>
      </p:grpSpPr>
      <p:sp>
        <p:nvSpPr>
          <p:cNvPr id="9886" name="Google Shape;9886;g1ea5139b084_0_17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7" name="Google Shape;9887;g1ea5139b084_0_17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184d99d1a7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184d99d1a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184d99d1a7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184d99d1a7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184d99d1a7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184d99d1a7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fr/" TargetMode="External"/><Relationship Id="rId3" Type="http://schemas.openxmlformats.org/officeDocument/2006/relationships/hyperlink" Target="https://www.flaticon.com/fr/" TargetMode="External"/><Relationship Id="rId4" Type="http://schemas.openxmlformats.org/officeDocument/2006/relationships/hyperlink" Target="https://fr.freepik.com/"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494226" y="720013"/>
            <a:ext cx="8155500" cy="3706500"/>
          </a:xfrm>
          <a:prstGeom prst="roundRect">
            <a:avLst>
              <a:gd fmla="val 6093" name="adj"/>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 name="Google Shape;10;p2"/>
          <p:cNvGrpSpPr/>
          <p:nvPr/>
        </p:nvGrpSpPr>
        <p:grpSpPr>
          <a:xfrm>
            <a:off x="644142" y="649407"/>
            <a:ext cx="1418871" cy="3835846"/>
            <a:chOff x="644142" y="649407"/>
            <a:chExt cx="1418871" cy="3835846"/>
          </a:xfrm>
        </p:grpSpPr>
        <p:grpSp>
          <p:nvGrpSpPr>
            <p:cNvPr id="11" name="Google Shape;11;p2"/>
            <p:cNvGrpSpPr/>
            <p:nvPr/>
          </p:nvGrpSpPr>
          <p:grpSpPr>
            <a:xfrm>
              <a:off x="1924867" y="649407"/>
              <a:ext cx="138146" cy="138146"/>
              <a:chOff x="4315031" y="1267400"/>
              <a:chExt cx="298500" cy="298500"/>
            </a:xfrm>
          </p:grpSpPr>
          <p:sp>
            <p:nvSpPr>
              <p:cNvPr id="12" name="Google Shape;12;p2"/>
              <p:cNvSpPr/>
              <p:nvPr/>
            </p:nvSpPr>
            <p:spPr>
              <a:xfrm>
                <a:off x="4315031" y="1267400"/>
                <a:ext cx="298500" cy="2985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 name="Google Shape;13;p2"/>
              <p:cNvSpPr/>
              <p:nvPr/>
            </p:nvSpPr>
            <p:spPr>
              <a:xfrm>
                <a:off x="4395164" y="1336085"/>
                <a:ext cx="149400" cy="160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 name="Google Shape;14;p2"/>
            <p:cNvGrpSpPr/>
            <p:nvPr/>
          </p:nvGrpSpPr>
          <p:grpSpPr>
            <a:xfrm>
              <a:off x="644142" y="4347107"/>
              <a:ext cx="138146" cy="138146"/>
              <a:chOff x="4315031" y="1267400"/>
              <a:chExt cx="298500" cy="298500"/>
            </a:xfrm>
          </p:grpSpPr>
          <p:sp>
            <p:nvSpPr>
              <p:cNvPr id="15" name="Google Shape;15;p2"/>
              <p:cNvSpPr/>
              <p:nvPr/>
            </p:nvSpPr>
            <p:spPr>
              <a:xfrm>
                <a:off x="4315031" y="1267400"/>
                <a:ext cx="298500" cy="2985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 name="Google Shape;16;p2"/>
              <p:cNvSpPr/>
              <p:nvPr/>
            </p:nvSpPr>
            <p:spPr>
              <a:xfrm>
                <a:off x="4395164" y="1336085"/>
                <a:ext cx="149400" cy="160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7" name="Google Shape;17;p2"/>
          <p:cNvSpPr txBox="1"/>
          <p:nvPr>
            <p:ph type="ctrTitle"/>
          </p:nvPr>
        </p:nvSpPr>
        <p:spPr>
          <a:xfrm>
            <a:off x="713225" y="1194500"/>
            <a:ext cx="4017000" cy="21288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3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8" name="Google Shape;18;p2"/>
          <p:cNvSpPr txBox="1"/>
          <p:nvPr>
            <p:ph idx="1" type="subTitle"/>
          </p:nvPr>
        </p:nvSpPr>
        <p:spPr>
          <a:xfrm>
            <a:off x="713225" y="3323500"/>
            <a:ext cx="2181600" cy="625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9" name="Google Shape;19;p2"/>
          <p:cNvGrpSpPr/>
          <p:nvPr/>
        </p:nvGrpSpPr>
        <p:grpSpPr>
          <a:xfrm>
            <a:off x="494222" y="401350"/>
            <a:ext cx="660992" cy="138150"/>
            <a:chOff x="3983" y="1908"/>
            <a:chExt cx="389" cy="81"/>
          </a:xfrm>
        </p:grpSpPr>
        <p:sp>
          <p:nvSpPr>
            <p:cNvPr id="20" name="Google Shape;20;p2"/>
            <p:cNvSpPr/>
            <p:nvPr/>
          </p:nvSpPr>
          <p:spPr>
            <a:xfrm>
              <a:off x="3983" y="1908"/>
              <a:ext cx="86" cy="81"/>
            </a:xfrm>
            <a:custGeom>
              <a:rect b="b" l="l" r="r" t="t"/>
              <a:pathLst>
                <a:path extrusionOk="0" h="1084" w="1148">
                  <a:moveTo>
                    <a:pt x="1148" y="882"/>
                  </a:moveTo>
                  <a:cubicBezTo>
                    <a:pt x="1148" y="202"/>
                    <a:pt x="1148" y="202"/>
                    <a:pt x="1148" y="202"/>
                  </a:cubicBezTo>
                  <a:cubicBezTo>
                    <a:pt x="1148" y="91"/>
                    <a:pt x="1057" y="0"/>
                    <a:pt x="946" y="0"/>
                  </a:cubicBezTo>
                  <a:cubicBezTo>
                    <a:pt x="202" y="0"/>
                    <a:pt x="202" y="0"/>
                    <a:pt x="202" y="0"/>
                  </a:cubicBezTo>
                  <a:cubicBezTo>
                    <a:pt x="91" y="0"/>
                    <a:pt x="0" y="91"/>
                    <a:pt x="0" y="202"/>
                  </a:cubicBezTo>
                  <a:cubicBezTo>
                    <a:pt x="0" y="882"/>
                    <a:pt x="0" y="882"/>
                    <a:pt x="0" y="882"/>
                  </a:cubicBezTo>
                  <a:cubicBezTo>
                    <a:pt x="0" y="994"/>
                    <a:pt x="91" y="1084"/>
                    <a:pt x="202" y="1084"/>
                  </a:cubicBezTo>
                  <a:cubicBezTo>
                    <a:pt x="946" y="1084"/>
                    <a:pt x="946" y="1084"/>
                    <a:pt x="946" y="1084"/>
                  </a:cubicBezTo>
                  <a:cubicBezTo>
                    <a:pt x="1057" y="1084"/>
                    <a:pt x="1148" y="994"/>
                    <a:pt x="1148" y="88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 name="Google Shape;21;p2"/>
            <p:cNvSpPr/>
            <p:nvPr/>
          </p:nvSpPr>
          <p:spPr>
            <a:xfrm>
              <a:off x="4008" y="1932"/>
              <a:ext cx="35" cy="34"/>
            </a:xfrm>
            <a:custGeom>
              <a:rect b="b" l="l" r="r" t="t"/>
              <a:pathLst>
                <a:path extrusionOk="0" h="460" w="472">
                  <a:moveTo>
                    <a:pt x="472" y="207"/>
                  </a:moveTo>
                  <a:cubicBezTo>
                    <a:pt x="472" y="401"/>
                    <a:pt x="472" y="401"/>
                    <a:pt x="472" y="401"/>
                  </a:cubicBezTo>
                  <a:cubicBezTo>
                    <a:pt x="472" y="433"/>
                    <a:pt x="445" y="460"/>
                    <a:pt x="413" y="460"/>
                  </a:cubicBezTo>
                  <a:cubicBezTo>
                    <a:pt x="59" y="460"/>
                    <a:pt x="59" y="460"/>
                    <a:pt x="59" y="460"/>
                  </a:cubicBezTo>
                  <a:cubicBezTo>
                    <a:pt x="27" y="460"/>
                    <a:pt x="0" y="433"/>
                    <a:pt x="0" y="401"/>
                  </a:cubicBezTo>
                  <a:cubicBezTo>
                    <a:pt x="0" y="207"/>
                    <a:pt x="0" y="207"/>
                    <a:pt x="0" y="207"/>
                  </a:cubicBezTo>
                  <a:cubicBezTo>
                    <a:pt x="0" y="189"/>
                    <a:pt x="8" y="173"/>
                    <a:pt x="22" y="161"/>
                  </a:cubicBezTo>
                  <a:cubicBezTo>
                    <a:pt x="199" y="17"/>
                    <a:pt x="199" y="17"/>
                    <a:pt x="199" y="17"/>
                  </a:cubicBezTo>
                  <a:cubicBezTo>
                    <a:pt x="221" y="0"/>
                    <a:pt x="252" y="0"/>
                    <a:pt x="274" y="17"/>
                  </a:cubicBezTo>
                  <a:cubicBezTo>
                    <a:pt x="450" y="161"/>
                    <a:pt x="450" y="161"/>
                    <a:pt x="450" y="161"/>
                  </a:cubicBezTo>
                  <a:cubicBezTo>
                    <a:pt x="464" y="173"/>
                    <a:pt x="472" y="189"/>
                    <a:pt x="472" y="207"/>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 name="Google Shape;22;p2"/>
            <p:cNvSpPr/>
            <p:nvPr/>
          </p:nvSpPr>
          <p:spPr>
            <a:xfrm>
              <a:off x="4286" y="1908"/>
              <a:ext cx="86" cy="81"/>
            </a:xfrm>
            <a:custGeom>
              <a:rect b="b" l="l" r="r" t="t"/>
              <a:pathLst>
                <a:path extrusionOk="0" h="1084" w="1147">
                  <a:moveTo>
                    <a:pt x="1147" y="882"/>
                  </a:moveTo>
                  <a:cubicBezTo>
                    <a:pt x="1147" y="202"/>
                    <a:pt x="1147" y="202"/>
                    <a:pt x="1147" y="202"/>
                  </a:cubicBezTo>
                  <a:cubicBezTo>
                    <a:pt x="1147" y="91"/>
                    <a:pt x="1057" y="0"/>
                    <a:pt x="946" y="0"/>
                  </a:cubicBezTo>
                  <a:cubicBezTo>
                    <a:pt x="202" y="0"/>
                    <a:pt x="202" y="0"/>
                    <a:pt x="202" y="0"/>
                  </a:cubicBezTo>
                  <a:cubicBezTo>
                    <a:pt x="90" y="0"/>
                    <a:pt x="0" y="91"/>
                    <a:pt x="0" y="202"/>
                  </a:cubicBezTo>
                  <a:cubicBezTo>
                    <a:pt x="0" y="882"/>
                    <a:pt x="0" y="882"/>
                    <a:pt x="0" y="882"/>
                  </a:cubicBezTo>
                  <a:cubicBezTo>
                    <a:pt x="0" y="994"/>
                    <a:pt x="90" y="1084"/>
                    <a:pt x="202" y="1084"/>
                  </a:cubicBezTo>
                  <a:cubicBezTo>
                    <a:pt x="946" y="1084"/>
                    <a:pt x="946" y="1084"/>
                    <a:pt x="946" y="1084"/>
                  </a:cubicBezTo>
                  <a:cubicBezTo>
                    <a:pt x="1057" y="1084"/>
                    <a:pt x="1147" y="994"/>
                    <a:pt x="1147" y="882"/>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 name="Google Shape;23;p2"/>
            <p:cNvSpPr/>
            <p:nvPr/>
          </p:nvSpPr>
          <p:spPr>
            <a:xfrm>
              <a:off x="4317" y="1930"/>
              <a:ext cx="30" cy="31"/>
            </a:xfrm>
            <a:custGeom>
              <a:rect b="b" l="l" r="r" t="t"/>
              <a:pathLst>
                <a:path extrusionOk="0" h="425" w="406">
                  <a:moveTo>
                    <a:pt x="0" y="212"/>
                  </a:moveTo>
                  <a:cubicBezTo>
                    <a:pt x="0" y="163"/>
                    <a:pt x="19" y="113"/>
                    <a:pt x="57" y="76"/>
                  </a:cubicBezTo>
                  <a:cubicBezTo>
                    <a:pt x="132" y="0"/>
                    <a:pt x="255" y="0"/>
                    <a:pt x="331" y="76"/>
                  </a:cubicBezTo>
                  <a:cubicBezTo>
                    <a:pt x="406" y="151"/>
                    <a:pt x="406" y="274"/>
                    <a:pt x="331" y="349"/>
                  </a:cubicBezTo>
                  <a:cubicBezTo>
                    <a:pt x="331" y="349"/>
                    <a:pt x="331" y="349"/>
                    <a:pt x="331" y="349"/>
                  </a:cubicBezTo>
                  <a:cubicBezTo>
                    <a:pt x="255" y="425"/>
                    <a:pt x="132" y="425"/>
                    <a:pt x="57" y="349"/>
                  </a:cubicBezTo>
                  <a:cubicBezTo>
                    <a:pt x="19" y="311"/>
                    <a:pt x="0" y="262"/>
                    <a:pt x="0" y="212"/>
                  </a:cubicBezTo>
                  <a:close/>
                  <a:moveTo>
                    <a:pt x="336" y="212"/>
                  </a:moveTo>
                  <a:cubicBezTo>
                    <a:pt x="336" y="176"/>
                    <a:pt x="322" y="140"/>
                    <a:pt x="294" y="112"/>
                  </a:cubicBezTo>
                  <a:cubicBezTo>
                    <a:pt x="239" y="57"/>
                    <a:pt x="149" y="57"/>
                    <a:pt x="94" y="112"/>
                  </a:cubicBezTo>
                  <a:cubicBezTo>
                    <a:pt x="38" y="167"/>
                    <a:pt x="38" y="257"/>
                    <a:pt x="94" y="313"/>
                  </a:cubicBezTo>
                  <a:cubicBezTo>
                    <a:pt x="149" y="368"/>
                    <a:pt x="239" y="368"/>
                    <a:pt x="294" y="313"/>
                  </a:cubicBezTo>
                  <a:cubicBezTo>
                    <a:pt x="322" y="285"/>
                    <a:pt x="336" y="249"/>
                    <a:pt x="336" y="212"/>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 name="Google Shape;24;p2"/>
            <p:cNvSpPr/>
            <p:nvPr/>
          </p:nvSpPr>
          <p:spPr>
            <a:xfrm>
              <a:off x="4311" y="1952"/>
              <a:ext cx="14" cy="14"/>
            </a:xfrm>
            <a:custGeom>
              <a:rect b="b" l="l" r="r" t="t"/>
              <a:pathLst>
                <a:path extrusionOk="0" h="192" w="190">
                  <a:moveTo>
                    <a:pt x="0" y="164"/>
                  </a:moveTo>
                  <a:cubicBezTo>
                    <a:pt x="0" y="157"/>
                    <a:pt x="3" y="151"/>
                    <a:pt x="8" y="145"/>
                  </a:cubicBezTo>
                  <a:cubicBezTo>
                    <a:pt x="143" y="10"/>
                    <a:pt x="143" y="10"/>
                    <a:pt x="143" y="10"/>
                  </a:cubicBezTo>
                  <a:cubicBezTo>
                    <a:pt x="153" y="0"/>
                    <a:pt x="169" y="0"/>
                    <a:pt x="179" y="10"/>
                  </a:cubicBezTo>
                  <a:cubicBezTo>
                    <a:pt x="190" y="20"/>
                    <a:pt x="190" y="37"/>
                    <a:pt x="179" y="47"/>
                  </a:cubicBezTo>
                  <a:cubicBezTo>
                    <a:pt x="44" y="182"/>
                    <a:pt x="44" y="182"/>
                    <a:pt x="44" y="182"/>
                  </a:cubicBezTo>
                  <a:cubicBezTo>
                    <a:pt x="34" y="192"/>
                    <a:pt x="18" y="192"/>
                    <a:pt x="8" y="182"/>
                  </a:cubicBezTo>
                  <a:cubicBezTo>
                    <a:pt x="3" y="177"/>
                    <a:pt x="0" y="170"/>
                    <a:pt x="0" y="16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 name="Google Shape;25;p2"/>
            <p:cNvSpPr/>
            <p:nvPr/>
          </p:nvSpPr>
          <p:spPr>
            <a:xfrm>
              <a:off x="4134" y="1908"/>
              <a:ext cx="86" cy="81"/>
            </a:xfrm>
            <a:custGeom>
              <a:rect b="b" l="l" r="r" t="t"/>
              <a:pathLst>
                <a:path extrusionOk="0" h="1084" w="1147">
                  <a:moveTo>
                    <a:pt x="1147" y="882"/>
                  </a:moveTo>
                  <a:cubicBezTo>
                    <a:pt x="1147" y="202"/>
                    <a:pt x="1147" y="202"/>
                    <a:pt x="1147" y="202"/>
                  </a:cubicBezTo>
                  <a:cubicBezTo>
                    <a:pt x="1147" y="91"/>
                    <a:pt x="1057" y="0"/>
                    <a:pt x="945" y="0"/>
                  </a:cubicBezTo>
                  <a:cubicBezTo>
                    <a:pt x="201" y="0"/>
                    <a:pt x="201" y="0"/>
                    <a:pt x="201" y="0"/>
                  </a:cubicBezTo>
                  <a:cubicBezTo>
                    <a:pt x="90" y="0"/>
                    <a:pt x="0" y="91"/>
                    <a:pt x="0" y="202"/>
                  </a:cubicBezTo>
                  <a:cubicBezTo>
                    <a:pt x="0" y="882"/>
                    <a:pt x="0" y="882"/>
                    <a:pt x="0" y="882"/>
                  </a:cubicBezTo>
                  <a:cubicBezTo>
                    <a:pt x="0" y="994"/>
                    <a:pt x="90" y="1084"/>
                    <a:pt x="201" y="1084"/>
                  </a:cubicBezTo>
                  <a:cubicBezTo>
                    <a:pt x="945" y="1084"/>
                    <a:pt x="945" y="1084"/>
                    <a:pt x="945" y="1084"/>
                  </a:cubicBezTo>
                  <a:cubicBezTo>
                    <a:pt x="1057" y="1084"/>
                    <a:pt x="1147" y="994"/>
                    <a:pt x="1147" y="88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 name="Google Shape;26;p2"/>
            <p:cNvSpPr/>
            <p:nvPr/>
          </p:nvSpPr>
          <p:spPr>
            <a:xfrm>
              <a:off x="4157" y="1933"/>
              <a:ext cx="40" cy="31"/>
            </a:xfrm>
            <a:custGeom>
              <a:rect b="b" l="l" r="r" t="t"/>
              <a:pathLst>
                <a:path extrusionOk="0" h="421" w="527">
                  <a:moveTo>
                    <a:pt x="481" y="46"/>
                  </a:moveTo>
                  <a:cubicBezTo>
                    <a:pt x="435" y="0"/>
                    <a:pt x="360" y="0"/>
                    <a:pt x="314" y="46"/>
                  </a:cubicBezTo>
                  <a:cubicBezTo>
                    <a:pt x="263" y="96"/>
                    <a:pt x="263" y="96"/>
                    <a:pt x="263" y="96"/>
                  </a:cubicBezTo>
                  <a:cubicBezTo>
                    <a:pt x="213" y="46"/>
                    <a:pt x="213" y="46"/>
                    <a:pt x="213" y="46"/>
                  </a:cubicBezTo>
                  <a:cubicBezTo>
                    <a:pt x="167" y="0"/>
                    <a:pt x="92" y="0"/>
                    <a:pt x="46" y="46"/>
                  </a:cubicBezTo>
                  <a:cubicBezTo>
                    <a:pt x="0" y="92"/>
                    <a:pt x="0" y="166"/>
                    <a:pt x="46" y="213"/>
                  </a:cubicBezTo>
                  <a:cubicBezTo>
                    <a:pt x="169" y="336"/>
                    <a:pt x="169" y="336"/>
                    <a:pt x="169" y="336"/>
                  </a:cubicBezTo>
                  <a:cubicBezTo>
                    <a:pt x="172" y="340"/>
                    <a:pt x="263" y="421"/>
                    <a:pt x="263" y="421"/>
                  </a:cubicBezTo>
                  <a:cubicBezTo>
                    <a:pt x="263" y="421"/>
                    <a:pt x="354" y="340"/>
                    <a:pt x="357" y="336"/>
                  </a:cubicBezTo>
                  <a:cubicBezTo>
                    <a:pt x="481" y="213"/>
                    <a:pt x="481" y="213"/>
                    <a:pt x="481" y="213"/>
                  </a:cubicBezTo>
                  <a:cubicBezTo>
                    <a:pt x="527" y="166"/>
                    <a:pt x="527" y="92"/>
                    <a:pt x="481" y="46"/>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6" name="Shape 166"/>
        <p:cNvGrpSpPr/>
        <p:nvPr/>
      </p:nvGrpSpPr>
      <p:grpSpPr>
        <a:xfrm>
          <a:off x="0" y="0"/>
          <a:ext cx="0" cy="0"/>
          <a:chOff x="0" y="0"/>
          <a:chExt cx="0" cy="0"/>
        </a:xfrm>
      </p:grpSpPr>
      <p:sp>
        <p:nvSpPr>
          <p:cNvPr id="167" name="Google Shape;167;p11"/>
          <p:cNvSpPr txBox="1"/>
          <p:nvPr>
            <p:ph hasCustomPrompt="1" type="title"/>
          </p:nvPr>
        </p:nvSpPr>
        <p:spPr>
          <a:xfrm>
            <a:off x="1284000" y="1773850"/>
            <a:ext cx="6576000" cy="11439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68" name="Google Shape;168;p11"/>
          <p:cNvSpPr txBox="1"/>
          <p:nvPr>
            <p:ph idx="1" type="subTitle"/>
          </p:nvPr>
        </p:nvSpPr>
        <p:spPr>
          <a:xfrm>
            <a:off x="1284000" y="2917850"/>
            <a:ext cx="6576000" cy="45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grpSp>
        <p:nvGrpSpPr>
          <p:cNvPr id="169" name="Google Shape;169;p11"/>
          <p:cNvGrpSpPr/>
          <p:nvPr/>
        </p:nvGrpSpPr>
        <p:grpSpPr>
          <a:xfrm>
            <a:off x="-4207425" y="-1455500"/>
            <a:ext cx="14338825" cy="7914175"/>
            <a:chOff x="-4207425" y="-1455500"/>
            <a:chExt cx="14338825" cy="7914175"/>
          </a:xfrm>
        </p:grpSpPr>
        <p:sp>
          <p:nvSpPr>
            <p:cNvPr id="170" name="Google Shape;170;p11"/>
            <p:cNvSpPr/>
            <p:nvPr/>
          </p:nvSpPr>
          <p:spPr>
            <a:xfrm>
              <a:off x="5313625" y="4228175"/>
              <a:ext cx="1948500" cy="2230500"/>
            </a:xfrm>
            <a:prstGeom prst="roundRect">
              <a:avLst>
                <a:gd fmla="val 13965" name="adj"/>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1" name="Google Shape;171;p11"/>
            <p:cNvCxnSpPr/>
            <p:nvPr/>
          </p:nvCxnSpPr>
          <p:spPr>
            <a:xfrm>
              <a:off x="2011672" y="4444337"/>
              <a:ext cx="0" cy="1621500"/>
            </a:xfrm>
            <a:prstGeom prst="straightConnector1">
              <a:avLst/>
            </a:prstGeom>
            <a:noFill/>
            <a:ln cap="flat" cmpd="sng" w="9525">
              <a:solidFill>
                <a:schemeClr val="lt2"/>
              </a:solidFill>
              <a:prstDash val="dash"/>
              <a:round/>
              <a:headEnd len="med" w="med" type="none"/>
              <a:tailEnd len="med" w="med" type="none"/>
            </a:ln>
          </p:spPr>
        </p:cxnSp>
        <p:sp>
          <p:nvSpPr>
            <p:cNvPr id="172" name="Google Shape;172;p11"/>
            <p:cNvSpPr/>
            <p:nvPr/>
          </p:nvSpPr>
          <p:spPr>
            <a:xfrm>
              <a:off x="8411200" y="-315050"/>
              <a:ext cx="1720200" cy="3231000"/>
            </a:xfrm>
            <a:prstGeom prst="roundRect">
              <a:avLst>
                <a:gd fmla="val 13965" name="adj"/>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a:off x="-4207425" y="-1455500"/>
              <a:ext cx="5838600" cy="2230500"/>
            </a:xfrm>
            <a:prstGeom prst="roundRect">
              <a:avLst>
                <a:gd fmla="val 13965" name="adj"/>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4" name="Google Shape;174;p11"/>
            <p:cNvCxnSpPr/>
            <p:nvPr/>
          </p:nvCxnSpPr>
          <p:spPr>
            <a:xfrm flipH="1" rot="-5400000">
              <a:off x="-236575" y="4446397"/>
              <a:ext cx="1681200" cy="326400"/>
            </a:xfrm>
            <a:prstGeom prst="bentConnector2">
              <a:avLst/>
            </a:prstGeom>
            <a:noFill/>
            <a:ln cap="flat" cmpd="sng" w="9525">
              <a:solidFill>
                <a:schemeClr val="lt2"/>
              </a:solidFill>
              <a:prstDash val="dash"/>
              <a:round/>
              <a:headEnd len="med" w="med" type="none"/>
              <a:tailEnd len="med" w="med" type="none"/>
            </a:ln>
          </p:spPr>
        </p:cxnSp>
        <p:cxnSp>
          <p:nvCxnSpPr>
            <p:cNvPr id="175" name="Google Shape;175;p11"/>
            <p:cNvCxnSpPr/>
            <p:nvPr/>
          </p:nvCxnSpPr>
          <p:spPr>
            <a:xfrm>
              <a:off x="3020360" y="-784988"/>
              <a:ext cx="0" cy="1621500"/>
            </a:xfrm>
            <a:prstGeom prst="straightConnector1">
              <a:avLst/>
            </a:prstGeom>
            <a:noFill/>
            <a:ln cap="flat" cmpd="sng" w="9525">
              <a:solidFill>
                <a:schemeClr val="lt2"/>
              </a:solidFill>
              <a:prstDash val="dash"/>
              <a:round/>
              <a:headEnd len="med" w="med" type="none"/>
              <a:tailEnd len="med" w="med" type="none"/>
            </a:ln>
          </p:spPr>
        </p:cxnSp>
        <p:cxnSp>
          <p:nvCxnSpPr>
            <p:cNvPr id="176" name="Google Shape;176;p11"/>
            <p:cNvCxnSpPr/>
            <p:nvPr/>
          </p:nvCxnSpPr>
          <p:spPr>
            <a:xfrm>
              <a:off x="7536185" y="-925288"/>
              <a:ext cx="0" cy="1621500"/>
            </a:xfrm>
            <a:prstGeom prst="straightConnector1">
              <a:avLst/>
            </a:prstGeom>
            <a:noFill/>
            <a:ln cap="flat" cmpd="sng" w="9525">
              <a:solidFill>
                <a:schemeClr val="lt2"/>
              </a:solidFill>
              <a:prstDash val="dash"/>
              <a:round/>
              <a:headEnd len="med" w="med" type="none"/>
              <a:tailEnd len="med" w="med" type="none"/>
            </a:ln>
          </p:spPr>
        </p:cxnSp>
      </p:grpSp>
      <p:grpSp>
        <p:nvGrpSpPr>
          <p:cNvPr id="177" name="Google Shape;177;p11"/>
          <p:cNvGrpSpPr/>
          <p:nvPr/>
        </p:nvGrpSpPr>
        <p:grpSpPr>
          <a:xfrm>
            <a:off x="8423239" y="3663929"/>
            <a:ext cx="211524" cy="932645"/>
            <a:chOff x="5703957" y="2852807"/>
            <a:chExt cx="583675" cy="2573525"/>
          </a:xfrm>
        </p:grpSpPr>
        <p:sp>
          <p:nvSpPr>
            <p:cNvPr id="178" name="Google Shape;178;p11"/>
            <p:cNvSpPr/>
            <p:nvPr/>
          </p:nvSpPr>
          <p:spPr>
            <a:xfrm>
              <a:off x="5703957" y="2852807"/>
              <a:ext cx="583675" cy="539471"/>
            </a:xfrm>
            <a:custGeom>
              <a:rect b="b" l="l" r="r" t="t"/>
              <a:pathLst>
                <a:path extrusionOk="0" h="815" w="885">
                  <a:moveTo>
                    <a:pt x="720" y="0"/>
                  </a:moveTo>
                  <a:cubicBezTo>
                    <a:pt x="164" y="0"/>
                    <a:pt x="164" y="0"/>
                    <a:pt x="164" y="0"/>
                  </a:cubicBezTo>
                  <a:cubicBezTo>
                    <a:pt x="73" y="0"/>
                    <a:pt x="0" y="74"/>
                    <a:pt x="0" y="165"/>
                  </a:cubicBezTo>
                  <a:cubicBezTo>
                    <a:pt x="0" y="651"/>
                    <a:pt x="0" y="651"/>
                    <a:pt x="0" y="651"/>
                  </a:cubicBezTo>
                  <a:cubicBezTo>
                    <a:pt x="0" y="742"/>
                    <a:pt x="73" y="815"/>
                    <a:pt x="164" y="815"/>
                  </a:cubicBezTo>
                  <a:cubicBezTo>
                    <a:pt x="720" y="815"/>
                    <a:pt x="720" y="815"/>
                    <a:pt x="720" y="815"/>
                  </a:cubicBezTo>
                  <a:cubicBezTo>
                    <a:pt x="811" y="815"/>
                    <a:pt x="885" y="742"/>
                    <a:pt x="885" y="651"/>
                  </a:cubicBezTo>
                  <a:cubicBezTo>
                    <a:pt x="885" y="165"/>
                    <a:pt x="885" y="165"/>
                    <a:pt x="885" y="165"/>
                  </a:cubicBezTo>
                  <a:cubicBezTo>
                    <a:pt x="885" y="74"/>
                    <a:pt x="811" y="0"/>
                    <a:pt x="72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 name="Google Shape;179;p11"/>
            <p:cNvSpPr/>
            <p:nvPr/>
          </p:nvSpPr>
          <p:spPr>
            <a:xfrm>
              <a:off x="5978107" y="2958932"/>
              <a:ext cx="26530" cy="247624"/>
            </a:xfrm>
            <a:custGeom>
              <a:rect b="b" l="l" r="r" t="t"/>
              <a:pathLst>
                <a:path extrusionOk="0" h="379" w="37">
                  <a:moveTo>
                    <a:pt x="19" y="0"/>
                  </a:moveTo>
                  <a:cubicBezTo>
                    <a:pt x="29" y="0"/>
                    <a:pt x="37" y="8"/>
                    <a:pt x="37" y="19"/>
                  </a:cubicBezTo>
                  <a:cubicBezTo>
                    <a:pt x="37" y="361"/>
                    <a:pt x="37" y="361"/>
                    <a:pt x="37" y="361"/>
                  </a:cubicBezTo>
                  <a:cubicBezTo>
                    <a:pt x="37" y="371"/>
                    <a:pt x="29" y="379"/>
                    <a:pt x="19" y="379"/>
                  </a:cubicBezTo>
                  <a:cubicBezTo>
                    <a:pt x="9" y="379"/>
                    <a:pt x="0" y="371"/>
                    <a:pt x="0" y="361"/>
                  </a:cubicBezTo>
                  <a:cubicBezTo>
                    <a:pt x="0" y="19"/>
                    <a:pt x="0" y="19"/>
                    <a:pt x="0" y="19"/>
                  </a:cubicBezTo>
                  <a:cubicBezTo>
                    <a:pt x="0" y="8"/>
                    <a:pt x="9" y="0"/>
                    <a:pt x="19"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 name="Google Shape;180;p11"/>
            <p:cNvSpPr/>
            <p:nvPr/>
          </p:nvSpPr>
          <p:spPr>
            <a:xfrm>
              <a:off x="5871985" y="3268462"/>
              <a:ext cx="247620" cy="17688"/>
            </a:xfrm>
            <a:custGeom>
              <a:rect b="b" l="l" r="r" t="t"/>
              <a:pathLst>
                <a:path extrusionOk="0" h="36" w="379">
                  <a:moveTo>
                    <a:pt x="18" y="0"/>
                  </a:moveTo>
                  <a:cubicBezTo>
                    <a:pt x="361" y="0"/>
                    <a:pt x="361" y="0"/>
                    <a:pt x="361" y="0"/>
                  </a:cubicBezTo>
                  <a:cubicBezTo>
                    <a:pt x="371" y="0"/>
                    <a:pt x="379" y="8"/>
                    <a:pt x="379" y="18"/>
                  </a:cubicBezTo>
                  <a:cubicBezTo>
                    <a:pt x="379" y="28"/>
                    <a:pt x="371" y="36"/>
                    <a:pt x="361" y="36"/>
                  </a:cubicBezTo>
                  <a:cubicBezTo>
                    <a:pt x="18" y="36"/>
                    <a:pt x="18" y="36"/>
                    <a:pt x="18" y="36"/>
                  </a:cubicBezTo>
                  <a:cubicBezTo>
                    <a:pt x="8" y="36"/>
                    <a:pt x="0" y="28"/>
                    <a:pt x="0" y="18"/>
                  </a:cubicBezTo>
                  <a:cubicBezTo>
                    <a:pt x="0" y="8"/>
                    <a:pt x="8" y="0"/>
                    <a:pt x="18"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 name="Google Shape;181;p11"/>
            <p:cNvSpPr/>
            <p:nvPr/>
          </p:nvSpPr>
          <p:spPr>
            <a:xfrm>
              <a:off x="5871985" y="3082744"/>
              <a:ext cx="247621" cy="123813"/>
            </a:xfrm>
            <a:custGeom>
              <a:rect b="b" l="l" r="r" t="t"/>
              <a:pathLst>
                <a:path extrusionOk="0" h="191" w="381">
                  <a:moveTo>
                    <a:pt x="193" y="191"/>
                  </a:moveTo>
                  <a:cubicBezTo>
                    <a:pt x="188" y="191"/>
                    <a:pt x="184" y="190"/>
                    <a:pt x="180" y="187"/>
                  </a:cubicBezTo>
                  <a:cubicBezTo>
                    <a:pt x="8" y="34"/>
                    <a:pt x="8" y="34"/>
                    <a:pt x="8" y="34"/>
                  </a:cubicBezTo>
                  <a:cubicBezTo>
                    <a:pt x="1" y="27"/>
                    <a:pt x="0" y="15"/>
                    <a:pt x="7" y="8"/>
                  </a:cubicBezTo>
                  <a:cubicBezTo>
                    <a:pt x="14" y="0"/>
                    <a:pt x="25" y="0"/>
                    <a:pt x="33" y="6"/>
                  </a:cubicBezTo>
                  <a:cubicBezTo>
                    <a:pt x="192" y="148"/>
                    <a:pt x="192" y="148"/>
                    <a:pt x="192" y="148"/>
                  </a:cubicBezTo>
                  <a:cubicBezTo>
                    <a:pt x="348" y="6"/>
                    <a:pt x="348" y="6"/>
                    <a:pt x="348" y="6"/>
                  </a:cubicBezTo>
                  <a:cubicBezTo>
                    <a:pt x="356" y="0"/>
                    <a:pt x="367" y="0"/>
                    <a:pt x="374" y="8"/>
                  </a:cubicBezTo>
                  <a:cubicBezTo>
                    <a:pt x="381" y="15"/>
                    <a:pt x="380" y="27"/>
                    <a:pt x="373" y="34"/>
                  </a:cubicBezTo>
                  <a:cubicBezTo>
                    <a:pt x="205" y="186"/>
                    <a:pt x="205" y="186"/>
                    <a:pt x="205" y="186"/>
                  </a:cubicBezTo>
                  <a:cubicBezTo>
                    <a:pt x="201" y="190"/>
                    <a:pt x="197" y="191"/>
                    <a:pt x="193" y="191"/>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 name="Google Shape;182;p11"/>
            <p:cNvSpPr/>
            <p:nvPr/>
          </p:nvSpPr>
          <p:spPr>
            <a:xfrm>
              <a:off x="5703957" y="3524930"/>
              <a:ext cx="583675" cy="539471"/>
            </a:xfrm>
            <a:custGeom>
              <a:rect b="b" l="l" r="r" t="t"/>
              <a:pathLst>
                <a:path extrusionOk="0" h="815" w="885">
                  <a:moveTo>
                    <a:pt x="164" y="815"/>
                  </a:moveTo>
                  <a:cubicBezTo>
                    <a:pt x="720" y="815"/>
                    <a:pt x="720" y="815"/>
                    <a:pt x="720" y="815"/>
                  </a:cubicBezTo>
                  <a:cubicBezTo>
                    <a:pt x="811" y="815"/>
                    <a:pt x="885" y="741"/>
                    <a:pt x="885" y="650"/>
                  </a:cubicBezTo>
                  <a:cubicBezTo>
                    <a:pt x="885" y="165"/>
                    <a:pt x="885" y="165"/>
                    <a:pt x="885" y="165"/>
                  </a:cubicBezTo>
                  <a:cubicBezTo>
                    <a:pt x="885" y="74"/>
                    <a:pt x="811" y="0"/>
                    <a:pt x="720" y="0"/>
                  </a:cubicBezTo>
                  <a:cubicBezTo>
                    <a:pt x="164" y="0"/>
                    <a:pt x="164" y="0"/>
                    <a:pt x="164" y="0"/>
                  </a:cubicBezTo>
                  <a:cubicBezTo>
                    <a:pt x="73" y="0"/>
                    <a:pt x="0" y="74"/>
                    <a:pt x="0" y="165"/>
                  </a:cubicBezTo>
                  <a:cubicBezTo>
                    <a:pt x="0" y="650"/>
                    <a:pt x="0" y="650"/>
                    <a:pt x="0" y="650"/>
                  </a:cubicBezTo>
                  <a:cubicBezTo>
                    <a:pt x="0" y="741"/>
                    <a:pt x="73" y="815"/>
                    <a:pt x="164" y="815"/>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 name="Google Shape;183;p11"/>
            <p:cNvSpPr/>
            <p:nvPr/>
          </p:nvSpPr>
          <p:spPr>
            <a:xfrm>
              <a:off x="5978107" y="3710649"/>
              <a:ext cx="26531" cy="247624"/>
            </a:xfrm>
            <a:custGeom>
              <a:rect b="b" l="l" r="r" t="t"/>
              <a:pathLst>
                <a:path extrusionOk="0" h="379" w="36">
                  <a:moveTo>
                    <a:pt x="18" y="379"/>
                  </a:moveTo>
                  <a:cubicBezTo>
                    <a:pt x="8" y="379"/>
                    <a:pt x="0" y="371"/>
                    <a:pt x="0" y="361"/>
                  </a:cubicBezTo>
                  <a:cubicBezTo>
                    <a:pt x="0" y="18"/>
                    <a:pt x="0" y="18"/>
                    <a:pt x="0" y="18"/>
                  </a:cubicBezTo>
                  <a:cubicBezTo>
                    <a:pt x="0" y="8"/>
                    <a:pt x="8" y="0"/>
                    <a:pt x="18" y="0"/>
                  </a:cubicBezTo>
                  <a:cubicBezTo>
                    <a:pt x="28" y="0"/>
                    <a:pt x="36" y="8"/>
                    <a:pt x="36" y="18"/>
                  </a:cubicBezTo>
                  <a:cubicBezTo>
                    <a:pt x="36" y="361"/>
                    <a:pt x="36" y="361"/>
                    <a:pt x="36" y="361"/>
                  </a:cubicBezTo>
                  <a:cubicBezTo>
                    <a:pt x="36" y="371"/>
                    <a:pt x="28" y="379"/>
                    <a:pt x="18" y="379"/>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 name="Google Shape;184;p11"/>
            <p:cNvSpPr/>
            <p:nvPr/>
          </p:nvSpPr>
          <p:spPr>
            <a:xfrm>
              <a:off x="5871985" y="3631055"/>
              <a:ext cx="247620" cy="17688"/>
            </a:xfrm>
            <a:custGeom>
              <a:rect b="b" l="l" r="r" t="t"/>
              <a:pathLst>
                <a:path extrusionOk="0" h="36" w="379">
                  <a:moveTo>
                    <a:pt x="361" y="36"/>
                  </a:moveTo>
                  <a:cubicBezTo>
                    <a:pt x="19" y="36"/>
                    <a:pt x="19" y="36"/>
                    <a:pt x="19" y="36"/>
                  </a:cubicBezTo>
                  <a:cubicBezTo>
                    <a:pt x="8" y="36"/>
                    <a:pt x="0" y="28"/>
                    <a:pt x="0" y="18"/>
                  </a:cubicBezTo>
                  <a:cubicBezTo>
                    <a:pt x="0" y="8"/>
                    <a:pt x="8" y="0"/>
                    <a:pt x="19" y="0"/>
                  </a:cubicBezTo>
                  <a:cubicBezTo>
                    <a:pt x="361" y="0"/>
                    <a:pt x="361" y="0"/>
                    <a:pt x="361" y="0"/>
                  </a:cubicBezTo>
                  <a:cubicBezTo>
                    <a:pt x="371" y="0"/>
                    <a:pt x="379" y="8"/>
                    <a:pt x="379" y="18"/>
                  </a:cubicBezTo>
                  <a:cubicBezTo>
                    <a:pt x="379" y="28"/>
                    <a:pt x="371" y="36"/>
                    <a:pt x="361" y="36"/>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 name="Google Shape;185;p11"/>
            <p:cNvSpPr/>
            <p:nvPr/>
          </p:nvSpPr>
          <p:spPr>
            <a:xfrm>
              <a:off x="5871985" y="3710649"/>
              <a:ext cx="247617" cy="123812"/>
            </a:xfrm>
            <a:custGeom>
              <a:rect b="b" l="l" r="r" t="t"/>
              <a:pathLst>
                <a:path extrusionOk="0" h="192" w="380">
                  <a:moveTo>
                    <a:pt x="188" y="0"/>
                  </a:moveTo>
                  <a:cubicBezTo>
                    <a:pt x="192" y="0"/>
                    <a:pt x="197" y="2"/>
                    <a:pt x="200" y="5"/>
                  </a:cubicBezTo>
                  <a:cubicBezTo>
                    <a:pt x="372" y="157"/>
                    <a:pt x="372" y="157"/>
                    <a:pt x="372" y="157"/>
                  </a:cubicBezTo>
                  <a:cubicBezTo>
                    <a:pt x="380" y="164"/>
                    <a:pt x="380" y="176"/>
                    <a:pt x="374" y="183"/>
                  </a:cubicBezTo>
                  <a:cubicBezTo>
                    <a:pt x="367" y="191"/>
                    <a:pt x="355" y="192"/>
                    <a:pt x="347" y="185"/>
                  </a:cubicBezTo>
                  <a:cubicBezTo>
                    <a:pt x="188" y="43"/>
                    <a:pt x="188" y="43"/>
                    <a:pt x="188" y="43"/>
                  </a:cubicBezTo>
                  <a:cubicBezTo>
                    <a:pt x="32" y="185"/>
                    <a:pt x="32" y="185"/>
                    <a:pt x="32" y="185"/>
                  </a:cubicBezTo>
                  <a:cubicBezTo>
                    <a:pt x="25" y="192"/>
                    <a:pt x="13" y="191"/>
                    <a:pt x="6" y="184"/>
                  </a:cubicBezTo>
                  <a:cubicBezTo>
                    <a:pt x="0" y="176"/>
                    <a:pt x="0" y="164"/>
                    <a:pt x="8" y="157"/>
                  </a:cubicBezTo>
                  <a:cubicBezTo>
                    <a:pt x="176" y="5"/>
                    <a:pt x="176" y="5"/>
                    <a:pt x="176" y="5"/>
                  </a:cubicBezTo>
                  <a:cubicBezTo>
                    <a:pt x="179" y="2"/>
                    <a:pt x="184" y="0"/>
                    <a:pt x="188"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 name="Google Shape;186;p11"/>
            <p:cNvSpPr/>
            <p:nvPr/>
          </p:nvSpPr>
          <p:spPr>
            <a:xfrm>
              <a:off x="5730488" y="4170522"/>
              <a:ext cx="530608" cy="583679"/>
            </a:xfrm>
            <a:custGeom>
              <a:rect b="b" l="l" r="r" t="t"/>
              <a:pathLst>
                <a:path extrusionOk="0" h="886" w="815">
                  <a:moveTo>
                    <a:pt x="0" y="165"/>
                  </a:moveTo>
                  <a:cubicBezTo>
                    <a:pt x="0" y="721"/>
                    <a:pt x="0" y="721"/>
                    <a:pt x="0" y="721"/>
                  </a:cubicBezTo>
                  <a:cubicBezTo>
                    <a:pt x="0" y="812"/>
                    <a:pt x="73" y="886"/>
                    <a:pt x="164" y="886"/>
                  </a:cubicBezTo>
                  <a:cubicBezTo>
                    <a:pt x="650" y="886"/>
                    <a:pt x="650" y="886"/>
                    <a:pt x="650" y="886"/>
                  </a:cubicBezTo>
                  <a:cubicBezTo>
                    <a:pt x="741" y="886"/>
                    <a:pt x="815" y="812"/>
                    <a:pt x="815" y="721"/>
                  </a:cubicBezTo>
                  <a:cubicBezTo>
                    <a:pt x="815" y="165"/>
                    <a:pt x="815" y="165"/>
                    <a:pt x="815" y="165"/>
                  </a:cubicBezTo>
                  <a:cubicBezTo>
                    <a:pt x="815" y="74"/>
                    <a:pt x="741" y="0"/>
                    <a:pt x="650" y="0"/>
                  </a:cubicBezTo>
                  <a:cubicBezTo>
                    <a:pt x="164" y="0"/>
                    <a:pt x="164" y="0"/>
                    <a:pt x="164" y="0"/>
                  </a:cubicBezTo>
                  <a:cubicBezTo>
                    <a:pt x="73" y="0"/>
                    <a:pt x="0" y="74"/>
                    <a:pt x="0" y="165"/>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 name="Google Shape;187;p11"/>
            <p:cNvSpPr/>
            <p:nvPr/>
          </p:nvSpPr>
          <p:spPr>
            <a:xfrm>
              <a:off x="5933889" y="4338553"/>
              <a:ext cx="123809" cy="247622"/>
            </a:xfrm>
            <a:custGeom>
              <a:rect b="b" l="l" r="r" t="t"/>
              <a:pathLst>
                <a:path extrusionOk="0" h="380" w="192">
                  <a:moveTo>
                    <a:pt x="192" y="188"/>
                  </a:moveTo>
                  <a:cubicBezTo>
                    <a:pt x="192" y="192"/>
                    <a:pt x="191" y="197"/>
                    <a:pt x="187" y="200"/>
                  </a:cubicBezTo>
                  <a:cubicBezTo>
                    <a:pt x="35" y="372"/>
                    <a:pt x="35" y="372"/>
                    <a:pt x="35" y="372"/>
                  </a:cubicBezTo>
                  <a:cubicBezTo>
                    <a:pt x="28" y="380"/>
                    <a:pt x="16" y="380"/>
                    <a:pt x="9" y="374"/>
                  </a:cubicBezTo>
                  <a:cubicBezTo>
                    <a:pt x="1" y="367"/>
                    <a:pt x="0" y="355"/>
                    <a:pt x="7" y="347"/>
                  </a:cubicBezTo>
                  <a:cubicBezTo>
                    <a:pt x="149" y="188"/>
                    <a:pt x="149" y="188"/>
                    <a:pt x="149" y="188"/>
                  </a:cubicBezTo>
                  <a:cubicBezTo>
                    <a:pt x="7" y="32"/>
                    <a:pt x="7" y="32"/>
                    <a:pt x="7" y="32"/>
                  </a:cubicBezTo>
                  <a:cubicBezTo>
                    <a:pt x="0" y="25"/>
                    <a:pt x="1" y="13"/>
                    <a:pt x="9" y="6"/>
                  </a:cubicBezTo>
                  <a:cubicBezTo>
                    <a:pt x="16" y="0"/>
                    <a:pt x="28" y="0"/>
                    <a:pt x="35" y="8"/>
                  </a:cubicBezTo>
                  <a:cubicBezTo>
                    <a:pt x="187" y="176"/>
                    <a:pt x="187" y="176"/>
                    <a:pt x="187" y="176"/>
                  </a:cubicBezTo>
                  <a:cubicBezTo>
                    <a:pt x="190" y="179"/>
                    <a:pt x="192" y="184"/>
                    <a:pt x="192" y="188"/>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 name="Google Shape;188;p11"/>
            <p:cNvSpPr/>
            <p:nvPr/>
          </p:nvSpPr>
          <p:spPr>
            <a:xfrm>
              <a:off x="5730488" y="4842645"/>
              <a:ext cx="530608" cy="583686"/>
            </a:xfrm>
            <a:custGeom>
              <a:rect b="b" l="l" r="r" t="t"/>
              <a:pathLst>
                <a:path extrusionOk="0" h="885" w="815">
                  <a:moveTo>
                    <a:pt x="815" y="720"/>
                  </a:moveTo>
                  <a:cubicBezTo>
                    <a:pt x="815" y="165"/>
                    <a:pt x="815" y="165"/>
                    <a:pt x="815" y="165"/>
                  </a:cubicBezTo>
                  <a:cubicBezTo>
                    <a:pt x="815" y="74"/>
                    <a:pt x="741" y="0"/>
                    <a:pt x="650" y="0"/>
                  </a:cubicBezTo>
                  <a:cubicBezTo>
                    <a:pt x="164" y="0"/>
                    <a:pt x="164" y="0"/>
                    <a:pt x="164" y="0"/>
                  </a:cubicBezTo>
                  <a:cubicBezTo>
                    <a:pt x="73" y="0"/>
                    <a:pt x="0" y="74"/>
                    <a:pt x="0" y="165"/>
                  </a:cubicBezTo>
                  <a:cubicBezTo>
                    <a:pt x="0" y="720"/>
                    <a:pt x="0" y="720"/>
                    <a:pt x="0" y="720"/>
                  </a:cubicBezTo>
                  <a:cubicBezTo>
                    <a:pt x="0" y="811"/>
                    <a:pt x="73" y="885"/>
                    <a:pt x="164" y="885"/>
                  </a:cubicBezTo>
                  <a:cubicBezTo>
                    <a:pt x="650" y="885"/>
                    <a:pt x="650" y="885"/>
                    <a:pt x="650" y="885"/>
                  </a:cubicBezTo>
                  <a:cubicBezTo>
                    <a:pt x="741" y="885"/>
                    <a:pt x="815" y="811"/>
                    <a:pt x="815" y="720"/>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 name="Google Shape;189;p11"/>
            <p:cNvSpPr/>
            <p:nvPr/>
          </p:nvSpPr>
          <p:spPr>
            <a:xfrm>
              <a:off x="5933889" y="5010676"/>
              <a:ext cx="123809" cy="247626"/>
            </a:xfrm>
            <a:custGeom>
              <a:rect b="b" l="l" r="r" t="t"/>
              <a:pathLst>
                <a:path extrusionOk="0" h="381" w="192">
                  <a:moveTo>
                    <a:pt x="0" y="192"/>
                  </a:moveTo>
                  <a:cubicBezTo>
                    <a:pt x="0" y="188"/>
                    <a:pt x="2" y="184"/>
                    <a:pt x="5" y="180"/>
                  </a:cubicBezTo>
                  <a:cubicBezTo>
                    <a:pt x="158" y="8"/>
                    <a:pt x="158" y="8"/>
                    <a:pt x="158" y="8"/>
                  </a:cubicBezTo>
                  <a:cubicBezTo>
                    <a:pt x="165" y="1"/>
                    <a:pt x="176" y="0"/>
                    <a:pt x="184" y="7"/>
                  </a:cubicBezTo>
                  <a:cubicBezTo>
                    <a:pt x="191" y="14"/>
                    <a:pt x="192" y="25"/>
                    <a:pt x="185" y="33"/>
                  </a:cubicBezTo>
                  <a:cubicBezTo>
                    <a:pt x="44" y="192"/>
                    <a:pt x="44" y="192"/>
                    <a:pt x="44" y="192"/>
                  </a:cubicBezTo>
                  <a:cubicBezTo>
                    <a:pt x="185" y="348"/>
                    <a:pt x="185" y="348"/>
                    <a:pt x="185" y="348"/>
                  </a:cubicBezTo>
                  <a:cubicBezTo>
                    <a:pt x="192" y="355"/>
                    <a:pt x="192" y="367"/>
                    <a:pt x="184" y="374"/>
                  </a:cubicBezTo>
                  <a:cubicBezTo>
                    <a:pt x="176" y="381"/>
                    <a:pt x="165" y="380"/>
                    <a:pt x="158" y="373"/>
                  </a:cubicBezTo>
                  <a:cubicBezTo>
                    <a:pt x="5" y="205"/>
                    <a:pt x="5" y="205"/>
                    <a:pt x="5" y="205"/>
                  </a:cubicBezTo>
                  <a:cubicBezTo>
                    <a:pt x="2" y="201"/>
                    <a:pt x="0" y="197"/>
                    <a:pt x="0" y="192"/>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0" name="Google Shape;190;p11"/>
          <p:cNvGrpSpPr/>
          <p:nvPr/>
        </p:nvGrpSpPr>
        <p:grpSpPr>
          <a:xfrm>
            <a:off x="287342" y="241832"/>
            <a:ext cx="8193055" cy="4412196"/>
            <a:chOff x="287342" y="241832"/>
            <a:chExt cx="8193055" cy="4412196"/>
          </a:xfrm>
        </p:grpSpPr>
        <p:grpSp>
          <p:nvGrpSpPr>
            <p:cNvPr id="191" name="Google Shape;191;p11"/>
            <p:cNvGrpSpPr/>
            <p:nvPr/>
          </p:nvGrpSpPr>
          <p:grpSpPr>
            <a:xfrm>
              <a:off x="287342" y="713849"/>
              <a:ext cx="138146" cy="138146"/>
              <a:chOff x="4315031" y="1267400"/>
              <a:chExt cx="298500" cy="298500"/>
            </a:xfrm>
          </p:grpSpPr>
          <p:sp>
            <p:nvSpPr>
              <p:cNvPr id="192" name="Google Shape;192;p11"/>
              <p:cNvSpPr/>
              <p:nvPr/>
            </p:nvSpPr>
            <p:spPr>
              <a:xfrm>
                <a:off x="4315031" y="1267400"/>
                <a:ext cx="298500" cy="2985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 name="Google Shape;193;p11"/>
              <p:cNvSpPr/>
              <p:nvPr/>
            </p:nvSpPr>
            <p:spPr>
              <a:xfrm>
                <a:off x="4395164" y="1336085"/>
                <a:ext cx="149400" cy="160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4" name="Google Shape;194;p11"/>
            <p:cNvGrpSpPr/>
            <p:nvPr/>
          </p:nvGrpSpPr>
          <p:grpSpPr>
            <a:xfrm>
              <a:off x="8342252" y="2189037"/>
              <a:ext cx="138146" cy="138146"/>
              <a:chOff x="4315031" y="1267400"/>
              <a:chExt cx="298500" cy="298500"/>
            </a:xfrm>
          </p:grpSpPr>
          <p:sp>
            <p:nvSpPr>
              <p:cNvPr id="195" name="Google Shape;195;p11"/>
              <p:cNvSpPr/>
              <p:nvPr/>
            </p:nvSpPr>
            <p:spPr>
              <a:xfrm>
                <a:off x="4315031" y="1267400"/>
                <a:ext cx="298500" cy="2985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 name="Google Shape;196;p11"/>
              <p:cNvSpPr/>
              <p:nvPr/>
            </p:nvSpPr>
            <p:spPr>
              <a:xfrm>
                <a:off x="4395164" y="1336085"/>
                <a:ext cx="149400" cy="160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7" name="Google Shape;197;p11"/>
            <p:cNvGrpSpPr/>
            <p:nvPr/>
          </p:nvGrpSpPr>
          <p:grpSpPr>
            <a:xfrm>
              <a:off x="378317" y="4090032"/>
              <a:ext cx="138146" cy="138146"/>
              <a:chOff x="4315031" y="1267400"/>
              <a:chExt cx="298500" cy="298500"/>
            </a:xfrm>
          </p:grpSpPr>
          <p:sp>
            <p:nvSpPr>
              <p:cNvPr id="198" name="Google Shape;198;p11"/>
              <p:cNvSpPr/>
              <p:nvPr/>
            </p:nvSpPr>
            <p:spPr>
              <a:xfrm>
                <a:off x="4315031" y="1267400"/>
                <a:ext cx="298500" cy="2985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 name="Google Shape;199;p11"/>
              <p:cNvSpPr/>
              <p:nvPr/>
            </p:nvSpPr>
            <p:spPr>
              <a:xfrm>
                <a:off x="4395164" y="1336085"/>
                <a:ext cx="149400" cy="160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0" name="Google Shape;200;p11"/>
            <p:cNvGrpSpPr/>
            <p:nvPr/>
          </p:nvGrpSpPr>
          <p:grpSpPr>
            <a:xfrm>
              <a:off x="2951280" y="241832"/>
              <a:ext cx="138146" cy="138146"/>
              <a:chOff x="4315031" y="1267400"/>
              <a:chExt cx="298500" cy="298500"/>
            </a:xfrm>
          </p:grpSpPr>
          <p:sp>
            <p:nvSpPr>
              <p:cNvPr id="201" name="Google Shape;201;p11"/>
              <p:cNvSpPr/>
              <p:nvPr/>
            </p:nvSpPr>
            <p:spPr>
              <a:xfrm>
                <a:off x="4315031" y="1267400"/>
                <a:ext cx="298500" cy="2985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 name="Google Shape;202;p11"/>
              <p:cNvSpPr/>
              <p:nvPr/>
            </p:nvSpPr>
            <p:spPr>
              <a:xfrm>
                <a:off x="4395164" y="1336085"/>
                <a:ext cx="149400" cy="160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3" name="Google Shape;203;p11"/>
            <p:cNvGrpSpPr/>
            <p:nvPr/>
          </p:nvGrpSpPr>
          <p:grpSpPr>
            <a:xfrm>
              <a:off x="7200167" y="4515882"/>
              <a:ext cx="138146" cy="138146"/>
              <a:chOff x="4315031" y="1267400"/>
              <a:chExt cx="298500" cy="298500"/>
            </a:xfrm>
          </p:grpSpPr>
          <p:sp>
            <p:nvSpPr>
              <p:cNvPr id="204" name="Google Shape;204;p11"/>
              <p:cNvSpPr/>
              <p:nvPr/>
            </p:nvSpPr>
            <p:spPr>
              <a:xfrm>
                <a:off x="4315031" y="1267400"/>
                <a:ext cx="298500" cy="2985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 name="Google Shape;205;p11"/>
              <p:cNvSpPr/>
              <p:nvPr/>
            </p:nvSpPr>
            <p:spPr>
              <a:xfrm>
                <a:off x="4395164" y="1336085"/>
                <a:ext cx="149400" cy="160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06" name="Google Shape;206;p11"/>
          <p:cNvGrpSpPr/>
          <p:nvPr/>
        </p:nvGrpSpPr>
        <p:grpSpPr>
          <a:xfrm>
            <a:off x="192102" y="539500"/>
            <a:ext cx="8457531" cy="3247638"/>
            <a:chOff x="192102" y="539500"/>
            <a:chExt cx="8457531" cy="3247638"/>
          </a:xfrm>
        </p:grpSpPr>
        <p:grpSp>
          <p:nvGrpSpPr>
            <p:cNvPr id="207" name="Google Shape;207;p11"/>
            <p:cNvGrpSpPr/>
            <p:nvPr/>
          </p:nvGrpSpPr>
          <p:grpSpPr>
            <a:xfrm>
              <a:off x="713236" y="539500"/>
              <a:ext cx="510600" cy="486850"/>
              <a:chOff x="1973" y="306"/>
              <a:chExt cx="71" cy="67"/>
            </a:xfrm>
          </p:grpSpPr>
          <p:sp>
            <p:nvSpPr>
              <p:cNvPr id="208" name="Google Shape;208;p11"/>
              <p:cNvSpPr/>
              <p:nvPr/>
            </p:nvSpPr>
            <p:spPr>
              <a:xfrm>
                <a:off x="1973" y="306"/>
                <a:ext cx="71" cy="67"/>
              </a:xfrm>
              <a:custGeom>
                <a:rect b="b" l="l" r="r" t="t"/>
                <a:pathLst>
                  <a:path extrusionOk="0" h="931" w="944">
                    <a:moveTo>
                      <a:pt x="912" y="414"/>
                    </a:moveTo>
                    <a:cubicBezTo>
                      <a:pt x="944" y="694"/>
                      <a:pt x="714" y="931"/>
                      <a:pt x="433" y="907"/>
                    </a:cubicBezTo>
                    <a:cubicBezTo>
                      <a:pt x="225" y="889"/>
                      <a:pt x="55" y="724"/>
                      <a:pt x="31" y="517"/>
                    </a:cubicBezTo>
                    <a:cubicBezTo>
                      <a:pt x="0" y="237"/>
                      <a:pt x="230" y="0"/>
                      <a:pt x="510" y="24"/>
                    </a:cubicBezTo>
                    <a:cubicBezTo>
                      <a:pt x="718" y="41"/>
                      <a:pt x="888" y="207"/>
                      <a:pt x="912" y="414"/>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 name="Google Shape;209;p11"/>
              <p:cNvSpPr/>
              <p:nvPr/>
            </p:nvSpPr>
            <p:spPr>
              <a:xfrm>
                <a:off x="1988" y="328"/>
                <a:ext cx="40" cy="17"/>
              </a:xfrm>
              <a:custGeom>
                <a:rect b="b" l="l" r="r" t="t"/>
                <a:pathLst>
                  <a:path extrusionOk="0" h="230" w="537">
                    <a:moveTo>
                      <a:pt x="537" y="49"/>
                    </a:moveTo>
                    <a:cubicBezTo>
                      <a:pt x="299" y="217"/>
                      <a:pt x="299" y="217"/>
                      <a:pt x="299" y="217"/>
                    </a:cubicBezTo>
                    <a:cubicBezTo>
                      <a:pt x="281" y="230"/>
                      <a:pt x="257" y="230"/>
                      <a:pt x="239" y="217"/>
                    </a:cubicBezTo>
                    <a:cubicBezTo>
                      <a:pt x="0" y="49"/>
                      <a:pt x="0" y="49"/>
                      <a:pt x="0" y="49"/>
                    </a:cubicBezTo>
                    <a:cubicBezTo>
                      <a:pt x="0" y="43"/>
                      <a:pt x="0" y="43"/>
                      <a:pt x="0" y="43"/>
                    </a:cubicBezTo>
                    <a:cubicBezTo>
                      <a:pt x="0" y="19"/>
                      <a:pt x="22" y="0"/>
                      <a:pt x="48" y="0"/>
                    </a:cubicBezTo>
                    <a:cubicBezTo>
                      <a:pt x="489" y="0"/>
                      <a:pt x="489" y="0"/>
                      <a:pt x="489" y="0"/>
                    </a:cubicBezTo>
                    <a:cubicBezTo>
                      <a:pt x="516" y="0"/>
                      <a:pt x="537" y="19"/>
                      <a:pt x="537" y="43"/>
                    </a:cubicBezTo>
                    <a:lnTo>
                      <a:pt x="537" y="49"/>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 name="Google Shape;210;p11"/>
              <p:cNvSpPr/>
              <p:nvPr/>
            </p:nvSpPr>
            <p:spPr>
              <a:xfrm>
                <a:off x="1988" y="335"/>
                <a:ext cx="40" cy="22"/>
              </a:xfrm>
              <a:custGeom>
                <a:rect b="b" l="l" r="r" t="t"/>
                <a:pathLst>
                  <a:path extrusionOk="0" h="298" w="537">
                    <a:moveTo>
                      <a:pt x="239" y="168"/>
                    </a:moveTo>
                    <a:cubicBezTo>
                      <a:pt x="0" y="0"/>
                      <a:pt x="0" y="0"/>
                      <a:pt x="0" y="0"/>
                    </a:cubicBezTo>
                    <a:cubicBezTo>
                      <a:pt x="0" y="247"/>
                      <a:pt x="0" y="247"/>
                      <a:pt x="0" y="247"/>
                    </a:cubicBezTo>
                    <a:cubicBezTo>
                      <a:pt x="0" y="275"/>
                      <a:pt x="26" y="298"/>
                      <a:pt x="57" y="298"/>
                    </a:cubicBezTo>
                    <a:cubicBezTo>
                      <a:pt x="480" y="298"/>
                      <a:pt x="480" y="298"/>
                      <a:pt x="480" y="298"/>
                    </a:cubicBezTo>
                    <a:cubicBezTo>
                      <a:pt x="512" y="298"/>
                      <a:pt x="537" y="275"/>
                      <a:pt x="537" y="247"/>
                    </a:cubicBezTo>
                    <a:cubicBezTo>
                      <a:pt x="537" y="0"/>
                      <a:pt x="537" y="0"/>
                      <a:pt x="537" y="0"/>
                    </a:cubicBezTo>
                    <a:cubicBezTo>
                      <a:pt x="299" y="168"/>
                      <a:pt x="299" y="168"/>
                      <a:pt x="299" y="168"/>
                    </a:cubicBezTo>
                    <a:cubicBezTo>
                      <a:pt x="281" y="181"/>
                      <a:pt x="257" y="181"/>
                      <a:pt x="239" y="16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11" name="Google Shape;211;p11"/>
            <p:cNvGrpSpPr/>
            <p:nvPr/>
          </p:nvGrpSpPr>
          <p:grpSpPr>
            <a:xfrm>
              <a:off x="8173026" y="1013216"/>
              <a:ext cx="476607" cy="475800"/>
              <a:chOff x="2153" y="8"/>
              <a:chExt cx="45" cy="45"/>
            </a:xfrm>
          </p:grpSpPr>
          <p:sp>
            <p:nvSpPr>
              <p:cNvPr id="212" name="Google Shape;212;p11"/>
              <p:cNvSpPr/>
              <p:nvPr/>
            </p:nvSpPr>
            <p:spPr>
              <a:xfrm>
                <a:off x="2153" y="8"/>
                <a:ext cx="45" cy="45"/>
              </a:xfrm>
              <a:custGeom>
                <a:rect b="b" l="l" r="r" t="t"/>
                <a:pathLst>
                  <a:path extrusionOk="0" h="605" w="606">
                    <a:moveTo>
                      <a:pt x="603" y="298"/>
                    </a:moveTo>
                    <a:cubicBezTo>
                      <a:pt x="606" y="464"/>
                      <a:pt x="473" y="600"/>
                      <a:pt x="307" y="603"/>
                    </a:cubicBezTo>
                    <a:cubicBezTo>
                      <a:pt x="142" y="605"/>
                      <a:pt x="5" y="473"/>
                      <a:pt x="3" y="307"/>
                    </a:cubicBezTo>
                    <a:cubicBezTo>
                      <a:pt x="0" y="141"/>
                      <a:pt x="133" y="5"/>
                      <a:pt x="299" y="2"/>
                    </a:cubicBezTo>
                    <a:cubicBezTo>
                      <a:pt x="465" y="0"/>
                      <a:pt x="601" y="132"/>
                      <a:pt x="603" y="298"/>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 name="Google Shape;213;p11"/>
              <p:cNvSpPr/>
              <p:nvPr/>
            </p:nvSpPr>
            <p:spPr>
              <a:xfrm>
                <a:off x="2161" y="13"/>
                <a:ext cx="29" cy="32"/>
              </a:xfrm>
              <a:custGeom>
                <a:rect b="b" l="l" r="r" t="t"/>
                <a:pathLst>
                  <a:path extrusionOk="0" h="428" w="402">
                    <a:moveTo>
                      <a:pt x="389" y="204"/>
                    </a:moveTo>
                    <a:cubicBezTo>
                      <a:pt x="218" y="10"/>
                      <a:pt x="218" y="10"/>
                      <a:pt x="218" y="10"/>
                    </a:cubicBezTo>
                    <a:cubicBezTo>
                      <a:pt x="209" y="0"/>
                      <a:pt x="193" y="0"/>
                      <a:pt x="184" y="10"/>
                    </a:cubicBezTo>
                    <a:cubicBezTo>
                      <a:pt x="13" y="204"/>
                      <a:pt x="13" y="204"/>
                      <a:pt x="13" y="204"/>
                    </a:cubicBezTo>
                    <a:cubicBezTo>
                      <a:pt x="0" y="219"/>
                      <a:pt x="11" y="242"/>
                      <a:pt x="31" y="242"/>
                    </a:cubicBezTo>
                    <a:cubicBezTo>
                      <a:pt x="51" y="242"/>
                      <a:pt x="51" y="242"/>
                      <a:pt x="51" y="242"/>
                    </a:cubicBezTo>
                    <a:cubicBezTo>
                      <a:pt x="51" y="428"/>
                      <a:pt x="51" y="428"/>
                      <a:pt x="51" y="428"/>
                    </a:cubicBezTo>
                    <a:cubicBezTo>
                      <a:pt x="153" y="428"/>
                      <a:pt x="153" y="428"/>
                      <a:pt x="153" y="428"/>
                    </a:cubicBezTo>
                    <a:cubicBezTo>
                      <a:pt x="153" y="285"/>
                      <a:pt x="153" y="285"/>
                      <a:pt x="153" y="285"/>
                    </a:cubicBezTo>
                    <a:cubicBezTo>
                      <a:pt x="249" y="285"/>
                      <a:pt x="249" y="285"/>
                      <a:pt x="249" y="285"/>
                    </a:cubicBezTo>
                    <a:cubicBezTo>
                      <a:pt x="249" y="428"/>
                      <a:pt x="249" y="428"/>
                      <a:pt x="249" y="428"/>
                    </a:cubicBezTo>
                    <a:cubicBezTo>
                      <a:pt x="351" y="428"/>
                      <a:pt x="351" y="428"/>
                      <a:pt x="351" y="428"/>
                    </a:cubicBezTo>
                    <a:cubicBezTo>
                      <a:pt x="351" y="242"/>
                      <a:pt x="351" y="242"/>
                      <a:pt x="351" y="242"/>
                    </a:cubicBezTo>
                    <a:cubicBezTo>
                      <a:pt x="372" y="242"/>
                      <a:pt x="372" y="242"/>
                      <a:pt x="372" y="242"/>
                    </a:cubicBezTo>
                    <a:cubicBezTo>
                      <a:pt x="391" y="242"/>
                      <a:pt x="402" y="219"/>
                      <a:pt x="389" y="20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14" name="Google Shape;214;p11"/>
            <p:cNvGrpSpPr/>
            <p:nvPr/>
          </p:nvGrpSpPr>
          <p:grpSpPr>
            <a:xfrm>
              <a:off x="192102" y="3300287"/>
              <a:ext cx="510600" cy="486850"/>
              <a:chOff x="1120577" y="3451350"/>
              <a:chExt cx="510600" cy="486850"/>
            </a:xfrm>
          </p:grpSpPr>
          <p:sp>
            <p:nvSpPr>
              <p:cNvPr id="215" name="Google Shape;215;p11"/>
              <p:cNvSpPr/>
              <p:nvPr/>
            </p:nvSpPr>
            <p:spPr>
              <a:xfrm>
                <a:off x="1120577" y="3451350"/>
                <a:ext cx="510600" cy="486850"/>
              </a:xfrm>
              <a:custGeom>
                <a:rect b="b" l="l" r="r" t="t"/>
                <a:pathLst>
                  <a:path extrusionOk="0" h="931" w="944">
                    <a:moveTo>
                      <a:pt x="912" y="414"/>
                    </a:moveTo>
                    <a:cubicBezTo>
                      <a:pt x="944" y="694"/>
                      <a:pt x="714" y="931"/>
                      <a:pt x="433" y="907"/>
                    </a:cubicBezTo>
                    <a:cubicBezTo>
                      <a:pt x="225" y="889"/>
                      <a:pt x="55" y="724"/>
                      <a:pt x="31" y="517"/>
                    </a:cubicBezTo>
                    <a:cubicBezTo>
                      <a:pt x="0" y="237"/>
                      <a:pt x="230" y="0"/>
                      <a:pt x="510" y="24"/>
                    </a:cubicBezTo>
                    <a:cubicBezTo>
                      <a:pt x="718" y="41"/>
                      <a:pt x="888" y="207"/>
                      <a:pt x="912" y="41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 name="Google Shape;216;p11"/>
              <p:cNvSpPr/>
              <p:nvPr/>
            </p:nvSpPr>
            <p:spPr>
              <a:xfrm>
                <a:off x="1235400" y="3557175"/>
                <a:ext cx="280925" cy="275200"/>
              </a:xfrm>
              <a:custGeom>
                <a:rect b="b" l="l" r="r" t="t"/>
                <a:pathLst>
                  <a:path extrusionOk="0" h="647" w="655">
                    <a:moveTo>
                      <a:pt x="550" y="562"/>
                    </a:moveTo>
                    <a:cubicBezTo>
                      <a:pt x="575" y="539"/>
                      <a:pt x="596" y="512"/>
                      <a:pt x="612" y="482"/>
                    </a:cubicBezTo>
                    <a:cubicBezTo>
                      <a:pt x="613" y="481"/>
                      <a:pt x="613" y="481"/>
                      <a:pt x="613" y="481"/>
                    </a:cubicBezTo>
                    <a:cubicBezTo>
                      <a:pt x="565" y="454"/>
                      <a:pt x="565" y="454"/>
                      <a:pt x="565" y="454"/>
                    </a:cubicBezTo>
                    <a:cubicBezTo>
                      <a:pt x="579" y="429"/>
                      <a:pt x="588" y="402"/>
                      <a:pt x="594" y="375"/>
                    </a:cubicBezTo>
                    <a:cubicBezTo>
                      <a:pt x="647" y="385"/>
                      <a:pt x="647" y="385"/>
                      <a:pt x="647" y="385"/>
                    </a:cubicBezTo>
                    <a:cubicBezTo>
                      <a:pt x="654" y="351"/>
                      <a:pt x="655" y="317"/>
                      <a:pt x="651" y="283"/>
                    </a:cubicBezTo>
                    <a:cubicBezTo>
                      <a:pt x="596" y="290"/>
                      <a:pt x="596" y="290"/>
                      <a:pt x="596" y="290"/>
                    </a:cubicBezTo>
                    <a:cubicBezTo>
                      <a:pt x="593" y="262"/>
                      <a:pt x="585" y="234"/>
                      <a:pt x="573" y="209"/>
                    </a:cubicBezTo>
                    <a:cubicBezTo>
                      <a:pt x="622" y="185"/>
                      <a:pt x="622" y="185"/>
                      <a:pt x="622" y="185"/>
                    </a:cubicBezTo>
                    <a:cubicBezTo>
                      <a:pt x="608" y="154"/>
                      <a:pt x="589" y="126"/>
                      <a:pt x="565" y="101"/>
                    </a:cubicBezTo>
                    <a:cubicBezTo>
                      <a:pt x="525" y="138"/>
                      <a:pt x="525" y="138"/>
                      <a:pt x="525" y="138"/>
                    </a:cubicBezTo>
                    <a:cubicBezTo>
                      <a:pt x="506" y="118"/>
                      <a:pt x="484" y="101"/>
                      <a:pt x="459" y="87"/>
                    </a:cubicBezTo>
                    <a:cubicBezTo>
                      <a:pt x="458" y="86"/>
                      <a:pt x="458" y="86"/>
                      <a:pt x="458" y="86"/>
                    </a:cubicBezTo>
                    <a:cubicBezTo>
                      <a:pt x="485" y="38"/>
                      <a:pt x="485" y="38"/>
                      <a:pt x="485" y="38"/>
                    </a:cubicBezTo>
                    <a:cubicBezTo>
                      <a:pt x="455" y="22"/>
                      <a:pt x="423" y="10"/>
                      <a:pt x="389" y="4"/>
                    </a:cubicBezTo>
                    <a:cubicBezTo>
                      <a:pt x="379" y="57"/>
                      <a:pt x="379" y="57"/>
                      <a:pt x="379" y="57"/>
                    </a:cubicBezTo>
                    <a:cubicBezTo>
                      <a:pt x="351" y="52"/>
                      <a:pt x="322" y="51"/>
                      <a:pt x="294" y="55"/>
                    </a:cubicBezTo>
                    <a:cubicBezTo>
                      <a:pt x="287" y="0"/>
                      <a:pt x="287" y="0"/>
                      <a:pt x="287" y="0"/>
                    </a:cubicBezTo>
                    <a:cubicBezTo>
                      <a:pt x="253" y="5"/>
                      <a:pt x="220" y="14"/>
                      <a:pt x="189" y="28"/>
                    </a:cubicBezTo>
                    <a:cubicBezTo>
                      <a:pt x="213" y="78"/>
                      <a:pt x="213" y="78"/>
                      <a:pt x="213" y="78"/>
                    </a:cubicBezTo>
                    <a:cubicBezTo>
                      <a:pt x="187" y="90"/>
                      <a:pt x="163" y="106"/>
                      <a:pt x="142" y="126"/>
                    </a:cubicBezTo>
                    <a:cubicBezTo>
                      <a:pt x="105" y="86"/>
                      <a:pt x="105" y="86"/>
                      <a:pt x="105" y="86"/>
                    </a:cubicBezTo>
                    <a:cubicBezTo>
                      <a:pt x="80" y="109"/>
                      <a:pt x="59" y="136"/>
                      <a:pt x="43" y="165"/>
                    </a:cubicBezTo>
                    <a:cubicBezTo>
                      <a:pt x="42" y="166"/>
                      <a:pt x="42" y="166"/>
                      <a:pt x="42" y="166"/>
                    </a:cubicBezTo>
                    <a:cubicBezTo>
                      <a:pt x="90" y="192"/>
                      <a:pt x="90" y="192"/>
                      <a:pt x="90" y="192"/>
                    </a:cubicBezTo>
                    <a:cubicBezTo>
                      <a:pt x="76" y="218"/>
                      <a:pt x="67" y="245"/>
                      <a:pt x="61" y="272"/>
                    </a:cubicBezTo>
                    <a:cubicBezTo>
                      <a:pt x="8" y="262"/>
                      <a:pt x="8" y="262"/>
                      <a:pt x="8" y="262"/>
                    </a:cubicBezTo>
                    <a:cubicBezTo>
                      <a:pt x="1" y="295"/>
                      <a:pt x="0" y="329"/>
                      <a:pt x="4" y="364"/>
                    </a:cubicBezTo>
                    <a:cubicBezTo>
                      <a:pt x="59" y="357"/>
                      <a:pt x="59" y="357"/>
                      <a:pt x="59" y="357"/>
                    </a:cubicBezTo>
                    <a:cubicBezTo>
                      <a:pt x="62" y="385"/>
                      <a:pt x="70" y="412"/>
                      <a:pt x="82" y="438"/>
                    </a:cubicBezTo>
                    <a:cubicBezTo>
                      <a:pt x="32" y="461"/>
                      <a:pt x="32" y="461"/>
                      <a:pt x="32" y="461"/>
                    </a:cubicBezTo>
                    <a:cubicBezTo>
                      <a:pt x="47" y="492"/>
                      <a:pt x="66" y="521"/>
                      <a:pt x="89" y="546"/>
                    </a:cubicBezTo>
                    <a:cubicBezTo>
                      <a:pt x="129" y="509"/>
                      <a:pt x="129" y="509"/>
                      <a:pt x="129" y="509"/>
                    </a:cubicBezTo>
                    <a:cubicBezTo>
                      <a:pt x="148" y="529"/>
                      <a:pt x="170" y="546"/>
                      <a:pt x="196" y="561"/>
                    </a:cubicBezTo>
                    <a:cubicBezTo>
                      <a:pt x="196" y="561"/>
                      <a:pt x="196" y="561"/>
                      <a:pt x="196" y="561"/>
                    </a:cubicBezTo>
                    <a:cubicBezTo>
                      <a:pt x="170" y="609"/>
                      <a:pt x="170" y="609"/>
                      <a:pt x="170" y="609"/>
                    </a:cubicBezTo>
                    <a:cubicBezTo>
                      <a:pt x="200" y="625"/>
                      <a:pt x="232" y="637"/>
                      <a:pt x="265" y="643"/>
                    </a:cubicBezTo>
                    <a:cubicBezTo>
                      <a:pt x="276" y="590"/>
                      <a:pt x="276" y="590"/>
                      <a:pt x="276" y="590"/>
                    </a:cubicBezTo>
                    <a:cubicBezTo>
                      <a:pt x="304" y="595"/>
                      <a:pt x="332" y="596"/>
                      <a:pt x="360" y="593"/>
                    </a:cubicBezTo>
                    <a:cubicBezTo>
                      <a:pt x="367" y="647"/>
                      <a:pt x="367" y="647"/>
                      <a:pt x="367" y="647"/>
                    </a:cubicBezTo>
                    <a:cubicBezTo>
                      <a:pt x="401" y="643"/>
                      <a:pt x="434" y="633"/>
                      <a:pt x="465" y="619"/>
                    </a:cubicBezTo>
                    <a:cubicBezTo>
                      <a:pt x="442" y="569"/>
                      <a:pt x="442" y="569"/>
                      <a:pt x="442" y="569"/>
                    </a:cubicBezTo>
                    <a:cubicBezTo>
                      <a:pt x="467" y="557"/>
                      <a:pt x="491" y="541"/>
                      <a:pt x="512" y="522"/>
                    </a:cubicBezTo>
                    <a:lnTo>
                      <a:pt x="550" y="562"/>
                    </a:lnTo>
                    <a:close/>
                    <a:moveTo>
                      <a:pt x="275" y="457"/>
                    </a:moveTo>
                    <a:cubicBezTo>
                      <a:pt x="187" y="422"/>
                      <a:pt x="157" y="314"/>
                      <a:pt x="212" y="238"/>
                    </a:cubicBezTo>
                    <a:cubicBezTo>
                      <a:pt x="250" y="187"/>
                      <a:pt x="320" y="167"/>
                      <a:pt x="380" y="190"/>
                    </a:cubicBezTo>
                    <a:cubicBezTo>
                      <a:pt x="468" y="225"/>
                      <a:pt x="498" y="333"/>
                      <a:pt x="443" y="409"/>
                    </a:cubicBezTo>
                    <a:cubicBezTo>
                      <a:pt x="404" y="461"/>
                      <a:pt x="335" y="481"/>
                      <a:pt x="275" y="457"/>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17" name="Google Shape;217;p11"/>
            <p:cNvGrpSpPr/>
            <p:nvPr/>
          </p:nvGrpSpPr>
          <p:grpSpPr>
            <a:xfrm>
              <a:off x="2782038" y="544551"/>
              <a:ext cx="476616" cy="476553"/>
              <a:chOff x="7846048" y="2642709"/>
              <a:chExt cx="584733" cy="584728"/>
            </a:xfrm>
          </p:grpSpPr>
          <p:sp>
            <p:nvSpPr>
              <p:cNvPr id="218" name="Google Shape;218;p11"/>
              <p:cNvSpPr/>
              <p:nvPr/>
            </p:nvSpPr>
            <p:spPr>
              <a:xfrm>
                <a:off x="7846048" y="2642709"/>
                <a:ext cx="584733" cy="584728"/>
              </a:xfrm>
              <a:custGeom>
                <a:rect b="b" l="l" r="r" t="t"/>
                <a:pathLst>
                  <a:path extrusionOk="0" h="2132" w="2132">
                    <a:moveTo>
                      <a:pt x="1642" y="0"/>
                    </a:moveTo>
                    <a:cubicBezTo>
                      <a:pt x="490" y="0"/>
                      <a:pt x="490" y="0"/>
                      <a:pt x="490" y="0"/>
                    </a:cubicBezTo>
                    <a:cubicBezTo>
                      <a:pt x="219" y="0"/>
                      <a:pt x="0" y="219"/>
                      <a:pt x="0" y="490"/>
                    </a:cubicBezTo>
                    <a:cubicBezTo>
                      <a:pt x="0" y="1643"/>
                      <a:pt x="0" y="1643"/>
                      <a:pt x="0" y="1643"/>
                    </a:cubicBezTo>
                    <a:cubicBezTo>
                      <a:pt x="0" y="1913"/>
                      <a:pt x="219" y="2132"/>
                      <a:pt x="490" y="2132"/>
                    </a:cubicBezTo>
                    <a:cubicBezTo>
                      <a:pt x="1642" y="2132"/>
                      <a:pt x="1642" y="2132"/>
                      <a:pt x="1642" y="2132"/>
                    </a:cubicBezTo>
                    <a:cubicBezTo>
                      <a:pt x="1913" y="2132"/>
                      <a:pt x="2132" y="1913"/>
                      <a:pt x="2132" y="1643"/>
                    </a:cubicBezTo>
                    <a:cubicBezTo>
                      <a:pt x="2132" y="490"/>
                      <a:pt x="2132" y="490"/>
                      <a:pt x="2132" y="490"/>
                    </a:cubicBezTo>
                    <a:cubicBezTo>
                      <a:pt x="2132" y="219"/>
                      <a:pt x="1913" y="0"/>
                      <a:pt x="1642" y="0"/>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 name="Google Shape;219;p11"/>
              <p:cNvSpPr/>
              <p:nvPr/>
            </p:nvSpPr>
            <p:spPr>
              <a:xfrm>
                <a:off x="7963067" y="2763385"/>
                <a:ext cx="350511" cy="345571"/>
              </a:xfrm>
              <a:custGeom>
                <a:rect b="b" l="l" r="r" t="t"/>
                <a:pathLst>
                  <a:path extrusionOk="0" h="1260" w="1278">
                    <a:moveTo>
                      <a:pt x="1096" y="1073"/>
                    </a:moveTo>
                    <a:cubicBezTo>
                      <a:pt x="1142" y="1025"/>
                      <a:pt x="1180" y="971"/>
                      <a:pt x="1210" y="910"/>
                    </a:cubicBezTo>
                    <a:cubicBezTo>
                      <a:pt x="1211" y="909"/>
                      <a:pt x="1211" y="909"/>
                      <a:pt x="1211" y="909"/>
                    </a:cubicBezTo>
                    <a:cubicBezTo>
                      <a:pt x="1115" y="862"/>
                      <a:pt x="1115" y="862"/>
                      <a:pt x="1115" y="862"/>
                    </a:cubicBezTo>
                    <a:cubicBezTo>
                      <a:pt x="1140" y="811"/>
                      <a:pt x="1156" y="757"/>
                      <a:pt x="1163" y="704"/>
                    </a:cubicBezTo>
                    <a:cubicBezTo>
                      <a:pt x="1269" y="718"/>
                      <a:pt x="1269" y="718"/>
                      <a:pt x="1269" y="718"/>
                    </a:cubicBezTo>
                    <a:cubicBezTo>
                      <a:pt x="1278" y="652"/>
                      <a:pt x="1277" y="586"/>
                      <a:pt x="1265" y="520"/>
                    </a:cubicBezTo>
                    <a:cubicBezTo>
                      <a:pt x="1160" y="538"/>
                      <a:pt x="1160" y="538"/>
                      <a:pt x="1160" y="538"/>
                    </a:cubicBezTo>
                    <a:cubicBezTo>
                      <a:pt x="1150" y="484"/>
                      <a:pt x="1132" y="431"/>
                      <a:pt x="1106" y="382"/>
                    </a:cubicBezTo>
                    <a:cubicBezTo>
                      <a:pt x="1200" y="332"/>
                      <a:pt x="1200" y="332"/>
                      <a:pt x="1200" y="332"/>
                    </a:cubicBezTo>
                    <a:cubicBezTo>
                      <a:pt x="1169" y="273"/>
                      <a:pt x="1129" y="219"/>
                      <a:pt x="1081" y="173"/>
                    </a:cubicBezTo>
                    <a:cubicBezTo>
                      <a:pt x="1007" y="250"/>
                      <a:pt x="1007" y="250"/>
                      <a:pt x="1007" y="250"/>
                    </a:cubicBezTo>
                    <a:cubicBezTo>
                      <a:pt x="968" y="212"/>
                      <a:pt x="923" y="180"/>
                      <a:pt x="872" y="155"/>
                    </a:cubicBezTo>
                    <a:cubicBezTo>
                      <a:pt x="872" y="155"/>
                      <a:pt x="871" y="155"/>
                      <a:pt x="871" y="155"/>
                    </a:cubicBezTo>
                    <a:cubicBezTo>
                      <a:pt x="918" y="59"/>
                      <a:pt x="918" y="59"/>
                      <a:pt x="918" y="59"/>
                    </a:cubicBezTo>
                    <a:cubicBezTo>
                      <a:pt x="858" y="29"/>
                      <a:pt x="794" y="10"/>
                      <a:pt x="728" y="0"/>
                    </a:cubicBezTo>
                    <a:cubicBezTo>
                      <a:pt x="713" y="106"/>
                      <a:pt x="713" y="106"/>
                      <a:pt x="713" y="106"/>
                    </a:cubicBezTo>
                    <a:cubicBezTo>
                      <a:pt x="657" y="99"/>
                      <a:pt x="602" y="100"/>
                      <a:pt x="547" y="109"/>
                    </a:cubicBezTo>
                    <a:cubicBezTo>
                      <a:pt x="529" y="4"/>
                      <a:pt x="529" y="4"/>
                      <a:pt x="529" y="4"/>
                    </a:cubicBezTo>
                    <a:cubicBezTo>
                      <a:pt x="463" y="16"/>
                      <a:pt x="400" y="37"/>
                      <a:pt x="341" y="69"/>
                    </a:cubicBezTo>
                    <a:cubicBezTo>
                      <a:pt x="391" y="163"/>
                      <a:pt x="391" y="163"/>
                      <a:pt x="391" y="163"/>
                    </a:cubicBezTo>
                    <a:cubicBezTo>
                      <a:pt x="342" y="189"/>
                      <a:pt x="298" y="222"/>
                      <a:pt x="259" y="262"/>
                    </a:cubicBezTo>
                    <a:cubicBezTo>
                      <a:pt x="182" y="188"/>
                      <a:pt x="182" y="188"/>
                      <a:pt x="182" y="188"/>
                    </a:cubicBezTo>
                    <a:cubicBezTo>
                      <a:pt x="136" y="236"/>
                      <a:pt x="98" y="290"/>
                      <a:pt x="68" y="350"/>
                    </a:cubicBezTo>
                    <a:cubicBezTo>
                      <a:pt x="68" y="351"/>
                      <a:pt x="68" y="351"/>
                      <a:pt x="68" y="351"/>
                    </a:cubicBezTo>
                    <a:cubicBezTo>
                      <a:pt x="164" y="397"/>
                      <a:pt x="164" y="397"/>
                      <a:pt x="164" y="397"/>
                    </a:cubicBezTo>
                    <a:cubicBezTo>
                      <a:pt x="139" y="449"/>
                      <a:pt x="123" y="502"/>
                      <a:pt x="115" y="556"/>
                    </a:cubicBezTo>
                    <a:cubicBezTo>
                      <a:pt x="9" y="541"/>
                      <a:pt x="9" y="541"/>
                      <a:pt x="9" y="541"/>
                    </a:cubicBezTo>
                    <a:cubicBezTo>
                      <a:pt x="0" y="607"/>
                      <a:pt x="1" y="674"/>
                      <a:pt x="13" y="740"/>
                    </a:cubicBezTo>
                    <a:cubicBezTo>
                      <a:pt x="118" y="721"/>
                      <a:pt x="118" y="721"/>
                      <a:pt x="118" y="721"/>
                    </a:cubicBezTo>
                    <a:cubicBezTo>
                      <a:pt x="128" y="776"/>
                      <a:pt x="146" y="829"/>
                      <a:pt x="172" y="878"/>
                    </a:cubicBezTo>
                    <a:cubicBezTo>
                      <a:pt x="77" y="928"/>
                      <a:pt x="77" y="928"/>
                      <a:pt x="77" y="928"/>
                    </a:cubicBezTo>
                    <a:cubicBezTo>
                      <a:pt x="108" y="987"/>
                      <a:pt x="149" y="1041"/>
                      <a:pt x="196" y="1087"/>
                    </a:cubicBezTo>
                    <a:cubicBezTo>
                      <a:pt x="271" y="1010"/>
                      <a:pt x="271" y="1010"/>
                      <a:pt x="271" y="1010"/>
                    </a:cubicBezTo>
                    <a:cubicBezTo>
                      <a:pt x="310" y="1048"/>
                      <a:pt x="355" y="1080"/>
                      <a:pt x="406" y="1105"/>
                    </a:cubicBezTo>
                    <a:cubicBezTo>
                      <a:pt x="406" y="1105"/>
                      <a:pt x="406" y="1105"/>
                      <a:pt x="406" y="1105"/>
                    </a:cubicBezTo>
                    <a:cubicBezTo>
                      <a:pt x="359" y="1201"/>
                      <a:pt x="359" y="1201"/>
                      <a:pt x="359" y="1201"/>
                    </a:cubicBezTo>
                    <a:cubicBezTo>
                      <a:pt x="419" y="1231"/>
                      <a:pt x="483" y="1251"/>
                      <a:pt x="549" y="1260"/>
                    </a:cubicBezTo>
                    <a:cubicBezTo>
                      <a:pt x="564" y="1154"/>
                      <a:pt x="564" y="1154"/>
                      <a:pt x="564" y="1154"/>
                    </a:cubicBezTo>
                    <a:cubicBezTo>
                      <a:pt x="620" y="1162"/>
                      <a:pt x="676" y="1161"/>
                      <a:pt x="730" y="1151"/>
                    </a:cubicBezTo>
                    <a:cubicBezTo>
                      <a:pt x="748" y="1257"/>
                      <a:pt x="748" y="1257"/>
                      <a:pt x="748" y="1257"/>
                    </a:cubicBezTo>
                    <a:cubicBezTo>
                      <a:pt x="814" y="1245"/>
                      <a:pt x="877" y="1224"/>
                      <a:pt x="936" y="1192"/>
                    </a:cubicBezTo>
                    <a:cubicBezTo>
                      <a:pt x="886" y="1098"/>
                      <a:pt x="886" y="1098"/>
                      <a:pt x="886" y="1098"/>
                    </a:cubicBezTo>
                    <a:cubicBezTo>
                      <a:pt x="935" y="1072"/>
                      <a:pt x="980" y="1039"/>
                      <a:pt x="1019" y="999"/>
                    </a:cubicBezTo>
                    <a:lnTo>
                      <a:pt x="1096" y="1073"/>
                    </a:lnTo>
                    <a:close/>
                    <a:moveTo>
                      <a:pt x="516" y="881"/>
                    </a:moveTo>
                    <a:cubicBezTo>
                      <a:pt x="378" y="813"/>
                      <a:pt x="320" y="645"/>
                      <a:pt x="388" y="507"/>
                    </a:cubicBezTo>
                    <a:cubicBezTo>
                      <a:pt x="456" y="369"/>
                      <a:pt x="624" y="312"/>
                      <a:pt x="762" y="379"/>
                    </a:cubicBezTo>
                    <a:cubicBezTo>
                      <a:pt x="900" y="447"/>
                      <a:pt x="958" y="615"/>
                      <a:pt x="890" y="753"/>
                    </a:cubicBezTo>
                    <a:cubicBezTo>
                      <a:pt x="822" y="892"/>
                      <a:pt x="654" y="949"/>
                      <a:pt x="516" y="88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20" name="Shape 22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21" name="Shape 221"/>
        <p:cNvGrpSpPr/>
        <p:nvPr/>
      </p:nvGrpSpPr>
      <p:grpSpPr>
        <a:xfrm>
          <a:off x="0" y="0"/>
          <a:ext cx="0" cy="0"/>
          <a:chOff x="0" y="0"/>
          <a:chExt cx="0" cy="0"/>
        </a:xfrm>
      </p:grpSpPr>
      <p:sp>
        <p:nvSpPr>
          <p:cNvPr id="222" name="Google Shape;222;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223" name="Google Shape;223;p13"/>
          <p:cNvSpPr txBox="1"/>
          <p:nvPr>
            <p:ph hasCustomPrompt="1" idx="2" type="title"/>
          </p:nvPr>
        </p:nvSpPr>
        <p:spPr>
          <a:xfrm>
            <a:off x="754950" y="1579299"/>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4" name="Google Shape;224;p13"/>
          <p:cNvSpPr txBox="1"/>
          <p:nvPr>
            <p:ph hasCustomPrompt="1" idx="3" type="title"/>
          </p:nvPr>
        </p:nvSpPr>
        <p:spPr>
          <a:xfrm>
            <a:off x="754950" y="3779613"/>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5" name="Google Shape;225;p13"/>
          <p:cNvSpPr txBox="1"/>
          <p:nvPr>
            <p:ph hasCustomPrompt="1" idx="4" type="title"/>
          </p:nvPr>
        </p:nvSpPr>
        <p:spPr>
          <a:xfrm>
            <a:off x="754950" y="2679456"/>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6" name="Google Shape;226;p13"/>
          <p:cNvSpPr txBox="1"/>
          <p:nvPr>
            <p:ph hasCustomPrompt="1" idx="5" type="title"/>
          </p:nvPr>
        </p:nvSpPr>
        <p:spPr>
          <a:xfrm>
            <a:off x="4677327" y="3779613"/>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7" name="Google Shape;227;p13"/>
          <p:cNvSpPr txBox="1"/>
          <p:nvPr>
            <p:ph hasCustomPrompt="1" idx="6" type="title"/>
          </p:nvPr>
        </p:nvSpPr>
        <p:spPr>
          <a:xfrm>
            <a:off x="4677327" y="1579299"/>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8" name="Google Shape;228;p13"/>
          <p:cNvSpPr txBox="1"/>
          <p:nvPr>
            <p:ph hasCustomPrompt="1" idx="7" type="title"/>
          </p:nvPr>
        </p:nvSpPr>
        <p:spPr>
          <a:xfrm>
            <a:off x="4677327" y="2679456"/>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9" name="Google Shape;229;p13"/>
          <p:cNvSpPr txBox="1"/>
          <p:nvPr>
            <p:ph idx="1" type="subTitle"/>
          </p:nvPr>
        </p:nvSpPr>
        <p:spPr>
          <a:xfrm>
            <a:off x="1677000" y="1579299"/>
            <a:ext cx="23055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1"/>
                </a:solidFill>
                <a:latin typeface="Alexandria ExtraBold"/>
                <a:ea typeface="Alexandria ExtraBold"/>
                <a:cs typeface="Alexandria ExtraBold"/>
                <a:sym typeface="Alexandria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0" name="Google Shape;230;p13"/>
          <p:cNvSpPr txBox="1"/>
          <p:nvPr>
            <p:ph idx="8" type="subTitle"/>
          </p:nvPr>
        </p:nvSpPr>
        <p:spPr>
          <a:xfrm>
            <a:off x="1677000" y="3779613"/>
            <a:ext cx="23055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1"/>
                </a:solidFill>
                <a:latin typeface="Alexandria ExtraBold"/>
                <a:ea typeface="Alexandria ExtraBold"/>
                <a:cs typeface="Alexandria ExtraBold"/>
                <a:sym typeface="Alexandria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1" name="Google Shape;231;p13"/>
          <p:cNvSpPr txBox="1"/>
          <p:nvPr>
            <p:ph idx="9" type="subTitle"/>
          </p:nvPr>
        </p:nvSpPr>
        <p:spPr>
          <a:xfrm>
            <a:off x="5599375" y="1579299"/>
            <a:ext cx="23055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1"/>
                </a:solidFill>
                <a:latin typeface="Alexandria ExtraBold"/>
                <a:ea typeface="Alexandria ExtraBold"/>
                <a:cs typeface="Alexandria ExtraBold"/>
                <a:sym typeface="Alexandria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2" name="Google Shape;232;p13"/>
          <p:cNvSpPr txBox="1"/>
          <p:nvPr>
            <p:ph idx="13" type="subTitle"/>
          </p:nvPr>
        </p:nvSpPr>
        <p:spPr>
          <a:xfrm>
            <a:off x="1677000" y="2679456"/>
            <a:ext cx="23055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1"/>
                </a:solidFill>
                <a:latin typeface="Alexandria ExtraBold"/>
                <a:ea typeface="Alexandria ExtraBold"/>
                <a:cs typeface="Alexandria ExtraBold"/>
                <a:sym typeface="Alexandria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3" name="Google Shape;233;p13"/>
          <p:cNvSpPr txBox="1"/>
          <p:nvPr>
            <p:ph idx="14" type="subTitle"/>
          </p:nvPr>
        </p:nvSpPr>
        <p:spPr>
          <a:xfrm>
            <a:off x="5599375" y="3779613"/>
            <a:ext cx="23055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1"/>
                </a:solidFill>
                <a:latin typeface="Alexandria ExtraBold"/>
                <a:ea typeface="Alexandria ExtraBold"/>
                <a:cs typeface="Alexandria ExtraBold"/>
                <a:sym typeface="Alexandria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4" name="Google Shape;234;p13"/>
          <p:cNvSpPr txBox="1"/>
          <p:nvPr>
            <p:ph idx="15" type="subTitle"/>
          </p:nvPr>
        </p:nvSpPr>
        <p:spPr>
          <a:xfrm>
            <a:off x="5599375" y="2679456"/>
            <a:ext cx="23055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1"/>
                </a:solidFill>
                <a:latin typeface="Alexandria ExtraBold"/>
                <a:ea typeface="Alexandria ExtraBold"/>
                <a:cs typeface="Alexandria ExtraBold"/>
                <a:sym typeface="Alexandria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235" name="Google Shape;235;p13"/>
          <p:cNvGrpSpPr/>
          <p:nvPr/>
        </p:nvGrpSpPr>
        <p:grpSpPr>
          <a:xfrm>
            <a:off x="-986525" y="-124976"/>
            <a:ext cx="10813200" cy="5835601"/>
            <a:chOff x="-986525" y="-124976"/>
            <a:chExt cx="10813200" cy="5835601"/>
          </a:xfrm>
        </p:grpSpPr>
        <p:sp>
          <p:nvSpPr>
            <p:cNvPr id="236" name="Google Shape;236;p13"/>
            <p:cNvSpPr/>
            <p:nvPr/>
          </p:nvSpPr>
          <p:spPr>
            <a:xfrm>
              <a:off x="8430775" y="1740125"/>
              <a:ext cx="1395900" cy="3970500"/>
            </a:xfrm>
            <a:prstGeom prst="roundRect">
              <a:avLst>
                <a:gd fmla="val 13965" name="adj"/>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3"/>
            <p:cNvSpPr/>
            <p:nvPr/>
          </p:nvSpPr>
          <p:spPr>
            <a:xfrm>
              <a:off x="-986525" y="-124976"/>
              <a:ext cx="1395900" cy="2230500"/>
            </a:xfrm>
            <a:prstGeom prst="roundRect">
              <a:avLst>
                <a:gd fmla="val 13965" name="adj"/>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 name="Google Shape;238;p13"/>
          <p:cNvGrpSpPr/>
          <p:nvPr/>
        </p:nvGrpSpPr>
        <p:grpSpPr>
          <a:xfrm>
            <a:off x="276673" y="279386"/>
            <a:ext cx="8409392" cy="4280839"/>
            <a:chOff x="276673" y="279386"/>
            <a:chExt cx="8409392" cy="4280839"/>
          </a:xfrm>
        </p:grpSpPr>
        <p:grpSp>
          <p:nvGrpSpPr>
            <p:cNvPr id="239" name="Google Shape;239;p13"/>
            <p:cNvGrpSpPr/>
            <p:nvPr/>
          </p:nvGrpSpPr>
          <p:grpSpPr>
            <a:xfrm>
              <a:off x="8175465" y="4073375"/>
              <a:ext cx="510600" cy="486850"/>
              <a:chOff x="7894190" y="924075"/>
              <a:chExt cx="510600" cy="486850"/>
            </a:xfrm>
          </p:grpSpPr>
          <p:sp>
            <p:nvSpPr>
              <p:cNvPr id="240" name="Google Shape;240;p13"/>
              <p:cNvSpPr/>
              <p:nvPr/>
            </p:nvSpPr>
            <p:spPr>
              <a:xfrm>
                <a:off x="7894190" y="924075"/>
                <a:ext cx="510600" cy="486850"/>
              </a:xfrm>
              <a:custGeom>
                <a:rect b="b" l="l" r="r" t="t"/>
                <a:pathLst>
                  <a:path extrusionOk="0" h="931" w="944">
                    <a:moveTo>
                      <a:pt x="912" y="414"/>
                    </a:moveTo>
                    <a:cubicBezTo>
                      <a:pt x="944" y="694"/>
                      <a:pt x="714" y="931"/>
                      <a:pt x="433" y="907"/>
                    </a:cubicBezTo>
                    <a:cubicBezTo>
                      <a:pt x="225" y="889"/>
                      <a:pt x="55" y="724"/>
                      <a:pt x="31" y="517"/>
                    </a:cubicBezTo>
                    <a:cubicBezTo>
                      <a:pt x="0" y="237"/>
                      <a:pt x="230" y="0"/>
                      <a:pt x="510" y="24"/>
                    </a:cubicBezTo>
                    <a:cubicBezTo>
                      <a:pt x="718" y="41"/>
                      <a:pt x="888" y="207"/>
                      <a:pt x="912" y="41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 name="Google Shape;241;p13"/>
              <p:cNvSpPr/>
              <p:nvPr/>
            </p:nvSpPr>
            <p:spPr>
              <a:xfrm>
                <a:off x="7986973" y="1181891"/>
                <a:ext cx="62907" cy="115330"/>
              </a:xfrm>
              <a:custGeom>
                <a:rect b="b" l="l" r="r" t="t"/>
                <a:pathLst>
                  <a:path extrusionOk="0" h="296" w="163">
                    <a:moveTo>
                      <a:pt x="163" y="291"/>
                    </a:moveTo>
                    <a:cubicBezTo>
                      <a:pt x="124" y="296"/>
                      <a:pt x="65" y="287"/>
                      <a:pt x="40" y="233"/>
                    </a:cubicBezTo>
                    <a:cubicBezTo>
                      <a:pt x="0" y="144"/>
                      <a:pt x="5" y="34"/>
                      <a:pt x="68" y="13"/>
                    </a:cubicBezTo>
                    <a:cubicBezTo>
                      <a:pt x="87" y="7"/>
                      <a:pt x="103" y="2"/>
                      <a:pt x="115" y="0"/>
                    </a:cubicBezTo>
                    <a:cubicBezTo>
                      <a:pt x="123" y="22"/>
                      <a:pt x="162" y="150"/>
                      <a:pt x="163" y="29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 name="Google Shape;242;p13"/>
              <p:cNvSpPr/>
              <p:nvPr/>
            </p:nvSpPr>
            <p:spPr>
              <a:xfrm>
                <a:off x="8249088" y="1181891"/>
                <a:ext cx="62907" cy="115330"/>
              </a:xfrm>
              <a:custGeom>
                <a:rect b="b" l="l" r="r" t="t"/>
                <a:pathLst>
                  <a:path extrusionOk="0" h="296" w="163">
                    <a:moveTo>
                      <a:pt x="0" y="291"/>
                    </a:moveTo>
                    <a:cubicBezTo>
                      <a:pt x="39" y="296"/>
                      <a:pt x="99" y="287"/>
                      <a:pt x="123" y="233"/>
                    </a:cubicBezTo>
                    <a:cubicBezTo>
                      <a:pt x="163" y="144"/>
                      <a:pt x="158" y="34"/>
                      <a:pt x="95" y="13"/>
                    </a:cubicBezTo>
                    <a:cubicBezTo>
                      <a:pt x="76" y="7"/>
                      <a:pt x="61" y="2"/>
                      <a:pt x="48" y="0"/>
                    </a:cubicBezTo>
                    <a:cubicBezTo>
                      <a:pt x="41" y="22"/>
                      <a:pt x="1" y="150"/>
                      <a:pt x="0" y="29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 name="Google Shape;243;p13"/>
              <p:cNvSpPr/>
              <p:nvPr/>
            </p:nvSpPr>
            <p:spPr>
              <a:xfrm>
                <a:off x="8034154" y="1024622"/>
                <a:ext cx="230663" cy="157269"/>
              </a:xfrm>
              <a:custGeom>
                <a:rect b="b" l="l" r="r" t="t"/>
                <a:pathLst>
                  <a:path extrusionOk="0" h="408" w="600">
                    <a:moveTo>
                      <a:pt x="299" y="4"/>
                    </a:moveTo>
                    <a:cubicBezTo>
                      <a:pt x="265" y="0"/>
                      <a:pt x="16" y="3"/>
                      <a:pt x="0" y="408"/>
                    </a:cubicBezTo>
                    <a:cubicBezTo>
                      <a:pt x="28" y="402"/>
                      <a:pt x="28" y="402"/>
                      <a:pt x="28" y="402"/>
                    </a:cubicBezTo>
                    <a:cubicBezTo>
                      <a:pt x="28" y="402"/>
                      <a:pt x="51" y="69"/>
                      <a:pt x="304" y="67"/>
                    </a:cubicBezTo>
                    <a:cubicBezTo>
                      <a:pt x="556" y="69"/>
                      <a:pt x="571" y="402"/>
                      <a:pt x="571" y="402"/>
                    </a:cubicBezTo>
                    <a:cubicBezTo>
                      <a:pt x="600" y="408"/>
                      <a:pt x="600" y="408"/>
                      <a:pt x="600" y="408"/>
                    </a:cubicBezTo>
                    <a:cubicBezTo>
                      <a:pt x="583" y="3"/>
                      <a:pt x="332" y="0"/>
                      <a:pt x="299" y="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44" name="Google Shape;244;p13"/>
            <p:cNvGrpSpPr/>
            <p:nvPr/>
          </p:nvGrpSpPr>
          <p:grpSpPr>
            <a:xfrm>
              <a:off x="276673" y="279386"/>
              <a:ext cx="250926" cy="250500"/>
              <a:chOff x="8631948" y="289000"/>
              <a:chExt cx="250926" cy="250500"/>
            </a:xfrm>
          </p:grpSpPr>
          <p:sp>
            <p:nvSpPr>
              <p:cNvPr id="245" name="Google Shape;245;p13"/>
              <p:cNvSpPr/>
              <p:nvPr/>
            </p:nvSpPr>
            <p:spPr>
              <a:xfrm>
                <a:off x="8631948" y="289000"/>
                <a:ext cx="250926" cy="250500"/>
              </a:xfrm>
              <a:custGeom>
                <a:rect b="b" l="l" r="r" t="t"/>
                <a:pathLst>
                  <a:path extrusionOk="0" h="605" w="606">
                    <a:moveTo>
                      <a:pt x="603" y="298"/>
                    </a:moveTo>
                    <a:cubicBezTo>
                      <a:pt x="606" y="464"/>
                      <a:pt x="473" y="600"/>
                      <a:pt x="307" y="603"/>
                    </a:cubicBezTo>
                    <a:cubicBezTo>
                      <a:pt x="142" y="605"/>
                      <a:pt x="5" y="473"/>
                      <a:pt x="3" y="307"/>
                    </a:cubicBezTo>
                    <a:cubicBezTo>
                      <a:pt x="0" y="141"/>
                      <a:pt x="133" y="5"/>
                      <a:pt x="299" y="2"/>
                    </a:cubicBezTo>
                    <a:cubicBezTo>
                      <a:pt x="465" y="0"/>
                      <a:pt x="601" y="132"/>
                      <a:pt x="603" y="29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 name="Google Shape;246;p13"/>
              <p:cNvSpPr/>
              <p:nvPr/>
            </p:nvSpPr>
            <p:spPr>
              <a:xfrm>
                <a:off x="8678765" y="335613"/>
                <a:ext cx="157293" cy="157276"/>
              </a:xfrm>
              <a:custGeom>
                <a:rect b="b" l="l" r="r" t="t"/>
                <a:pathLst>
                  <a:path extrusionOk="0" h="573" w="573">
                    <a:moveTo>
                      <a:pt x="329" y="36"/>
                    </a:moveTo>
                    <a:cubicBezTo>
                      <a:pt x="227" y="71"/>
                      <a:pt x="154" y="155"/>
                      <a:pt x="154" y="155"/>
                    </a:cubicBezTo>
                    <a:cubicBezTo>
                      <a:pt x="154" y="155"/>
                      <a:pt x="70" y="227"/>
                      <a:pt x="35" y="330"/>
                    </a:cubicBezTo>
                    <a:cubicBezTo>
                      <a:pt x="0" y="433"/>
                      <a:pt x="37" y="527"/>
                      <a:pt x="122" y="573"/>
                    </a:cubicBezTo>
                    <a:cubicBezTo>
                      <a:pt x="122" y="573"/>
                      <a:pt x="222" y="531"/>
                      <a:pt x="211" y="421"/>
                    </a:cubicBezTo>
                    <a:cubicBezTo>
                      <a:pt x="211" y="421"/>
                      <a:pt x="101" y="339"/>
                      <a:pt x="219" y="220"/>
                    </a:cubicBezTo>
                    <a:cubicBezTo>
                      <a:pt x="338" y="101"/>
                      <a:pt x="420" y="211"/>
                      <a:pt x="420" y="211"/>
                    </a:cubicBezTo>
                    <a:cubicBezTo>
                      <a:pt x="420" y="211"/>
                      <a:pt x="506" y="231"/>
                      <a:pt x="573" y="123"/>
                    </a:cubicBezTo>
                    <a:cubicBezTo>
                      <a:pt x="526" y="38"/>
                      <a:pt x="432" y="0"/>
                      <a:pt x="329" y="3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47" name="Google Shape;247;p13"/>
          <p:cNvGrpSpPr/>
          <p:nvPr/>
        </p:nvGrpSpPr>
        <p:grpSpPr>
          <a:xfrm>
            <a:off x="342067" y="1428699"/>
            <a:ext cx="8157771" cy="2219896"/>
            <a:chOff x="342067" y="1428699"/>
            <a:chExt cx="8157771" cy="2219896"/>
          </a:xfrm>
        </p:grpSpPr>
        <p:grpSp>
          <p:nvGrpSpPr>
            <p:cNvPr id="248" name="Google Shape;248;p13"/>
            <p:cNvGrpSpPr/>
            <p:nvPr/>
          </p:nvGrpSpPr>
          <p:grpSpPr>
            <a:xfrm>
              <a:off x="342067" y="1428699"/>
              <a:ext cx="138146" cy="138146"/>
              <a:chOff x="4315031" y="1267400"/>
              <a:chExt cx="298500" cy="298500"/>
            </a:xfrm>
          </p:grpSpPr>
          <p:sp>
            <p:nvSpPr>
              <p:cNvPr id="249" name="Google Shape;249;p13"/>
              <p:cNvSpPr/>
              <p:nvPr/>
            </p:nvSpPr>
            <p:spPr>
              <a:xfrm>
                <a:off x="4315031" y="1267400"/>
                <a:ext cx="298500" cy="2985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 name="Google Shape;250;p13"/>
              <p:cNvSpPr/>
              <p:nvPr/>
            </p:nvSpPr>
            <p:spPr>
              <a:xfrm>
                <a:off x="4395164" y="1336085"/>
                <a:ext cx="149400" cy="160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1" name="Google Shape;251;p13"/>
            <p:cNvGrpSpPr/>
            <p:nvPr/>
          </p:nvGrpSpPr>
          <p:grpSpPr>
            <a:xfrm>
              <a:off x="8361692" y="3510449"/>
              <a:ext cx="138146" cy="138146"/>
              <a:chOff x="4315031" y="1267400"/>
              <a:chExt cx="298500" cy="298500"/>
            </a:xfrm>
          </p:grpSpPr>
          <p:sp>
            <p:nvSpPr>
              <p:cNvPr id="252" name="Google Shape;252;p13"/>
              <p:cNvSpPr/>
              <p:nvPr/>
            </p:nvSpPr>
            <p:spPr>
              <a:xfrm>
                <a:off x="4315031" y="1267400"/>
                <a:ext cx="298500" cy="2985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 name="Google Shape;253;p13"/>
              <p:cNvSpPr/>
              <p:nvPr/>
            </p:nvSpPr>
            <p:spPr>
              <a:xfrm>
                <a:off x="4395164" y="1336085"/>
                <a:ext cx="149400" cy="160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54" name="Shape 254"/>
        <p:cNvGrpSpPr/>
        <p:nvPr/>
      </p:nvGrpSpPr>
      <p:grpSpPr>
        <a:xfrm>
          <a:off x="0" y="0"/>
          <a:ext cx="0" cy="0"/>
          <a:chOff x="0" y="0"/>
          <a:chExt cx="0" cy="0"/>
        </a:xfrm>
      </p:grpSpPr>
      <p:sp>
        <p:nvSpPr>
          <p:cNvPr id="255" name="Google Shape;255;p14"/>
          <p:cNvSpPr txBox="1"/>
          <p:nvPr>
            <p:ph type="title"/>
          </p:nvPr>
        </p:nvSpPr>
        <p:spPr>
          <a:xfrm>
            <a:off x="2391900" y="3100288"/>
            <a:ext cx="4360200" cy="53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56" name="Google Shape;256;p14"/>
          <p:cNvSpPr txBox="1"/>
          <p:nvPr>
            <p:ph idx="1" type="subTitle"/>
          </p:nvPr>
        </p:nvSpPr>
        <p:spPr>
          <a:xfrm>
            <a:off x="1226400" y="1511313"/>
            <a:ext cx="6691200" cy="1478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3000"/>
              <a:buNone/>
              <a:defRPr sz="24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grpSp>
        <p:nvGrpSpPr>
          <p:cNvPr id="257" name="Google Shape;257;p14"/>
          <p:cNvGrpSpPr/>
          <p:nvPr/>
        </p:nvGrpSpPr>
        <p:grpSpPr>
          <a:xfrm>
            <a:off x="501689" y="3663929"/>
            <a:ext cx="211524" cy="932645"/>
            <a:chOff x="5703957" y="2852807"/>
            <a:chExt cx="583675" cy="2573525"/>
          </a:xfrm>
        </p:grpSpPr>
        <p:sp>
          <p:nvSpPr>
            <p:cNvPr id="258" name="Google Shape;258;p14"/>
            <p:cNvSpPr/>
            <p:nvPr/>
          </p:nvSpPr>
          <p:spPr>
            <a:xfrm>
              <a:off x="5703957" y="2852807"/>
              <a:ext cx="583675" cy="539471"/>
            </a:xfrm>
            <a:custGeom>
              <a:rect b="b" l="l" r="r" t="t"/>
              <a:pathLst>
                <a:path extrusionOk="0" h="815" w="885">
                  <a:moveTo>
                    <a:pt x="720" y="0"/>
                  </a:moveTo>
                  <a:cubicBezTo>
                    <a:pt x="164" y="0"/>
                    <a:pt x="164" y="0"/>
                    <a:pt x="164" y="0"/>
                  </a:cubicBezTo>
                  <a:cubicBezTo>
                    <a:pt x="73" y="0"/>
                    <a:pt x="0" y="74"/>
                    <a:pt x="0" y="165"/>
                  </a:cubicBezTo>
                  <a:cubicBezTo>
                    <a:pt x="0" y="651"/>
                    <a:pt x="0" y="651"/>
                    <a:pt x="0" y="651"/>
                  </a:cubicBezTo>
                  <a:cubicBezTo>
                    <a:pt x="0" y="742"/>
                    <a:pt x="73" y="815"/>
                    <a:pt x="164" y="815"/>
                  </a:cubicBezTo>
                  <a:cubicBezTo>
                    <a:pt x="720" y="815"/>
                    <a:pt x="720" y="815"/>
                    <a:pt x="720" y="815"/>
                  </a:cubicBezTo>
                  <a:cubicBezTo>
                    <a:pt x="811" y="815"/>
                    <a:pt x="885" y="742"/>
                    <a:pt x="885" y="651"/>
                  </a:cubicBezTo>
                  <a:cubicBezTo>
                    <a:pt x="885" y="165"/>
                    <a:pt x="885" y="165"/>
                    <a:pt x="885" y="165"/>
                  </a:cubicBezTo>
                  <a:cubicBezTo>
                    <a:pt x="885" y="74"/>
                    <a:pt x="811" y="0"/>
                    <a:pt x="72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 name="Google Shape;259;p14"/>
            <p:cNvSpPr/>
            <p:nvPr/>
          </p:nvSpPr>
          <p:spPr>
            <a:xfrm>
              <a:off x="5978107" y="2958932"/>
              <a:ext cx="26530" cy="247624"/>
            </a:xfrm>
            <a:custGeom>
              <a:rect b="b" l="l" r="r" t="t"/>
              <a:pathLst>
                <a:path extrusionOk="0" h="379" w="37">
                  <a:moveTo>
                    <a:pt x="19" y="0"/>
                  </a:moveTo>
                  <a:cubicBezTo>
                    <a:pt x="29" y="0"/>
                    <a:pt x="37" y="8"/>
                    <a:pt x="37" y="19"/>
                  </a:cubicBezTo>
                  <a:cubicBezTo>
                    <a:pt x="37" y="361"/>
                    <a:pt x="37" y="361"/>
                    <a:pt x="37" y="361"/>
                  </a:cubicBezTo>
                  <a:cubicBezTo>
                    <a:pt x="37" y="371"/>
                    <a:pt x="29" y="379"/>
                    <a:pt x="19" y="379"/>
                  </a:cubicBezTo>
                  <a:cubicBezTo>
                    <a:pt x="9" y="379"/>
                    <a:pt x="0" y="371"/>
                    <a:pt x="0" y="361"/>
                  </a:cubicBezTo>
                  <a:cubicBezTo>
                    <a:pt x="0" y="19"/>
                    <a:pt x="0" y="19"/>
                    <a:pt x="0" y="19"/>
                  </a:cubicBezTo>
                  <a:cubicBezTo>
                    <a:pt x="0" y="8"/>
                    <a:pt x="9" y="0"/>
                    <a:pt x="19"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 name="Google Shape;260;p14"/>
            <p:cNvSpPr/>
            <p:nvPr/>
          </p:nvSpPr>
          <p:spPr>
            <a:xfrm>
              <a:off x="5871985" y="3268462"/>
              <a:ext cx="247620" cy="17688"/>
            </a:xfrm>
            <a:custGeom>
              <a:rect b="b" l="l" r="r" t="t"/>
              <a:pathLst>
                <a:path extrusionOk="0" h="36" w="379">
                  <a:moveTo>
                    <a:pt x="18" y="0"/>
                  </a:moveTo>
                  <a:cubicBezTo>
                    <a:pt x="361" y="0"/>
                    <a:pt x="361" y="0"/>
                    <a:pt x="361" y="0"/>
                  </a:cubicBezTo>
                  <a:cubicBezTo>
                    <a:pt x="371" y="0"/>
                    <a:pt x="379" y="8"/>
                    <a:pt x="379" y="18"/>
                  </a:cubicBezTo>
                  <a:cubicBezTo>
                    <a:pt x="379" y="28"/>
                    <a:pt x="371" y="36"/>
                    <a:pt x="361" y="36"/>
                  </a:cubicBezTo>
                  <a:cubicBezTo>
                    <a:pt x="18" y="36"/>
                    <a:pt x="18" y="36"/>
                    <a:pt x="18" y="36"/>
                  </a:cubicBezTo>
                  <a:cubicBezTo>
                    <a:pt x="8" y="36"/>
                    <a:pt x="0" y="28"/>
                    <a:pt x="0" y="18"/>
                  </a:cubicBezTo>
                  <a:cubicBezTo>
                    <a:pt x="0" y="8"/>
                    <a:pt x="8" y="0"/>
                    <a:pt x="18"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 name="Google Shape;261;p14"/>
            <p:cNvSpPr/>
            <p:nvPr/>
          </p:nvSpPr>
          <p:spPr>
            <a:xfrm>
              <a:off x="5871985" y="3082744"/>
              <a:ext cx="247621" cy="123813"/>
            </a:xfrm>
            <a:custGeom>
              <a:rect b="b" l="l" r="r" t="t"/>
              <a:pathLst>
                <a:path extrusionOk="0" h="191" w="381">
                  <a:moveTo>
                    <a:pt x="193" y="191"/>
                  </a:moveTo>
                  <a:cubicBezTo>
                    <a:pt x="188" y="191"/>
                    <a:pt x="184" y="190"/>
                    <a:pt x="180" y="187"/>
                  </a:cubicBezTo>
                  <a:cubicBezTo>
                    <a:pt x="8" y="34"/>
                    <a:pt x="8" y="34"/>
                    <a:pt x="8" y="34"/>
                  </a:cubicBezTo>
                  <a:cubicBezTo>
                    <a:pt x="1" y="27"/>
                    <a:pt x="0" y="15"/>
                    <a:pt x="7" y="8"/>
                  </a:cubicBezTo>
                  <a:cubicBezTo>
                    <a:pt x="14" y="0"/>
                    <a:pt x="25" y="0"/>
                    <a:pt x="33" y="6"/>
                  </a:cubicBezTo>
                  <a:cubicBezTo>
                    <a:pt x="192" y="148"/>
                    <a:pt x="192" y="148"/>
                    <a:pt x="192" y="148"/>
                  </a:cubicBezTo>
                  <a:cubicBezTo>
                    <a:pt x="348" y="6"/>
                    <a:pt x="348" y="6"/>
                    <a:pt x="348" y="6"/>
                  </a:cubicBezTo>
                  <a:cubicBezTo>
                    <a:pt x="356" y="0"/>
                    <a:pt x="367" y="0"/>
                    <a:pt x="374" y="8"/>
                  </a:cubicBezTo>
                  <a:cubicBezTo>
                    <a:pt x="381" y="15"/>
                    <a:pt x="380" y="27"/>
                    <a:pt x="373" y="34"/>
                  </a:cubicBezTo>
                  <a:cubicBezTo>
                    <a:pt x="205" y="186"/>
                    <a:pt x="205" y="186"/>
                    <a:pt x="205" y="186"/>
                  </a:cubicBezTo>
                  <a:cubicBezTo>
                    <a:pt x="201" y="190"/>
                    <a:pt x="197" y="191"/>
                    <a:pt x="193" y="191"/>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 name="Google Shape;262;p14"/>
            <p:cNvSpPr/>
            <p:nvPr/>
          </p:nvSpPr>
          <p:spPr>
            <a:xfrm>
              <a:off x="5703957" y="3524930"/>
              <a:ext cx="583675" cy="539471"/>
            </a:xfrm>
            <a:custGeom>
              <a:rect b="b" l="l" r="r" t="t"/>
              <a:pathLst>
                <a:path extrusionOk="0" h="815" w="885">
                  <a:moveTo>
                    <a:pt x="164" y="815"/>
                  </a:moveTo>
                  <a:cubicBezTo>
                    <a:pt x="720" y="815"/>
                    <a:pt x="720" y="815"/>
                    <a:pt x="720" y="815"/>
                  </a:cubicBezTo>
                  <a:cubicBezTo>
                    <a:pt x="811" y="815"/>
                    <a:pt x="885" y="741"/>
                    <a:pt x="885" y="650"/>
                  </a:cubicBezTo>
                  <a:cubicBezTo>
                    <a:pt x="885" y="165"/>
                    <a:pt x="885" y="165"/>
                    <a:pt x="885" y="165"/>
                  </a:cubicBezTo>
                  <a:cubicBezTo>
                    <a:pt x="885" y="74"/>
                    <a:pt x="811" y="0"/>
                    <a:pt x="720" y="0"/>
                  </a:cubicBezTo>
                  <a:cubicBezTo>
                    <a:pt x="164" y="0"/>
                    <a:pt x="164" y="0"/>
                    <a:pt x="164" y="0"/>
                  </a:cubicBezTo>
                  <a:cubicBezTo>
                    <a:pt x="73" y="0"/>
                    <a:pt x="0" y="74"/>
                    <a:pt x="0" y="165"/>
                  </a:cubicBezTo>
                  <a:cubicBezTo>
                    <a:pt x="0" y="650"/>
                    <a:pt x="0" y="650"/>
                    <a:pt x="0" y="650"/>
                  </a:cubicBezTo>
                  <a:cubicBezTo>
                    <a:pt x="0" y="741"/>
                    <a:pt x="73" y="815"/>
                    <a:pt x="164" y="815"/>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 name="Google Shape;263;p14"/>
            <p:cNvSpPr/>
            <p:nvPr/>
          </p:nvSpPr>
          <p:spPr>
            <a:xfrm>
              <a:off x="5978107" y="3710649"/>
              <a:ext cx="26531" cy="247624"/>
            </a:xfrm>
            <a:custGeom>
              <a:rect b="b" l="l" r="r" t="t"/>
              <a:pathLst>
                <a:path extrusionOk="0" h="379" w="36">
                  <a:moveTo>
                    <a:pt x="18" y="379"/>
                  </a:moveTo>
                  <a:cubicBezTo>
                    <a:pt x="8" y="379"/>
                    <a:pt x="0" y="371"/>
                    <a:pt x="0" y="361"/>
                  </a:cubicBezTo>
                  <a:cubicBezTo>
                    <a:pt x="0" y="18"/>
                    <a:pt x="0" y="18"/>
                    <a:pt x="0" y="18"/>
                  </a:cubicBezTo>
                  <a:cubicBezTo>
                    <a:pt x="0" y="8"/>
                    <a:pt x="8" y="0"/>
                    <a:pt x="18" y="0"/>
                  </a:cubicBezTo>
                  <a:cubicBezTo>
                    <a:pt x="28" y="0"/>
                    <a:pt x="36" y="8"/>
                    <a:pt x="36" y="18"/>
                  </a:cubicBezTo>
                  <a:cubicBezTo>
                    <a:pt x="36" y="361"/>
                    <a:pt x="36" y="361"/>
                    <a:pt x="36" y="361"/>
                  </a:cubicBezTo>
                  <a:cubicBezTo>
                    <a:pt x="36" y="371"/>
                    <a:pt x="28" y="379"/>
                    <a:pt x="18" y="379"/>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 name="Google Shape;264;p14"/>
            <p:cNvSpPr/>
            <p:nvPr/>
          </p:nvSpPr>
          <p:spPr>
            <a:xfrm>
              <a:off x="5871985" y="3631055"/>
              <a:ext cx="247620" cy="17688"/>
            </a:xfrm>
            <a:custGeom>
              <a:rect b="b" l="l" r="r" t="t"/>
              <a:pathLst>
                <a:path extrusionOk="0" h="36" w="379">
                  <a:moveTo>
                    <a:pt x="361" y="36"/>
                  </a:moveTo>
                  <a:cubicBezTo>
                    <a:pt x="19" y="36"/>
                    <a:pt x="19" y="36"/>
                    <a:pt x="19" y="36"/>
                  </a:cubicBezTo>
                  <a:cubicBezTo>
                    <a:pt x="8" y="36"/>
                    <a:pt x="0" y="28"/>
                    <a:pt x="0" y="18"/>
                  </a:cubicBezTo>
                  <a:cubicBezTo>
                    <a:pt x="0" y="8"/>
                    <a:pt x="8" y="0"/>
                    <a:pt x="19" y="0"/>
                  </a:cubicBezTo>
                  <a:cubicBezTo>
                    <a:pt x="361" y="0"/>
                    <a:pt x="361" y="0"/>
                    <a:pt x="361" y="0"/>
                  </a:cubicBezTo>
                  <a:cubicBezTo>
                    <a:pt x="371" y="0"/>
                    <a:pt x="379" y="8"/>
                    <a:pt x="379" y="18"/>
                  </a:cubicBezTo>
                  <a:cubicBezTo>
                    <a:pt x="379" y="28"/>
                    <a:pt x="371" y="36"/>
                    <a:pt x="361" y="36"/>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 name="Google Shape;265;p14"/>
            <p:cNvSpPr/>
            <p:nvPr/>
          </p:nvSpPr>
          <p:spPr>
            <a:xfrm>
              <a:off x="5871985" y="3710649"/>
              <a:ext cx="247617" cy="123812"/>
            </a:xfrm>
            <a:custGeom>
              <a:rect b="b" l="l" r="r" t="t"/>
              <a:pathLst>
                <a:path extrusionOk="0" h="192" w="380">
                  <a:moveTo>
                    <a:pt x="188" y="0"/>
                  </a:moveTo>
                  <a:cubicBezTo>
                    <a:pt x="192" y="0"/>
                    <a:pt x="197" y="2"/>
                    <a:pt x="200" y="5"/>
                  </a:cubicBezTo>
                  <a:cubicBezTo>
                    <a:pt x="372" y="157"/>
                    <a:pt x="372" y="157"/>
                    <a:pt x="372" y="157"/>
                  </a:cubicBezTo>
                  <a:cubicBezTo>
                    <a:pt x="380" y="164"/>
                    <a:pt x="380" y="176"/>
                    <a:pt x="374" y="183"/>
                  </a:cubicBezTo>
                  <a:cubicBezTo>
                    <a:pt x="367" y="191"/>
                    <a:pt x="355" y="192"/>
                    <a:pt x="347" y="185"/>
                  </a:cubicBezTo>
                  <a:cubicBezTo>
                    <a:pt x="188" y="43"/>
                    <a:pt x="188" y="43"/>
                    <a:pt x="188" y="43"/>
                  </a:cubicBezTo>
                  <a:cubicBezTo>
                    <a:pt x="32" y="185"/>
                    <a:pt x="32" y="185"/>
                    <a:pt x="32" y="185"/>
                  </a:cubicBezTo>
                  <a:cubicBezTo>
                    <a:pt x="25" y="192"/>
                    <a:pt x="13" y="191"/>
                    <a:pt x="6" y="184"/>
                  </a:cubicBezTo>
                  <a:cubicBezTo>
                    <a:pt x="0" y="176"/>
                    <a:pt x="0" y="164"/>
                    <a:pt x="8" y="157"/>
                  </a:cubicBezTo>
                  <a:cubicBezTo>
                    <a:pt x="176" y="5"/>
                    <a:pt x="176" y="5"/>
                    <a:pt x="176" y="5"/>
                  </a:cubicBezTo>
                  <a:cubicBezTo>
                    <a:pt x="179" y="2"/>
                    <a:pt x="184" y="0"/>
                    <a:pt x="188"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 name="Google Shape;266;p14"/>
            <p:cNvSpPr/>
            <p:nvPr/>
          </p:nvSpPr>
          <p:spPr>
            <a:xfrm>
              <a:off x="5730488" y="4170522"/>
              <a:ext cx="530608" cy="583679"/>
            </a:xfrm>
            <a:custGeom>
              <a:rect b="b" l="l" r="r" t="t"/>
              <a:pathLst>
                <a:path extrusionOk="0" h="886" w="815">
                  <a:moveTo>
                    <a:pt x="0" y="165"/>
                  </a:moveTo>
                  <a:cubicBezTo>
                    <a:pt x="0" y="721"/>
                    <a:pt x="0" y="721"/>
                    <a:pt x="0" y="721"/>
                  </a:cubicBezTo>
                  <a:cubicBezTo>
                    <a:pt x="0" y="812"/>
                    <a:pt x="73" y="886"/>
                    <a:pt x="164" y="886"/>
                  </a:cubicBezTo>
                  <a:cubicBezTo>
                    <a:pt x="650" y="886"/>
                    <a:pt x="650" y="886"/>
                    <a:pt x="650" y="886"/>
                  </a:cubicBezTo>
                  <a:cubicBezTo>
                    <a:pt x="741" y="886"/>
                    <a:pt x="815" y="812"/>
                    <a:pt x="815" y="721"/>
                  </a:cubicBezTo>
                  <a:cubicBezTo>
                    <a:pt x="815" y="165"/>
                    <a:pt x="815" y="165"/>
                    <a:pt x="815" y="165"/>
                  </a:cubicBezTo>
                  <a:cubicBezTo>
                    <a:pt x="815" y="74"/>
                    <a:pt x="741" y="0"/>
                    <a:pt x="650" y="0"/>
                  </a:cubicBezTo>
                  <a:cubicBezTo>
                    <a:pt x="164" y="0"/>
                    <a:pt x="164" y="0"/>
                    <a:pt x="164" y="0"/>
                  </a:cubicBezTo>
                  <a:cubicBezTo>
                    <a:pt x="73" y="0"/>
                    <a:pt x="0" y="74"/>
                    <a:pt x="0" y="165"/>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 name="Google Shape;267;p14"/>
            <p:cNvSpPr/>
            <p:nvPr/>
          </p:nvSpPr>
          <p:spPr>
            <a:xfrm>
              <a:off x="5933889" y="4338553"/>
              <a:ext cx="123809" cy="247622"/>
            </a:xfrm>
            <a:custGeom>
              <a:rect b="b" l="l" r="r" t="t"/>
              <a:pathLst>
                <a:path extrusionOk="0" h="380" w="192">
                  <a:moveTo>
                    <a:pt x="192" y="188"/>
                  </a:moveTo>
                  <a:cubicBezTo>
                    <a:pt x="192" y="192"/>
                    <a:pt x="191" y="197"/>
                    <a:pt x="187" y="200"/>
                  </a:cubicBezTo>
                  <a:cubicBezTo>
                    <a:pt x="35" y="372"/>
                    <a:pt x="35" y="372"/>
                    <a:pt x="35" y="372"/>
                  </a:cubicBezTo>
                  <a:cubicBezTo>
                    <a:pt x="28" y="380"/>
                    <a:pt x="16" y="380"/>
                    <a:pt x="9" y="374"/>
                  </a:cubicBezTo>
                  <a:cubicBezTo>
                    <a:pt x="1" y="367"/>
                    <a:pt x="0" y="355"/>
                    <a:pt x="7" y="347"/>
                  </a:cubicBezTo>
                  <a:cubicBezTo>
                    <a:pt x="149" y="188"/>
                    <a:pt x="149" y="188"/>
                    <a:pt x="149" y="188"/>
                  </a:cubicBezTo>
                  <a:cubicBezTo>
                    <a:pt x="7" y="32"/>
                    <a:pt x="7" y="32"/>
                    <a:pt x="7" y="32"/>
                  </a:cubicBezTo>
                  <a:cubicBezTo>
                    <a:pt x="0" y="25"/>
                    <a:pt x="1" y="13"/>
                    <a:pt x="9" y="6"/>
                  </a:cubicBezTo>
                  <a:cubicBezTo>
                    <a:pt x="16" y="0"/>
                    <a:pt x="28" y="0"/>
                    <a:pt x="35" y="8"/>
                  </a:cubicBezTo>
                  <a:cubicBezTo>
                    <a:pt x="187" y="176"/>
                    <a:pt x="187" y="176"/>
                    <a:pt x="187" y="176"/>
                  </a:cubicBezTo>
                  <a:cubicBezTo>
                    <a:pt x="190" y="179"/>
                    <a:pt x="192" y="184"/>
                    <a:pt x="192" y="188"/>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 name="Google Shape;268;p14"/>
            <p:cNvSpPr/>
            <p:nvPr/>
          </p:nvSpPr>
          <p:spPr>
            <a:xfrm>
              <a:off x="5730488" y="4842645"/>
              <a:ext cx="530608" cy="583686"/>
            </a:xfrm>
            <a:custGeom>
              <a:rect b="b" l="l" r="r" t="t"/>
              <a:pathLst>
                <a:path extrusionOk="0" h="885" w="815">
                  <a:moveTo>
                    <a:pt x="815" y="720"/>
                  </a:moveTo>
                  <a:cubicBezTo>
                    <a:pt x="815" y="165"/>
                    <a:pt x="815" y="165"/>
                    <a:pt x="815" y="165"/>
                  </a:cubicBezTo>
                  <a:cubicBezTo>
                    <a:pt x="815" y="74"/>
                    <a:pt x="741" y="0"/>
                    <a:pt x="650" y="0"/>
                  </a:cubicBezTo>
                  <a:cubicBezTo>
                    <a:pt x="164" y="0"/>
                    <a:pt x="164" y="0"/>
                    <a:pt x="164" y="0"/>
                  </a:cubicBezTo>
                  <a:cubicBezTo>
                    <a:pt x="73" y="0"/>
                    <a:pt x="0" y="74"/>
                    <a:pt x="0" y="165"/>
                  </a:cubicBezTo>
                  <a:cubicBezTo>
                    <a:pt x="0" y="720"/>
                    <a:pt x="0" y="720"/>
                    <a:pt x="0" y="720"/>
                  </a:cubicBezTo>
                  <a:cubicBezTo>
                    <a:pt x="0" y="811"/>
                    <a:pt x="73" y="885"/>
                    <a:pt x="164" y="885"/>
                  </a:cubicBezTo>
                  <a:cubicBezTo>
                    <a:pt x="650" y="885"/>
                    <a:pt x="650" y="885"/>
                    <a:pt x="650" y="885"/>
                  </a:cubicBezTo>
                  <a:cubicBezTo>
                    <a:pt x="741" y="885"/>
                    <a:pt x="815" y="811"/>
                    <a:pt x="815" y="720"/>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 name="Google Shape;269;p14"/>
            <p:cNvSpPr/>
            <p:nvPr/>
          </p:nvSpPr>
          <p:spPr>
            <a:xfrm>
              <a:off x="5933889" y="5010676"/>
              <a:ext cx="123809" cy="247626"/>
            </a:xfrm>
            <a:custGeom>
              <a:rect b="b" l="l" r="r" t="t"/>
              <a:pathLst>
                <a:path extrusionOk="0" h="381" w="192">
                  <a:moveTo>
                    <a:pt x="0" y="192"/>
                  </a:moveTo>
                  <a:cubicBezTo>
                    <a:pt x="0" y="188"/>
                    <a:pt x="2" y="184"/>
                    <a:pt x="5" y="180"/>
                  </a:cubicBezTo>
                  <a:cubicBezTo>
                    <a:pt x="158" y="8"/>
                    <a:pt x="158" y="8"/>
                    <a:pt x="158" y="8"/>
                  </a:cubicBezTo>
                  <a:cubicBezTo>
                    <a:pt x="165" y="1"/>
                    <a:pt x="176" y="0"/>
                    <a:pt x="184" y="7"/>
                  </a:cubicBezTo>
                  <a:cubicBezTo>
                    <a:pt x="191" y="14"/>
                    <a:pt x="192" y="25"/>
                    <a:pt x="185" y="33"/>
                  </a:cubicBezTo>
                  <a:cubicBezTo>
                    <a:pt x="44" y="192"/>
                    <a:pt x="44" y="192"/>
                    <a:pt x="44" y="192"/>
                  </a:cubicBezTo>
                  <a:cubicBezTo>
                    <a:pt x="185" y="348"/>
                    <a:pt x="185" y="348"/>
                    <a:pt x="185" y="348"/>
                  </a:cubicBezTo>
                  <a:cubicBezTo>
                    <a:pt x="192" y="355"/>
                    <a:pt x="192" y="367"/>
                    <a:pt x="184" y="374"/>
                  </a:cubicBezTo>
                  <a:cubicBezTo>
                    <a:pt x="176" y="381"/>
                    <a:pt x="165" y="380"/>
                    <a:pt x="158" y="373"/>
                  </a:cubicBezTo>
                  <a:cubicBezTo>
                    <a:pt x="5" y="205"/>
                    <a:pt x="5" y="205"/>
                    <a:pt x="5" y="205"/>
                  </a:cubicBezTo>
                  <a:cubicBezTo>
                    <a:pt x="2" y="201"/>
                    <a:pt x="0" y="197"/>
                    <a:pt x="0" y="192"/>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_1">
    <p:spTree>
      <p:nvGrpSpPr>
        <p:cNvPr id="270" name="Shape 270"/>
        <p:cNvGrpSpPr/>
        <p:nvPr/>
      </p:nvGrpSpPr>
      <p:grpSpPr>
        <a:xfrm>
          <a:off x="0" y="0"/>
          <a:ext cx="0" cy="0"/>
          <a:chOff x="0" y="0"/>
          <a:chExt cx="0" cy="0"/>
        </a:xfrm>
      </p:grpSpPr>
      <p:sp>
        <p:nvSpPr>
          <p:cNvPr id="271" name="Google Shape;271;p15"/>
          <p:cNvSpPr txBox="1"/>
          <p:nvPr>
            <p:ph type="title"/>
          </p:nvPr>
        </p:nvSpPr>
        <p:spPr>
          <a:xfrm>
            <a:off x="713225" y="445025"/>
            <a:ext cx="2247900" cy="1095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272" name="Google Shape;272;p15"/>
          <p:cNvSpPr txBox="1"/>
          <p:nvPr>
            <p:ph idx="1" type="subTitle"/>
          </p:nvPr>
        </p:nvSpPr>
        <p:spPr>
          <a:xfrm>
            <a:off x="713225" y="1486948"/>
            <a:ext cx="2247900" cy="105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73" name="Google Shape;273;p15"/>
          <p:cNvSpPr/>
          <p:nvPr>
            <p:ph idx="2" type="pic"/>
          </p:nvPr>
        </p:nvSpPr>
        <p:spPr>
          <a:xfrm>
            <a:off x="3171450" y="554676"/>
            <a:ext cx="2801100" cy="4049400"/>
          </a:xfrm>
          <a:prstGeom prst="roundRect">
            <a:avLst>
              <a:gd fmla="val 16667" name="adj"/>
            </a:avLst>
          </a:prstGeom>
          <a:noFill/>
          <a:ln>
            <a:noFill/>
          </a:ln>
        </p:spPr>
      </p:sp>
      <p:sp>
        <p:nvSpPr>
          <p:cNvPr id="274" name="Google Shape;274;p15"/>
          <p:cNvSpPr/>
          <p:nvPr>
            <p:ph idx="3" type="pic"/>
          </p:nvPr>
        </p:nvSpPr>
        <p:spPr>
          <a:xfrm>
            <a:off x="6088665" y="539500"/>
            <a:ext cx="2304300" cy="2285700"/>
          </a:xfrm>
          <a:prstGeom prst="roundRect">
            <a:avLst>
              <a:gd fmla="val 16667" name="adj"/>
            </a:avLst>
          </a:prstGeom>
          <a:noFill/>
          <a:ln>
            <a:noFill/>
          </a:ln>
        </p:spPr>
      </p:sp>
      <p:sp>
        <p:nvSpPr>
          <p:cNvPr id="275" name="Google Shape;275;p15"/>
          <p:cNvSpPr/>
          <p:nvPr>
            <p:ph idx="4" type="pic"/>
          </p:nvPr>
        </p:nvSpPr>
        <p:spPr>
          <a:xfrm>
            <a:off x="6088675" y="2941900"/>
            <a:ext cx="2304300" cy="1662300"/>
          </a:xfrm>
          <a:prstGeom prst="roundRect">
            <a:avLst>
              <a:gd fmla="val 16667" name="adj"/>
            </a:avLst>
          </a:prstGeom>
          <a:noFill/>
          <a:ln>
            <a:noFill/>
          </a:ln>
        </p:spPr>
      </p:sp>
      <p:sp>
        <p:nvSpPr>
          <p:cNvPr id="276" name="Google Shape;276;p15"/>
          <p:cNvSpPr/>
          <p:nvPr>
            <p:ph idx="5" type="pic"/>
          </p:nvPr>
        </p:nvSpPr>
        <p:spPr>
          <a:xfrm>
            <a:off x="751025" y="2941900"/>
            <a:ext cx="2304300" cy="1662300"/>
          </a:xfrm>
          <a:prstGeom prst="roundRect">
            <a:avLst>
              <a:gd fmla="val 16667" name="adj"/>
            </a:avLst>
          </a:prstGeom>
          <a:noFill/>
          <a:ln>
            <a:noFill/>
          </a:ln>
        </p:spPr>
      </p:sp>
      <p:grpSp>
        <p:nvGrpSpPr>
          <p:cNvPr id="277" name="Google Shape;277;p15"/>
          <p:cNvGrpSpPr/>
          <p:nvPr/>
        </p:nvGrpSpPr>
        <p:grpSpPr>
          <a:xfrm>
            <a:off x="-986525" y="-186051"/>
            <a:ext cx="11117050" cy="5896743"/>
            <a:chOff x="-986525" y="-186051"/>
            <a:chExt cx="11117050" cy="5896743"/>
          </a:xfrm>
        </p:grpSpPr>
        <p:sp>
          <p:nvSpPr>
            <p:cNvPr id="278" name="Google Shape;278;p15"/>
            <p:cNvSpPr/>
            <p:nvPr/>
          </p:nvSpPr>
          <p:spPr>
            <a:xfrm>
              <a:off x="-986525" y="-186051"/>
              <a:ext cx="1395900" cy="2230500"/>
            </a:xfrm>
            <a:prstGeom prst="roundRect">
              <a:avLst>
                <a:gd fmla="val 13965" name="adj"/>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5"/>
            <p:cNvSpPr/>
            <p:nvPr/>
          </p:nvSpPr>
          <p:spPr>
            <a:xfrm>
              <a:off x="8734625" y="4603992"/>
              <a:ext cx="1395900" cy="1106700"/>
            </a:xfrm>
            <a:prstGeom prst="roundRect">
              <a:avLst>
                <a:gd fmla="val 13965" name="adj"/>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 name="Google Shape;280;p15"/>
          <p:cNvGrpSpPr/>
          <p:nvPr/>
        </p:nvGrpSpPr>
        <p:grpSpPr>
          <a:xfrm>
            <a:off x="276673" y="398836"/>
            <a:ext cx="250926" cy="250500"/>
            <a:chOff x="8631948" y="289000"/>
            <a:chExt cx="250926" cy="250500"/>
          </a:xfrm>
        </p:grpSpPr>
        <p:sp>
          <p:nvSpPr>
            <p:cNvPr id="281" name="Google Shape;281;p15"/>
            <p:cNvSpPr/>
            <p:nvPr/>
          </p:nvSpPr>
          <p:spPr>
            <a:xfrm>
              <a:off x="8631948" y="289000"/>
              <a:ext cx="250926" cy="250500"/>
            </a:xfrm>
            <a:custGeom>
              <a:rect b="b" l="l" r="r" t="t"/>
              <a:pathLst>
                <a:path extrusionOk="0" h="605" w="606">
                  <a:moveTo>
                    <a:pt x="603" y="298"/>
                  </a:moveTo>
                  <a:cubicBezTo>
                    <a:pt x="606" y="464"/>
                    <a:pt x="473" y="600"/>
                    <a:pt x="307" y="603"/>
                  </a:cubicBezTo>
                  <a:cubicBezTo>
                    <a:pt x="142" y="605"/>
                    <a:pt x="5" y="473"/>
                    <a:pt x="3" y="307"/>
                  </a:cubicBezTo>
                  <a:cubicBezTo>
                    <a:pt x="0" y="141"/>
                    <a:pt x="133" y="5"/>
                    <a:pt x="299" y="2"/>
                  </a:cubicBezTo>
                  <a:cubicBezTo>
                    <a:pt x="465" y="0"/>
                    <a:pt x="601" y="132"/>
                    <a:pt x="603" y="29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 name="Google Shape;282;p15"/>
            <p:cNvSpPr/>
            <p:nvPr/>
          </p:nvSpPr>
          <p:spPr>
            <a:xfrm>
              <a:off x="8678765" y="335613"/>
              <a:ext cx="157293" cy="157276"/>
            </a:xfrm>
            <a:custGeom>
              <a:rect b="b" l="l" r="r" t="t"/>
              <a:pathLst>
                <a:path extrusionOk="0" h="573" w="573">
                  <a:moveTo>
                    <a:pt x="329" y="36"/>
                  </a:moveTo>
                  <a:cubicBezTo>
                    <a:pt x="227" y="71"/>
                    <a:pt x="154" y="155"/>
                    <a:pt x="154" y="155"/>
                  </a:cubicBezTo>
                  <a:cubicBezTo>
                    <a:pt x="154" y="155"/>
                    <a:pt x="70" y="227"/>
                    <a:pt x="35" y="330"/>
                  </a:cubicBezTo>
                  <a:cubicBezTo>
                    <a:pt x="0" y="433"/>
                    <a:pt x="37" y="527"/>
                    <a:pt x="122" y="573"/>
                  </a:cubicBezTo>
                  <a:cubicBezTo>
                    <a:pt x="122" y="573"/>
                    <a:pt x="222" y="531"/>
                    <a:pt x="211" y="421"/>
                  </a:cubicBezTo>
                  <a:cubicBezTo>
                    <a:pt x="211" y="421"/>
                    <a:pt x="101" y="339"/>
                    <a:pt x="219" y="220"/>
                  </a:cubicBezTo>
                  <a:cubicBezTo>
                    <a:pt x="338" y="101"/>
                    <a:pt x="420" y="211"/>
                    <a:pt x="420" y="211"/>
                  </a:cubicBezTo>
                  <a:cubicBezTo>
                    <a:pt x="420" y="211"/>
                    <a:pt x="506" y="231"/>
                    <a:pt x="573" y="123"/>
                  </a:cubicBezTo>
                  <a:cubicBezTo>
                    <a:pt x="526" y="38"/>
                    <a:pt x="432" y="0"/>
                    <a:pt x="329" y="3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83" name="Google Shape;283;p15"/>
          <p:cNvGrpSpPr/>
          <p:nvPr/>
        </p:nvGrpSpPr>
        <p:grpSpPr>
          <a:xfrm>
            <a:off x="342067" y="1548149"/>
            <a:ext cx="138146" cy="138146"/>
            <a:chOff x="4315031" y="1267400"/>
            <a:chExt cx="298500" cy="298500"/>
          </a:xfrm>
        </p:grpSpPr>
        <p:sp>
          <p:nvSpPr>
            <p:cNvPr id="284" name="Google Shape;284;p15"/>
            <p:cNvSpPr/>
            <p:nvPr/>
          </p:nvSpPr>
          <p:spPr>
            <a:xfrm>
              <a:off x="4315031" y="1267400"/>
              <a:ext cx="298500" cy="2985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 name="Google Shape;285;p15"/>
            <p:cNvSpPr/>
            <p:nvPr/>
          </p:nvSpPr>
          <p:spPr>
            <a:xfrm>
              <a:off x="4395164" y="1336085"/>
              <a:ext cx="149400" cy="160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BODY_1">
    <p:spTree>
      <p:nvGrpSpPr>
        <p:cNvPr id="286" name="Shape 286"/>
        <p:cNvGrpSpPr/>
        <p:nvPr/>
      </p:nvGrpSpPr>
      <p:grpSpPr>
        <a:xfrm>
          <a:off x="0" y="0"/>
          <a:ext cx="0" cy="0"/>
          <a:chOff x="0" y="0"/>
          <a:chExt cx="0" cy="0"/>
        </a:xfrm>
      </p:grpSpPr>
      <p:grpSp>
        <p:nvGrpSpPr>
          <p:cNvPr id="287" name="Google Shape;287;p16"/>
          <p:cNvGrpSpPr/>
          <p:nvPr/>
        </p:nvGrpSpPr>
        <p:grpSpPr>
          <a:xfrm>
            <a:off x="-749900" y="-709033"/>
            <a:ext cx="10576575" cy="6419733"/>
            <a:chOff x="-749900" y="-709033"/>
            <a:chExt cx="10576575" cy="6419733"/>
          </a:xfrm>
        </p:grpSpPr>
        <p:sp>
          <p:nvSpPr>
            <p:cNvPr id="288" name="Google Shape;288;p16"/>
            <p:cNvSpPr/>
            <p:nvPr/>
          </p:nvSpPr>
          <p:spPr>
            <a:xfrm>
              <a:off x="8430775" y="-709033"/>
              <a:ext cx="1395900" cy="1106700"/>
            </a:xfrm>
            <a:prstGeom prst="roundRect">
              <a:avLst>
                <a:gd fmla="val 13965" name="adj"/>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 name="Google Shape;289;p16"/>
            <p:cNvGrpSpPr/>
            <p:nvPr/>
          </p:nvGrpSpPr>
          <p:grpSpPr>
            <a:xfrm>
              <a:off x="-749900" y="539500"/>
              <a:ext cx="10576575" cy="5171200"/>
              <a:chOff x="-749900" y="539500"/>
              <a:chExt cx="10576575" cy="5171200"/>
            </a:xfrm>
          </p:grpSpPr>
          <p:sp>
            <p:nvSpPr>
              <p:cNvPr id="290" name="Google Shape;290;p16"/>
              <p:cNvSpPr/>
              <p:nvPr/>
            </p:nvSpPr>
            <p:spPr>
              <a:xfrm>
                <a:off x="8430775" y="4604000"/>
                <a:ext cx="1395900" cy="1106700"/>
              </a:xfrm>
              <a:prstGeom prst="roundRect">
                <a:avLst>
                  <a:gd fmla="val 13965" name="adj"/>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6"/>
              <p:cNvSpPr/>
              <p:nvPr/>
            </p:nvSpPr>
            <p:spPr>
              <a:xfrm>
                <a:off x="-749900" y="539500"/>
                <a:ext cx="1155600" cy="4850700"/>
              </a:xfrm>
              <a:prstGeom prst="roundRect">
                <a:avLst>
                  <a:gd fmla="val 17471" name="adj"/>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2" name="Google Shape;292;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293" name="Google Shape;293;p16"/>
          <p:cNvSpPr txBox="1"/>
          <p:nvPr>
            <p:ph idx="1" type="body"/>
          </p:nvPr>
        </p:nvSpPr>
        <p:spPr>
          <a:xfrm>
            <a:off x="720000" y="1536500"/>
            <a:ext cx="2715900" cy="2031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Font typeface="Anaheim"/>
              <a:buChar char="●"/>
              <a:defRPr/>
            </a:lvl1pPr>
            <a:lvl2pPr indent="-304800" lvl="1" marL="914400" rtl="0">
              <a:lnSpc>
                <a:spcPct val="100000"/>
              </a:lnSpc>
              <a:spcBef>
                <a:spcPts val="1000"/>
              </a:spcBef>
              <a:spcAft>
                <a:spcPts val="0"/>
              </a:spcAft>
              <a:buClr>
                <a:srgbClr val="434343"/>
              </a:buClr>
              <a:buSzPts val="1200"/>
              <a:buFont typeface="Roboto Condensed Light"/>
              <a:buChar char="○"/>
              <a:defRPr/>
            </a:lvl2pPr>
            <a:lvl3pPr indent="-304800" lvl="2" marL="1371600" rtl="0">
              <a:lnSpc>
                <a:spcPct val="100000"/>
              </a:lnSpc>
              <a:spcBef>
                <a:spcPts val="0"/>
              </a:spcBef>
              <a:spcAft>
                <a:spcPts val="0"/>
              </a:spcAft>
              <a:buClr>
                <a:srgbClr val="434343"/>
              </a:buClr>
              <a:buSzPts val="1200"/>
              <a:buFont typeface="Roboto Condensed Light"/>
              <a:buChar char="■"/>
              <a:defRPr/>
            </a:lvl3pPr>
            <a:lvl4pPr indent="-304800" lvl="3" marL="1828800" rtl="0">
              <a:lnSpc>
                <a:spcPct val="100000"/>
              </a:lnSpc>
              <a:spcBef>
                <a:spcPts val="0"/>
              </a:spcBef>
              <a:spcAft>
                <a:spcPts val="0"/>
              </a:spcAft>
              <a:buClr>
                <a:srgbClr val="434343"/>
              </a:buClr>
              <a:buSzPts val="1200"/>
              <a:buFont typeface="Roboto Condensed Light"/>
              <a:buChar char="●"/>
              <a:defRPr/>
            </a:lvl4pPr>
            <a:lvl5pPr indent="-304800" lvl="4" marL="2286000" rtl="0">
              <a:lnSpc>
                <a:spcPct val="100000"/>
              </a:lnSpc>
              <a:spcBef>
                <a:spcPts val="0"/>
              </a:spcBef>
              <a:spcAft>
                <a:spcPts val="0"/>
              </a:spcAft>
              <a:buClr>
                <a:srgbClr val="434343"/>
              </a:buClr>
              <a:buSzPts val="1200"/>
              <a:buFont typeface="Roboto Condensed Light"/>
              <a:buChar char="○"/>
              <a:defRPr/>
            </a:lvl5pPr>
            <a:lvl6pPr indent="-304800" lvl="5" marL="2743200" rtl="0">
              <a:lnSpc>
                <a:spcPct val="100000"/>
              </a:lnSpc>
              <a:spcBef>
                <a:spcPts val="0"/>
              </a:spcBef>
              <a:spcAft>
                <a:spcPts val="0"/>
              </a:spcAft>
              <a:buClr>
                <a:srgbClr val="434343"/>
              </a:buClr>
              <a:buSzPts val="1200"/>
              <a:buFont typeface="Roboto Condensed Light"/>
              <a:buChar char="■"/>
              <a:defRPr/>
            </a:lvl6pPr>
            <a:lvl7pPr indent="-304800" lvl="6" marL="3200400" rtl="0">
              <a:lnSpc>
                <a:spcPct val="100000"/>
              </a:lnSpc>
              <a:spcBef>
                <a:spcPts val="0"/>
              </a:spcBef>
              <a:spcAft>
                <a:spcPts val="0"/>
              </a:spcAft>
              <a:buClr>
                <a:srgbClr val="434343"/>
              </a:buClr>
              <a:buSzPts val="1200"/>
              <a:buFont typeface="Roboto Condensed Light"/>
              <a:buChar char="●"/>
              <a:defRPr/>
            </a:lvl7pPr>
            <a:lvl8pPr indent="-304800" lvl="7" marL="3657600" rtl="0">
              <a:lnSpc>
                <a:spcPct val="100000"/>
              </a:lnSpc>
              <a:spcBef>
                <a:spcPts val="0"/>
              </a:spcBef>
              <a:spcAft>
                <a:spcPts val="0"/>
              </a:spcAft>
              <a:buClr>
                <a:srgbClr val="434343"/>
              </a:buClr>
              <a:buSzPts val="1200"/>
              <a:buFont typeface="Roboto Condensed Light"/>
              <a:buChar char="○"/>
              <a:defRPr/>
            </a:lvl8pPr>
            <a:lvl9pPr indent="-304800" lvl="8" marL="4114800" rtl="0">
              <a:lnSpc>
                <a:spcPct val="100000"/>
              </a:lnSpc>
              <a:spcBef>
                <a:spcPts val="0"/>
              </a:spcBef>
              <a:spcAft>
                <a:spcPts val="0"/>
              </a:spcAft>
              <a:buClr>
                <a:srgbClr val="434343"/>
              </a:buClr>
              <a:buSzPts val="1200"/>
              <a:buFont typeface="Roboto Condensed Light"/>
              <a:buChar char="■"/>
              <a:defRPr/>
            </a:lvl9pPr>
          </a:lstStyle>
          <a:p/>
        </p:txBody>
      </p:sp>
      <p:grpSp>
        <p:nvGrpSpPr>
          <p:cNvPr id="294" name="Google Shape;294;p16"/>
          <p:cNvGrpSpPr/>
          <p:nvPr/>
        </p:nvGrpSpPr>
        <p:grpSpPr>
          <a:xfrm>
            <a:off x="342067" y="1428699"/>
            <a:ext cx="8540802" cy="3244379"/>
            <a:chOff x="342067" y="1428699"/>
            <a:chExt cx="8540802" cy="3244379"/>
          </a:xfrm>
        </p:grpSpPr>
        <p:grpSp>
          <p:nvGrpSpPr>
            <p:cNvPr id="295" name="Google Shape;295;p16"/>
            <p:cNvGrpSpPr/>
            <p:nvPr/>
          </p:nvGrpSpPr>
          <p:grpSpPr>
            <a:xfrm>
              <a:off x="342067" y="1428699"/>
              <a:ext cx="138146" cy="138146"/>
              <a:chOff x="4315031" y="1267400"/>
              <a:chExt cx="298500" cy="298500"/>
            </a:xfrm>
          </p:grpSpPr>
          <p:sp>
            <p:nvSpPr>
              <p:cNvPr id="296" name="Google Shape;296;p16"/>
              <p:cNvSpPr/>
              <p:nvPr/>
            </p:nvSpPr>
            <p:spPr>
              <a:xfrm>
                <a:off x="4315031" y="1267400"/>
                <a:ext cx="298500" cy="2985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 name="Google Shape;297;p16"/>
              <p:cNvSpPr/>
              <p:nvPr/>
            </p:nvSpPr>
            <p:spPr>
              <a:xfrm>
                <a:off x="4395164" y="1336085"/>
                <a:ext cx="149400" cy="160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98" name="Google Shape;298;p16"/>
            <p:cNvGrpSpPr/>
            <p:nvPr/>
          </p:nvGrpSpPr>
          <p:grpSpPr>
            <a:xfrm>
              <a:off x="8744724" y="4534932"/>
              <a:ext cx="138146" cy="138146"/>
              <a:chOff x="4315031" y="1267400"/>
              <a:chExt cx="298500" cy="298500"/>
            </a:xfrm>
          </p:grpSpPr>
          <p:sp>
            <p:nvSpPr>
              <p:cNvPr id="299" name="Google Shape;299;p16"/>
              <p:cNvSpPr/>
              <p:nvPr/>
            </p:nvSpPr>
            <p:spPr>
              <a:xfrm>
                <a:off x="4315031" y="1267400"/>
                <a:ext cx="298500" cy="2985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 name="Google Shape;300;p16"/>
              <p:cNvSpPr/>
              <p:nvPr/>
            </p:nvSpPr>
            <p:spPr>
              <a:xfrm>
                <a:off x="4395164" y="1336085"/>
                <a:ext cx="149400" cy="160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01" name="Google Shape;301;p16"/>
          <p:cNvGrpSpPr/>
          <p:nvPr/>
        </p:nvGrpSpPr>
        <p:grpSpPr>
          <a:xfrm>
            <a:off x="285689" y="289000"/>
            <a:ext cx="8597186" cy="3834252"/>
            <a:chOff x="285689" y="289000"/>
            <a:chExt cx="8597186" cy="3834252"/>
          </a:xfrm>
        </p:grpSpPr>
        <p:grpSp>
          <p:nvGrpSpPr>
            <p:cNvPr id="302" name="Google Shape;302;p16"/>
            <p:cNvGrpSpPr/>
            <p:nvPr/>
          </p:nvGrpSpPr>
          <p:grpSpPr>
            <a:xfrm>
              <a:off x="285689" y="3883998"/>
              <a:ext cx="250925" cy="239254"/>
              <a:chOff x="1973" y="306"/>
              <a:chExt cx="71" cy="67"/>
            </a:xfrm>
          </p:grpSpPr>
          <p:sp>
            <p:nvSpPr>
              <p:cNvPr id="303" name="Google Shape;303;p16"/>
              <p:cNvSpPr/>
              <p:nvPr/>
            </p:nvSpPr>
            <p:spPr>
              <a:xfrm>
                <a:off x="1973" y="306"/>
                <a:ext cx="71" cy="67"/>
              </a:xfrm>
              <a:custGeom>
                <a:rect b="b" l="l" r="r" t="t"/>
                <a:pathLst>
                  <a:path extrusionOk="0" h="931" w="944">
                    <a:moveTo>
                      <a:pt x="912" y="414"/>
                    </a:moveTo>
                    <a:cubicBezTo>
                      <a:pt x="944" y="694"/>
                      <a:pt x="714" y="931"/>
                      <a:pt x="433" y="907"/>
                    </a:cubicBezTo>
                    <a:cubicBezTo>
                      <a:pt x="225" y="889"/>
                      <a:pt x="55" y="724"/>
                      <a:pt x="31" y="517"/>
                    </a:cubicBezTo>
                    <a:cubicBezTo>
                      <a:pt x="0" y="237"/>
                      <a:pt x="230" y="0"/>
                      <a:pt x="510" y="24"/>
                    </a:cubicBezTo>
                    <a:cubicBezTo>
                      <a:pt x="718" y="41"/>
                      <a:pt x="888" y="207"/>
                      <a:pt x="912" y="41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4" name="Google Shape;304;p16"/>
              <p:cNvSpPr/>
              <p:nvPr/>
            </p:nvSpPr>
            <p:spPr>
              <a:xfrm>
                <a:off x="1988" y="328"/>
                <a:ext cx="40" cy="17"/>
              </a:xfrm>
              <a:custGeom>
                <a:rect b="b" l="l" r="r" t="t"/>
                <a:pathLst>
                  <a:path extrusionOk="0" h="230" w="537">
                    <a:moveTo>
                      <a:pt x="537" y="49"/>
                    </a:moveTo>
                    <a:cubicBezTo>
                      <a:pt x="299" y="217"/>
                      <a:pt x="299" y="217"/>
                      <a:pt x="299" y="217"/>
                    </a:cubicBezTo>
                    <a:cubicBezTo>
                      <a:pt x="281" y="230"/>
                      <a:pt x="257" y="230"/>
                      <a:pt x="239" y="217"/>
                    </a:cubicBezTo>
                    <a:cubicBezTo>
                      <a:pt x="0" y="49"/>
                      <a:pt x="0" y="49"/>
                      <a:pt x="0" y="49"/>
                    </a:cubicBezTo>
                    <a:cubicBezTo>
                      <a:pt x="0" y="43"/>
                      <a:pt x="0" y="43"/>
                      <a:pt x="0" y="43"/>
                    </a:cubicBezTo>
                    <a:cubicBezTo>
                      <a:pt x="0" y="19"/>
                      <a:pt x="22" y="0"/>
                      <a:pt x="48" y="0"/>
                    </a:cubicBezTo>
                    <a:cubicBezTo>
                      <a:pt x="489" y="0"/>
                      <a:pt x="489" y="0"/>
                      <a:pt x="489" y="0"/>
                    </a:cubicBezTo>
                    <a:cubicBezTo>
                      <a:pt x="516" y="0"/>
                      <a:pt x="537" y="19"/>
                      <a:pt x="537" y="43"/>
                    </a:cubicBezTo>
                    <a:lnTo>
                      <a:pt x="537" y="49"/>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5" name="Google Shape;305;p16"/>
              <p:cNvSpPr/>
              <p:nvPr/>
            </p:nvSpPr>
            <p:spPr>
              <a:xfrm>
                <a:off x="1988" y="335"/>
                <a:ext cx="40" cy="22"/>
              </a:xfrm>
              <a:custGeom>
                <a:rect b="b" l="l" r="r" t="t"/>
                <a:pathLst>
                  <a:path extrusionOk="0" h="298" w="537">
                    <a:moveTo>
                      <a:pt x="239" y="168"/>
                    </a:moveTo>
                    <a:cubicBezTo>
                      <a:pt x="0" y="0"/>
                      <a:pt x="0" y="0"/>
                      <a:pt x="0" y="0"/>
                    </a:cubicBezTo>
                    <a:cubicBezTo>
                      <a:pt x="0" y="247"/>
                      <a:pt x="0" y="247"/>
                      <a:pt x="0" y="247"/>
                    </a:cubicBezTo>
                    <a:cubicBezTo>
                      <a:pt x="0" y="275"/>
                      <a:pt x="26" y="298"/>
                      <a:pt x="57" y="298"/>
                    </a:cubicBezTo>
                    <a:cubicBezTo>
                      <a:pt x="480" y="298"/>
                      <a:pt x="480" y="298"/>
                      <a:pt x="480" y="298"/>
                    </a:cubicBezTo>
                    <a:cubicBezTo>
                      <a:pt x="512" y="298"/>
                      <a:pt x="537" y="275"/>
                      <a:pt x="537" y="247"/>
                    </a:cubicBezTo>
                    <a:cubicBezTo>
                      <a:pt x="537" y="0"/>
                      <a:pt x="537" y="0"/>
                      <a:pt x="537" y="0"/>
                    </a:cubicBezTo>
                    <a:cubicBezTo>
                      <a:pt x="299" y="168"/>
                      <a:pt x="299" y="168"/>
                      <a:pt x="299" y="168"/>
                    </a:cubicBezTo>
                    <a:cubicBezTo>
                      <a:pt x="281" y="181"/>
                      <a:pt x="257" y="181"/>
                      <a:pt x="239" y="16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06" name="Google Shape;306;p16"/>
            <p:cNvGrpSpPr/>
            <p:nvPr/>
          </p:nvGrpSpPr>
          <p:grpSpPr>
            <a:xfrm>
              <a:off x="8631948" y="289000"/>
              <a:ext cx="250926" cy="250500"/>
              <a:chOff x="2153" y="22"/>
              <a:chExt cx="45" cy="45"/>
            </a:xfrm>
          </p:grpSpPr>
          <p:sp>
            <p:nvSpPr>
              <p:cNvPr id="307" name="Google Shape;307;p16"/>
              <p:cNvSpPr/>
              <p:nvPr/>
            </p:nvSpPr>
            <p:spPr>
              <a:xfrm>
                <a:off x="2153" y="22"/>
                <a:ext cx="45" cy="45"/>
              </a:xfrm>
              <a:custGeom>
                <a:rect b="b" l="l" r="r" t="t"/>
                <a:pathLst>
                  <a:path extrusionOk="0" h="605" w="606">
                    <a:moveTo>
                      <a:pt x="603" y="298"/>
                    </a:moveTo>
                    <a:cubicBezTo>
                      <a:pt x="606" y="464"/>
                      <a:pt x="473" y="600"/>
                      <a:pt x="307" y="603"/>
                    </a:cubicBezTo>
                    <a:cubicBezTo>
                      <a:pt x="142" y="605"/>
                      <a:pt x="5" y="473"/>
                      <a:pt x="3" y="307"/>
                    </a:cubicBezTo>
                    <a:cubicBezTo>
                      <a:pt x="0" y="141"/>
                      <a:pt x="133" y="5"/>
                      <a:pt x="299" y="2"/>
                    </a:cubicBezTo>
                    <a:cubicBezTo>
                      <a:pt x="465" y="0"/>
                      <a:pt x="601" y="132"/>
                      <a:pt x="603" y="29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 name="Google Shape;308;p16"/>
              <p:cNvSpPr/>
              <p:nvPr/>
            </p:nvSpPr>
            <p:spPr>
              <a:xfrm>
                <a:off x="2161" y="27"/>
                <a:ext cx="29" cy="32"/>
              </a:xfrm>
              <a:custGeom>
                <a:rect b="b" l="l" r="r" t="t"/>
                <a:pathLst>
                  <a:path extrusionOk="0" h="428" w="402">
                    <a:moveTo>
                      <a:pt x="389" y="204"/>
                    </a:moveTo>
                    <a:cubicBezTo>
                      <a:pt x="218" y="10"/>
                      <a:pt x="218" y="10"/>
                      <a:pt x="218" y="10"/>
                    </a:cubicBezTo>
                    <a:cubicBezTo>
                      <a:pt x="209" y="0"/>
                      <a:pt x="193" y="0"/>
                      <a:pt x="184" y="10"/>
                    </a:cubicBezTo>
                    <a:cubicBezTo>
                      <a:pt x="13" y="204"/>
                      <a:pt x="13" y="204"/>
                      <a:pt x="13" y="204"/>
                    </a:cubicBezTo>
                    <a:cubicBezTo>
                      <a:pt x="0" y="219"/>
                      <a:pt x="11" y="242"/>
                      <a:pt x="31" y="242"/>
                    </a:cubicBezTo>
                    <a:cubicBezTo>
                      <a:pt x="51" y="242"/>
                      <a:pt x="51" y="242"/>
                      <a:pt x="51" y="242"/>
                    </a:cubicBezTo>
                    <a:cubicBezTo>
                      <a:pt x="51" y="428"/>
                      <a:pt x="51" y="428"/>
                      <a:pt x="51" y="428"/>
                    </a:cubicBezTo>
                    <a:cubicBezTo>
                      <a:pt x="153" y="428"/>
                      <a:pt x="153" y="428"/>
                      <a:pt x="153" y="428"/>
                    </a:cubicBezTo>
                    <a:cubicBezTo>
                      <a:pt x="153" y="285"/>
                      <a:pt x="153" y="285"/>
                      <a:pt x="153" y="285"/>
                    </a:cubicBezTo>
                    <a:cubicBezTo>
                      <a:pt x="249" y="285"/>
                      <a:pt x="249" y="285"/>
                      <a:pt x="249" y="285"/>
                    </a:cubicBezTo>
                    <a:cubicBezTo>
                      <a:pt x="249" y="428"/>
                      <a:pt x="249" y="428"/>
                      <a:pt x="249" y="428"/>
                    </a:cubicBezTo>
                    <a:cubicBezTo>
                      <a:pt x="351" y="428"/>
                      <a:pt x="351" y="428"/>
                      <a:pt x="351" y="428"/>
                    </a:cubicBezTo>
                    <a:cubicBezTo>
                      <a:pt x="351" y="242"/>
                      <a:pt x="351" y="242"/>
                      <a:pt x="351" y="242"/>
                    </a:cubicBezTo>
                    <a:cubicBezTo>
                      <a:pt x="372" y="242"/>
                      <a:pt x="372" y="242"/>
                      <a:pt x="372" y="242"/>
                    </a:cubicBezTo>
                    <a:cubicBezTo>
                      <a:pt x="391" y="242"/>
                      <a:pt x="402" y="219"/>
                      <a:pt x="389" y="20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_AND_BODY_1_1">
    <p:spTree>
      <p:nvGrpSpPr>
        <p:cNvPr id="309" name="Shape 309"/>
        <p:cNvGrpSpPr/>
        <p:nvPr/>
      </p:nvGrpSpPr>
      <p:grpSpPr>
        <a:xfrm>
          <a:off x="0" y="0"/>
          <a:ext cx="0" cy="0"/>
          <a:chOff x="0" y="0"/>
          <a:chExt cx="0" cy="0"/>
        </a:xfrm>
      </p:grpSpPr>
      <p:sp>
        <p:nvSpPr>
          <p:cNvPr id="310" name="Google Shape;310;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311" name="Google Shape;311;p17"/>
          <p:cNvSpPr txBox="1"/>
          <p:nvPr>
            <p:ph idx="1" type="body"/>
          </p:nvPr>
        </p:nvSpPr>
        <p:spPr>
          <a:xfrm>
            <a:off x="720000" y="1104250"/>
            <a:ext cx="7704000" cy="33663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Font typeface="Anaheim"/>
              <a:buChar char="●"/>
              <a:defRPr/>
            </a:lvl1pPr>
            <a:lvl2pPr indent="-304800" lvl="1" marL="914400" rtl="0">
              <a:lnSpc>
                <a:spcPct val="100000"/>
              </a:lnSpc>
              <a:spcBef>
                <a:spcPts val="1000"/>
              </a:spcBef>
              <a:spcAft>
                <a:spcPts val="0"/>
              </a:spcAft>
              <a:buClr>
                <a:srgbClr val="434343"/>
              </a:buClr>
              <a:buSzPts val="1200"/>
              <a:buFont typeface="Roboto Condensed Light"/>
              <a:buChar char="○"/>
              <a:defRPr/>
            </a:lvl2pPr>
            <a:lvl3pPr indent="-304800" lvl="2" marL="1371600" rtl="0">
              <a:lnSpc>
                <a:spcPct val="100000"/>
              </a:lnSpc>
              <a:spcBef>
                <a:spcPts val="0"/>
              </a:spcBef>
              <a:spcAft>
                <a:spcPts val="0"/>
              </a:spcAft>
              <a:buClr>
                <a:srgbClr val="434343"/>
              </a:buClr>
              <a:buSzPts val="1200"/>
              <a:buFont typeface="Roboto Condensed Light"/>
              <a:buChar char="■"/>
              <a:defRPr/>
            </a:lvl3pPr>
            <a:lvl4pPr indent="-304800" lvl="3" marL="1828800" rtl="0">
              <a:lnSpc>
                <a:spcPct val="100000"/>
              </a:lnSpc>
              <a:spcBef>
                <a:spcPts val="0"/>
              </a:spcBef>
              <a:spcAft>
                <a:spcPts val="0"/>
              </a:spcAft>
              <a:buClr>
                <a:srgbClr val="434343"/>
              </a:buClr>
              <a:buSzPts val="1200"/>
              <a:buFont typeface="Roboto Condensed Light"/>
              <a:buChar char="●"/>
              <a:defRPr/>
            </a:lvl4pPr>
            <a:lvl5pPr indent="-304800" lvl="4" marL="2286000" rtl="0">
              <a:lnSpc>
                <a:spcPct val="100000"/>
              </a:lnSpc>
              <a:spcBef>
                <a:spcPts val="0"/>
              </a:spcBef>
              <a:spcAft>
                <a:spcPts val="0"/>
              </a:spcAft>
              <a:buClr>
                <a:srgbClr val="434343"/>
              </a:buClr>
              <a:buSzPts val="1200"/>
              <a:buFont typeface="Roboto Condensed Light"/>
              <a:buChar char="○"/>
              <a:defRPr/>
            </a:lvl5pPr>
            <a:lvl6pPr indent="-304800" lvl="5" marL="2743200" rtl="0">
              <a:lnSpc>
                <a:spcPct val="100000"/>
              </a:lnSpc>
              <a:spcBef>
                <a:spcPts val="0"/>
              </a:spcBef>
              <a:spcAft>
                <a:spcPts val="0"/>
              </a:spcAft>
              <a:buClr>
                <a:srgbClr val="434343"/>
              </a:buClr>
              <a:buSzPts val="1200"/>
              <a:buFont typeface="Roboto Condensed Light"/>
              <a:buChar char="■"/>
              <a:defRPr/>
            </a:lvl6pPr>
            <a:lvl7pPr indent="-304800" lvl="6" marL="3200400" rtl="0">
              <a:lnSpc>
                <a:spcPct val="100000"/>
              </a:lnSpc>
              <a:spcBef>
                <a:spcPts val="0"/>
              </a:spcBef>
              <a:spcAft>
                <a:spcPts val="0"/>
              </a:spcAft>
              <a:buClr>
                <a:srgbClr val="434343"/>
              </a:buClr>
              <a:buSzPts val="1200"/>
              <a:buFont typeface="Roboto Condensed Light"/>
              <a:buChar char="●"/>
              <a:defRPr/>
            </a:lvl7pPr>
            <a:lvl8pPr indent="-304800" lvl="7" marL="3657600" rtl="0">
              <a:lnSpc>
                <a:spcPct val="100000"/>
              </a:lnSpc>
              <a:spcBef>
                <a:spcPts val="0"/>
              </a:spcBef>
              <a:spcAft>
                <a:spcPts val="0"/>
              </a:spcAft>
              <a:buClr>
                <a:srgbClr val="434343"/>
              </a:buClr>
              <a:buSzPts val="1200"/>
              <a:buFont typeface="Roboto Condensed Light"/>
              <a:buChar char="○"/>
              <a:defRPr/>
            </a:lvl8pPr>
            <a:lvl9pPr indent="-304800" lvl="8" marL="4114800" rtl="0">
              <a:lnSpc>
                <a:spcPct val="100000"/>
              </a:lnSpc>
              <a:spcBef>
                <a:spcPts val="0"/>
              </a:spcBef>
              <a:spcAft>
                <a:spcPts val="0"/>
              </a:spcAft>
              <a:buClr>
                <a:srgbClr val="434343"/>
              </a:buClr>
              <a:buSzPts val="1200"/>
              <a:buFont typeface="Roboto Condensed Light"/>
              <a:buChar char="■"/>
              <a:defRPr/>
            </a:lvl9pPr>
          </a:lstStyle>
          <a:p/>
        </p:txBody>
      </p:sp>
      <p:grpSp>
        <p:nvGrpSpPr>
          <p:cNvPr id="312" name="Google Shape;312;p17"/>
          <p:cNvGrpSpPr/>
          <p:nvPr/>
        </p:nvGrpSpPr>
        <p:grpSpPr>
          <a:xfrm>
            <a:off x="-986525" y="-124976"/>
            <a:ext cx="10813200" cy="5835601"/>
            <a:chOff x="-986525" y="-124976"/>
            <a:chExt cx="10813200" cy="5835601"/>
          </a:xfrm>
        </p:grpSpPr>
        <p:sp>
          <p:nvSpPr>
            <p:cNvPr id="313" name="Google Shape;313;p17"/>
            <p:cNvSpPr/>
            <p:nvPr/>
          </p:nvSpPr>
          <p:spPr>
            <a:xfrm>
              <a:off x="8430775" y="1740125"/>
              <a:ext cx="1395900" cy="3970500"/>
            </a:xfrm>
            <a:prstGeom prst="roundRect">
              <a:avLst>
                <a:gd fmla="val 13965" name="adj"/>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7"/>
            <p:cNvSpPr/>
            <p:nvPr/>
          </p:nvSpPr>
          <p:spPr>
            <a:xfrm>
              <a:off x="-986525" y="-124976"/>
              <a:ext cx="1395900" cy="2230500"/>
            </a:xfrm>
            <a:prstGeom prst="roundRect">
              <a:avLst>
                <a:gd fmla="val 13965" name="adj"/>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 name="Google Shape;315;p17"/>
          <p:cNvGrpSpPr/>
          <p:nvPr/>
        </p:nvGrpSpPr>
        <p:grpSpPr>
          <a:xfrm>
            <a:off x="276673" y="279386"/>
            <a:ext cx="8409392" cy="4280839"/>
            <a:chOff x="276673" y="279386"/>
            <a:chExt cx="8409392" cy="4280839"/>
          </a:xfrm>
        </p:grpSpPr>
        <p:grpSp>
          <p:nvGrpSpPr>
            <p:cNvPr id="316" name="Google Shape;316;p17"/>
            <p:cNvGrpSpPr/>
            <p:nvPr/>
          </p:nvGrpSpPr>
          <p:grpSpPr>
            <a:xfrm>
              <a:off x="8175465" y="4073375"/>
              <a:ext cx="510600" cy="486850"/>
              <a:chOff x="7894190" y="924075"/>
              <a:chExt cx="510600" cy="486850"/>
            </a:xfrm>
          </p:grpSpPr>
          <p:sp>
            <p:nvSpPr>
              <p:cNvPr id="317" name="Google Shape;317;p17"/>
              <p:cNvSpPr/>
              <p:nvPr/>
            </p:nvSpPr>
            <p:spPr>
              <a:xfrm>
                <a:off x="7894190" y="924075"/>
                <a:ext cx="510600" cy="486850"/>
              </a:xfrm>
              <a:custGeom>
                <a:rect b="b" l="l" r="r" t="t"/>
                <a:pathLst>
                  <a:path extrusionOk="0" h="931" w="944">
                    <a:moveTo>
                      <a:pt x="912" y="414"/>
                    </a:moveTo>
                    <a:cubicBezTo>
                      <a:pt x="944" y="694"/>
                      <a:pt x="714" y="931"/>
                      <a:pt x="433" y="907"/>
                    </a:cubicBezTo>
                    <a:cubicBezTo>
                      <a:pt x="225" y="889"/>
                      <a:pt x="55" y="724"/>
                      <a:pt x="31" y="517"/>
                    </a:cubicBezTo>
                    <a:cubicBezTo>
                      <a:pt x="0" y="237"/>
                      <a:pt x="230" y="0"/>
                      <a:pt x="510" y="24"/>
                    </a:cubicBezTo>
                    <a:cubicBezTo>
                      <a:pt x="718" y="41"/>
                      <a:pt x="888" y="207"/>
                      <a:pt x="912" y="41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8" name="Google Shape;318;p17"/>
              <p:cNvSpPr/>
              <p:nvPr/>
            </p:nvSpPr>
            <p:spPr>
              <a:xfrm>
                <a:off x="7986973" y="1181891"/>
                <a:ext cx="62907" cy="115330"/>
              </a:xfrm>
              <a:custGeom>
                <a:rect b="b" l="l" r="r" t="t"/>
                <a:pathLst>
                  <a:path extrusionOk="0" h="296" w="163">
                    <a:moveTo>
                      <a:pt x="163" y="291"/>
                    </a:moveTo>
                    <a:cubicBezTo>
                      <a:pt x="124" y="296"/>
                      <a:pt x="65" y="287"/>
                      <a:pt x="40" y="233"/>
                    </a:cubicBezTo>
                    <a:cubicBezTo>
                      <a:pt x="0" y="144"/>
                      <a:pt x="5" y="34"/>
                      <a:pt x="68" y="13"/>
                    </a:cubicBezTo>
                    <a:cubicBezTo>
                      <a:pt x="87" y="7"/>
                      <a:pt x="103" y="2"/>
                      <a:pt x="115" y="0"/>
                    </a:cubicBezTo>
                    <a:cubicBezTo>
                      <a:pt x="123" y="22"/>
                      <a:pt x="162" y="150"/>
                      <a:pt x="163" y="29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 name="Google Shape;319;p17"/>
              <p:cNvSpPr/>
              <p:nvPr/>
            </p:nvSpPr>
            <p:spPr>
              <a:xfrm>
                <a:off x="8249088" y="1181891"/>
                <a:ext cx="62907" cy="115330"/>
              </a:xfrm>
              <a:custGeom>
                <a:rect b="b" l="l" r="r" t="t"/>
                <a:pathLst>
                  <a:path extrusionOk="0" h="296" w="163">
                    <a:moveTo>
                      <a:pt x="0" y="291"/>
                    </a:moveTo>
                    <a:cubicBezTo>
                      <a:pt x="39" y="296"/>
                      <a:pt x="99" y="287"/>
                      <a:pt x="123" y="233"/>
                    </a:cubicBezTo>
                    <a:cubicBezTo>
                      <a:pt x="163" y="144"/>
                      <a:pt x="158" y="34"/>
                      <a:pt x="95" y="13"/>
                    </a:cubicBezTo>
                    <a:cubicBezTo>
                      <a:pt x="76" y="7"/>
                      <a:pt x="61" y="2"/>
                      <a:pt x="48" y="0"/>
                    </a:cubicBezTo>
                    <a:cubicBezTo>
                      <a:pt x="41" y="22"/>
                      <a:pt x="1" y="150"/>
                      <a:pt x="0" y="29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 name="Google Shape;320;p17"/>
              <p:cNvSpPr/>
              <p:nvPr/>
            </p:nvSpPr>
            <p:spPr>
              <a:xfrm>
                <a:off x="8034154" y="1024622"/>
                <a:ext cx="230663" cy="157269"/>
              </a:xfrm>
              <a:custGeom>
                <a:rect b="b" l="l" r="r" t="t"/>
                <a:pathLst>
                  <a:path extrusionOk="0" h="408" w="600">
                    <a:moveTo>
                      <a:pt x="299" y="4"/>
                    </a:moveTo>
                    <a:cubicBezTo>
                      <a:pt x="265" y="0"/>
                      <a:pt x="16" y="3"/>
                      <a:pt x="0" y="408"/>
                    </a:cubicBezTo>
                    <a:cubicBezTo>
                      <a:pt x="28" y="402"/>
                      <a:pt x="28" y="402"/>
                      <a:pt x="28" y="402"/>
                    </a:cubicBezTo>
                    <a:cubicBezTo>
                      <a:pt x="28" y="402"/>
                      <a:pt x="51" y="69"/>
                      <a:pt x="304" y="67"/>
                    </a:cubicBezTo>
                    <a:cubicBezTo>
                      <a:pt x="556" y="69"/>
                      <a:pt x="571" y="402"/>
                      <a:pt x="571" y="402"/>
                    </a:cubicBezTo>
                    <a:cubicBezTo>
                      <a:pt x="600" y="408"/>
                      <a:pt x="600" y="408"/>
                      <a:pt x="600" y="408"/>
                    </a:cubicBezTo>
                    <a:cubicBezTo>
                      <a:pt x="583" y="3"/>
                      <a:pt x="332" y="0"/>
                      <a:pt x="299" y="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21" name="Google Shape;321;p17"/>
            <p:cNvGrpSpPr/>
            <p:nvPr/>
          </p:nvGrpSpPr>
          <p:grpSpPr>
            <a:xfrm>
              <a:off x="276673" y="279386"/>
              <a:ext cx="250926" cy="250500"/>
              <a:chOff x="8631948" y="289000"/>
              <a:chExt cx="250926" cy="250500"/>
            </a:xfrm>
          </p:grpSpPr>
          <p:sp>
            <p:nvSpPr>
              <p:cNvPr id="322" name="Google Shape;322;p17"/>
              <p:cNvSpPr/>
              <p:nvPr/>
            </p:nvSpPr>
            <p:spPr>
              <a:xfrm>
                <a:off x="8631948" y="289000"/>
                <a:ext cx="250926" cy="250500"/>
              </a:xfrm>
              <a:custGeom>
                <a:rect b="b" l="l" r="r" t="t"/>
                <a:pathLst>
                  <a:path extrusionOk="0" h="605" w="606">
                    <a:moveTo>
                      <a:pt x="603" y="298"/>
                    </a:moveTo>
                    <a:cubicBezTo>
                      <a:pt x="606" y="464"/>
                      <a:pt x="473" y="600"/>
                      <a:pt x="307" y="603"/>
                    </a:cubicBezTo>
                    <a:cubicBezTo>
                      <a:pt x="142" y="605"/>
                      <a:pt x="5" y="473"/>
                      <a:pt x="3" y="307"/>
                    </a:cubicBezTo>
                    <a:cubicBezTo>
                      <a:pt x="0" y="141"/>
                      <a:pt x="133" y="5"/>
                      <a:pt x="299" y="2"/>
                    </a:cubicBezTo>
                    <a:cubicBezTo>
                      <a:pt x="465" y="0"/>
                      <a:pt x="601" y="132"/>
                      <a:pt x="603" y="29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3" name="Google Shape;323;p17"/>
              <p:cNvSpPr/>
              <p:nvPr/>
            </p:nvSpPr>
            <p:spPr>
              <a:xfrm>
                <a:off x="8678765" y="335613"/>
                <a:ext cx="157293" cy="157276"/>
              </a:xfrm>
              <a:custGeom>
                <a:rect b="b" l="l" r="r" t="t"/>
                <a:pathLst>
                  <a:path extrusionOk="0" h="573" w="573">
                    <a:moveTo>
                      <a:pt x="329" y="36"/>
                    </a:moveTo>
                    <a:cubicBezTo>
                      <a:pt x="227" y="71"/>
                      <a:pt x="154" y="155"/>
                      <a:pt x="154" y="155"/>
                    </a:cubicBezTo>
                    <a:cubicBezTo>
                      <a:pt x="154" y="155"/>
                      <a:pt x="70" y="227"/>
                      <a:pt x="35" y="330"/>
                    </a:cubicBezTo>
                    <a:cubicBezTo>
                      <a:pt x="0" y="433"/>
                      <a:pt x="37" y="527"/>
                      <a:pt x="122" y="573"/>
                    </a:cubicBezTo>
                    <a:cubicBezTo>
                      <a:pt x="122" y="573"/>
                      <a:pt x="222" y="531"/>
                      <a:pt x="211" y="421"/>
                    </a:cubicBezTo>
                    <a:cubicBezTo>
                      <a:pt x="211" y="421"/>
                      <a:pt x="101" y="339"/>
                      <a:pt x="219" y="220"/>
                    </a:cubicBezTo>
                    <a:cubicBezTo>
                      <a:pt x="338" y="101"/>
                      <a:pt x="420" y="211"/>
                      <a:pt x="420" y="211"/>
                    </a:cubicBezTo>
                    <a:cubicBezTo>
                      <a:pt x="420" y="211"/>
                      <a:pt x="506" y="231"/>
                      <a:pt x="573" y="123"/>
                    </a:cubicBezTo>
                    <a:cubicBezTo>
                      <a:pt x="526" y="38"/>
                      <a:pt x="432" y="0"/>
                      <a:pt x="329" y="3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24" name="Google Shape;324;p17"/>
          <p:cNvGrpSpPr/>
          <p:nvPr/>
        </p:nvGrpSpPr>
        <p:grpSpPr>
          <a:xfrm>
            <a:off x="342067" y="1428699"/>
            <a:ext cx="8157771" cy="2219896"/>
            <a:chOff x="342067" y="1428699"/>
            <a:chExt cx="8157771" cy="2219896"/>
          </a:xfrm>
        </p:grpSpPr>
        <p:grpSp>
          <p:nvGrpSpPr>
            <p:cNvPr id="325" name="Google Shape;325;p17"/>
            <p:cNvGrpSpPr/>
            <p:nvPr/>
          </p:nvGrpSpPr>
          <p:grpSpPr>
            <a:xfrm>
              <a:off x="342067" y="1428699"/>
              <a:ext cx="138146" cy="138146"/>
              <a:chOff x="4315031" y="1267400"/>
              <a:chExt cx="298500" cy="298500"/>
            </a:xfrm>
          </p:grpSpPr>
          <p:sp>
            <p:nvSpPr>
              <p:cNvPr id="326" name="Google Shape;326;p17"/>
              <p:cNvSpPr/>
              <p:nvPr/>
            </p:nvSpPr>
            <p:spPr>
              <a:xfrm>
                <a:off x="4315031" y="1267400"/>
                <a:ext cx="298500" cy="2985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 name="Google Shape;327;p17"/>
              <p:cNvSpPr/>
              <p:nvPr/>
            </p:nvSpPr>
            <p:spPr>
              <a:xfrm>
                <a:off x="4395164" y="1336085"/>
                <a:ext cx="149400" cy="160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28" name="Google Shape;328;p17"/>
            <p:cNvGrpSpPr/>
            <p:nvPr/>
          </p:nvGrpSpPr>
          <p:grpSpPr>
            <a:xfrm>
              <a:off x="8361692" y="3510449"/>
              <a:ext cx="138146" cy="138146"/>
              <a:chOff x="4315031" y="1267400"/>
              <a:chExt cx="298500" cy="298500"/>
            </a:xfrm>
          </p:grpSpPr>
          <p:sp>
            <p:nvSpPr>
              <p:cNvPr id="329" name="Google Shape;329;p17"/>
              <p:cNvSpPr/>
              <p:nvPr/>
            </p:nvSpPr>
            <p:spPr>
              <a:xfrm>
                <a:off x="4315031" y="1267400"/>
                <a:ext cx="298500" cy="2985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 name="Google Shape;330;p17"/>
              <p:cNvSpPr/>
              <p:nvPr/>
            </p:nvSpPr>
            <p:spPr>
              <a:xfrm>
                <a:off x="4395164" y="1336085"/>
                <a:ext cx="149400" cy="160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31" name="Shape 331"/>
        <p:cNvGrpSpPr/>
        <p:nvPr/>
      </p:nvGrpSpPr>
      <p:grpSpPr>
        <a:xfrm>
          <a:off x="0" y="0"/>
          <a:ext cx="0" cy="0"/>
          <a:chOff x="0" y="0"/>
          <a:chExt cx="0" cy="0"/>
        </a:xfrm>
      </p:grpSpPr>
      <p:sp>
        <p:nvSpPr>
          <p:cNvPr id="332" name="Google Shape;332;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333" name="Google Shape;333;p18"/>
          <p:cNvSpPr txBox="1"/>
          <p:nvPr>
            <p:ph idx="1" type="subTitle"/>
          </p:nvPr>
        </p:nvSpPr>
        <p:spPr>
          <a:xfrm>
            <a:off x="713225" y="2775725"/>
            <a:ext cx="2036400" cy="1580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34" name="Google Shape;334;p18"/>
          <p:cNvSpPr txBox="1"/>
          <p:nvPr>
            <p:ph idx="2" type="subTitle"/>
          </p:nvPr>
        </p:nvSpPr>
        <p:spPr>
          <a:xfrm>
            <a:off x="3353100" y="2775725"/>
            <a:ext cx="2036400" cy="1580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35" name="Google Shape;335;p18"/>
          <p:cNvSpPr txBox="1"/>
          <p:nvPr>
            <p:ph idx="3" type="subTitle"/>
          </p:nvPr>
        </p:nvSpPr>
        <p:spPr>
          <a:xfrm>
            <a:off x="5992975" y="2775725"/>
            <a:ext cx="2036400" cy="1580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36" name="Google Shape;336;p18"/>
          <p:cNvSpPr txBox="1"/>
          <p:nvPr>
            <p:ph idx="4" type="subTitle"/>
          </p:nvPr>
        </p:nvSpPr>
        <p:spPr>
          <a:xfrm>
            <a:off x="713225" y="2293025"/>
            <a:ext cx="20364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1"/>
                </a:solidFill>
                <a:latin typeface="Alexandria ExtraBold"/>
                <a:ea typeface="Alexandria ExtraBold"/>
                <a:cs typeface="Alexandria ExtraBold"/>
                <a:sym typeface="Alexandria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7" name="Google Shape;337;p18"/>
          <p:cNvSpPr txBox="1"/>
          <p:nvPr>
            <p:ph idx="5" type="subTitle"/>
          </p:nvPr>
        </p:nvSpPr>
        <p:spPr>
          <a:xfrm>
            <a:off x="3353100" y="2293025"/>
            <a:ext cx="20364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1"/>
                </a:solidFill>
                <a:latin typeface="Alexandria ExtraBold"/>
                <a:ea typeface="Alexandria ExtraBold"/>
                <a:cs typeface="Alexandria ExtraBold"/>
                <a:sym typeface="Alexandria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8" name="Google Shape;338;p18"/>
          <p:cNvSpPr txBox="1"/>
          <p:nvPr>
            <p:ph idx="6" type="subTitle"/>
          </p:nvPr>
        </p:nvSpPr>
        <p:spPr>
          <a:xfrm>
            <a:off x="5992975" y="2293025"/>
            <a:ext cx="20364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1"/>
                </a:solidFill>
                <a:latin typeface="Alexandria ExtraBold"/>
                <a:ea typeface="Alexandria ExtraBold"/>
                <a:cs typeface="Alexandria ExtraBold"/>
                <a:sym typeface="Alexandria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339" name="Google Shape;339;p18"/>
          <p:cNvGrpSpPr/>
          <p:nvPr/>
        </p:nvGrpSpPr>
        <p:grpSpPr>
          <a:xfrm>
            <a:off x="-749900" y="-709033"/>
            <a:ext cx="10576575" cy="6099233"/>
            <a:chOff x="-749900" y="-709033"/>
            <a:chExt cx="10576575" cy="6099233"/>
          </a:xfrm>
        </p:grpSpPr>
        <p:sp>
          <p:nvSpPr>
            <p:cNvPr id="340" name="Google Shape;340;p18"/>
            <p:cNvSpPr/>
            <p:nvPr/>
          </p:nvSpPr>
          <p:spPr>
            <a:xfrm>
              <a:off x="8430775" y="-709033"/>
              <a:ext cx="1395900" cy="1106700"/>
            </a:xfrm>
            <a:prstGeom prst="roundRect">
              <a:avLst>
                <a:gd fmla="val 13965" name="adj"/>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8"/>
            <p:cNvSpPr/>
            <p:nvPr/>
          </p:nvSpPr>
          <p:spPr>
            <a:xfrm>
              <a:off x="-749900" y="539500"/>
              <a:ext cx="1155600" cy="4850700"/>
            </a:xfrm>
            <a:prstGeom prst="roundRect">
              <a:avLst>
                <a:gd fmla="val 17471" name="adj"/>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 name="Google Shape;342;p18"/>
          <p:cNvGrpSpPr/>
          <p:nvPr/>
        </p:nvGrpSpPr>
        <p:grpSpPr>
          <a:xfrm>
            <a:off x="342067" y="1428699"/>
            <a:ext cx="138146" cy="138146"/>
            <a:chOff x="4315031" y="1267400"/>
            <a:chExt cx="298500" cy="298500"/>
          </a:xfrm>
        </p:grpSpPr>
        <p:sp>
          <p:nvSpPr>
            <p:cNvPr id="343" name="Google Shape;343;p18"/>
            <p:cNvSpPr/>
            <p:nvPr/>
          </p:nvSpPr>
          <p:spPr>
            <a:xfrm>
              <a:off x="4315031" y="1267400"/>
              <a:ext cx="298500" cy="2985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 name="Google Shape;344;p18"/>
            <p:cNvSpPr/>
            <p:nvPr/>
          </p:nvSpPr>
          <p:spPr>
            <a:xfrm>
              <a:off x="4395164" y="1336085"/>
              <a:ext cx="149400" cy="160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45" name="Google Shape;345;p18"/>
          <p:cNvGrpSpPr/>
          <p:nvPr/>
        </p:nvGrpSpPr>
        <p:grpSpPr>
          <a:xfrm>
            <a:off x="285689" y="289000"/>
            <a:ext cx="8597186" cy="3834252"/>
            <a:chOff x="285689" y="289000"/>
            <a:chExt cx="8597186" cy="3834252"/>
          </a:xfrm>
        </p:grpSpPr>
        <p:grpSp>
          <p:nvGrpSpPr>
            <p:cNvPr id="346" name="Google Shape;346;p18"/>
            <p:cNvGrpSpPr/>
            <p:nvPr/>
          </p:nvGrpSpPr>
          <p:grpSpPr>
            <a:xfrm>
              <a:off x="285689" y="3883998"/>
              <a:ext cx="250925" cy="239254"/>
              <a:chOff x="1973" y="306"/>
              <a:chExt cx="71" cy="67"/>
            </a:xfrm>
          </p:grpSpPr>
          <p:sp>
            <p:nvSpPr>
              <p:cNvPr id="347" name="Google Shape;347;p18"/>
              <p:cNvSpPr/>
              <p:nvPr/>
            </p:nvSpPr>
            <p:spPr>
              <a:xfrm>
                <a:off x="1973" y="306"/>
                <a:ext cx="71" cy="67"/>
              </a:xfrm>
              <a:custGeom>
                <a:rect b="b" l="l" r="r" t="t"/>
                <a:pathLst>
                  <a:path extrusionOk="0" h="931" w="944">
                    <a:moveTo>
                      <a:pt x="912" y="414"/>
                    </a:moveTo>
                    <a:cubicBezTo>
                      <a:pt x="944" y="694"/>
                      <a:pt x="714" y="931"/>
                      <a:pt x="433" y="907"/>
                    </a:cubicBezTo>
                    <a:cubicBezTo>
                      <a:pt x="225" y="889"/>
                      <a:pt x="55" y="724"/>
                      <a:pt x="31" y="517"/>
                    </a:cubicBezTo>
                    <a:cubicBezTo>
                      <a:pt x="0" y="237"/>
                      <a:pt x="230" y="0"/>
                      <a:pt x="510" y="24"/>
                    </a:cubicBezTo>
                    <a:cubicBezTo>
                      <a:pt x="718" y="41"/>
                      <a:pt x="888" y="207"/>
                      <a:pt x="912" y="41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8" name="Google Shape;348;p18"/>
              <p:cNvSpPr/>
              <p:nvPr/>
            </p:nvSpPr>
            <p:spPr>
              <a:xfrm>
                <a:off x="1988" y="328"/>
                <a:ext cx="40" cy="17"/>
              </a:xfrm>
              <a:custGeom>
                <a:rect b="b" l="l" r="r" t="t"/>
                <a:pathLst>
                  <a:path extrusionOk="0" h="230" w="537">
                    <a:moveTo>
                      <a:pt x="537" y="49"/>
                    </a:moveTo>
                    <a:cubicBezTo>
                      <a:pt x="299" y="217"/>
                      <a:pt x="299" y="217"/>
                      <a:pt x="299" y="217"/>
                    </a:cubicBezTo>
                    <a:cubicBezTo>
                      <a:pt x="281" y="230"/>
                      <a:pt x="257" y="230"/>
                      <a:pt x="239" y="217"/>
                    </a:cubicBezTo>
                    <a:cubicBezTo>
                      <a:pt x="0" y="49"/>
                      <a:pt x="0" y="49"/>
                      <a:pt x="0" y="49"/>
                    </a:cubicBezTo>
                    <a:cubicBezTo>
                      <a:pt x="0" y="43"/>
                      <a:pt x="0" y="43"/>
                      <a:pt x="0" y="43"/>
                    </a:cubicBezTo>
                    <a:cubicBezTo>
                      <a:pt x="0" y="19"/>
                      <a:pt x="22" y="0"/>
                      <a:pt x="48" y="0"/>
                    </a:cubicBezTo>
                    <a:cubicBezTo>
                      <a:pt x="489" y="0"/>
                      <a:pt x="489" y="0"/>
                      <a:pt x="489" y="0"/>
                    </a:cubicBezTo>
                    <a:cubicBezTo>
                      <a:pt x="516" y="0"/>
                      <a:pt x="537" y="19"/>
                      <a:pt x="537" y="43"/>
                    </a:cubicBezTo>
                    <a:lnTo>
                      <a:pt x="537" y="49"/>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9" name="Google Shape;349;p18"/>
              <p:cNvSpPr/>
              <p:nvPr/>
            </p:nvSpPr>
            <p:spPr>
              <a:xfrm>
                <a:off x="1988" y="335"/>
                <a:ext cx="40" cy="22"/>
              </a:xfrm>
              <a:custGeom>
                <a:rect b="b" l="l" r="r" t="t"/>
                <a:pathLst>
                  <a:path extrusionOk="0" h="298" w="537">
                    <a:moveTo>
                      <a:pt x="239" y="168"/>
                    </a:moveTo>
                    <a:cubicBezTo>
                      <a:pt x="0" y="0"/>
                      <a:pt x="0" y="0"/>
                      <a:pt x="0" y="0"/>
                    </a:cubicBezTo>
                    <a:cubicBezTo>
                      <a:pt x="0" y="247"/>
                      <a:pt x="0" y="247"/>
                      <a:pt x="0" y="247"/>
                    </a:cubicBezTo>
                    <a:cubicBezTo>
                      <a:pt x="0" y="275"/>
                      <a:pt x="26" y="298"/>
                      <a:pt x="57" y="298"/>
                    </a:cubicBezTo>
                    <a:cubicBezTo>
                      <a:pt x="480" y="298"/>
                      <a:pt x="480" y="298"/>
                      <a:pt x="480" y="298"/>
                    </a:cubicBezTo>
                    <a:cubicBezTo>
                      <a:pt x="512" y="298"/>
                      <a:pt x="537" y="275"/>
                      <a:pt x="537" y="247"/>
                    </a:cubicBezTo>
                    <a:cubicBezTo>
                      <a:pt x="537" y="0"/>
                      <a:pt x="537" y="0"/>
                      <a:pt x="537" y="0"/>
                    </a:cubicBezTo>
                    <a:cubicBezTo>
                      <a:pt x="299" y="168"/>
                      <a:pt x="299" y="168"/>
                      <a:pt x="299" y="168"/>
                    </a:cubicBezTo>
                    <a:cubicBezTo>
                      <a:pt x="281" y="181"/>
                      <a:pt x="257" y="181"/>
                      <a:pt x="239" y="16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50" name="Google Shape;350;p18"/>
            <p:cNvGrpSpPr/>
            <p:nvPr/>
          </p:nvGrpSpPr>
          <p:grpSpPr>
            <a:xfrm>
              <a:off x="8631948" y="289000"/>
              <a:ext cx="250926" cy="250500"/>
              <a:chOff x="2153" y="22"/>
              <a:chExt cx="45" cy="45"/>
            </a:xfrm>
          </p:grpSpPr>
          <p:sp>
            <p:nvSpPr>
              <p:cNvPr id="351" name="Google Shape;351;p18"/>
              <p:cNvSpPr/>
              <p:nvPr/>
            </p:nvSpPr>
            <p:spPr>
              <a:xfrm>
                <a:off x="2153" y="22"/>
                <a:ext cx="45" cy="45"/>
              </a:xfrm>
              <a:custGeom>
                <a:rect b="b" l="l" r="r" t="t"/>
                <a:pathLst>
                  <a:path extrusionOk="0" h="605" w="606">
                    <a:moveTo>
                      <a:pt x="603" y="298"/>
                    </a:moveTo>
                    <a:cubicBezTo>
                      <a:pt x="606" y="464"/>
                      <a:pt x="473" y="600"/>
                      <a:pt x="307" y="603"/>
                    </a:cubicBezTo>
                    <a:cubicBezTo>
                      <a:pt x="142" y="605"/>
                      <a:pt x="5" y="473"/>
                      <a:pt x="3" y="307"/>
                    </a:cubicBezTo>
                    <a:cubicBezTo>
                      <a:pt x="0" y="141"/>
                      <a:pt x="133" y="5"/>
                      <a:pt x="299" y="2"/>
                    </a:cubicBezTo>
                    <a:cubicBezTo>
                      <a:pt x="465" y="0"/>
                      <a:pt x="601" y="132"/>
                      <a:pt x="603" y="29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2" name="Google Shape;352;p18"/>
              <p:cNvSpPr/>
              <p:nvPr/>
            </p:nvSpPr>
            <p:spPr>
              <a:xfrm>
                <a:off x="2161" y="27"/>
                <a:ext cx="29" cy="32"/>
              </a:xfrm>
              <a:custGeom>
                <a:rect b="b" l="l" r="r" t="t"/>
                <a:pathLst>
                  <a:path extrusionOk="0" h="428" w="402">
                    <a:moveTo>
                      <a:pt x="389" y="204"/>
                    </a:moveTo>
                    <a:cubicBezTo>
                      <a:pt x="218" y="10"/>
                      <a:pt x="218" y="10"/>
                      <a:pt x="218" y="10"/>
                    </a:cubicBezTo>
                    <a:cubicBezTo>
                      <a:pt x="209" y="0"/>
                      <a:pt x="193" y="0"/>
                      <a:pt x="184" y="10"/>
                    </a:cubicBezTo>
                    <a:cubicBezTo>
                      <a:pt x="13" y="204"/>
                      <a:pt x="13" y="204"/>
                      <a:pt x="13" y="204"/>
                    </a:cubicBezTo>
                    <a:cubicBezTo>
                      <a:pt x="0" y="219"/>
                      <a:pt x="11" y="242"/>
                      <a:pt x="31" y="242"/>
                    </a:cubicBezTo>
                    <a:cubicBezTo>
                      <a:pt x="51" y="242"/>
                      <a:pt x="51" y="242"/>
                      <a:pt x="51" y="242"/>
                    </a:cubicBezTo>
                    <a:cubicBezTo>
                      <a:pt x="51" y="428"/>
                      <a:pt x="51" y="428"/>
                      <a:pt x="51" y="428"/>
                    </a:cubicBezTo>
                    <a:cubicBezTo>
                      <a:pt x="153" y="428"/>
                      <a:pt x="153" y="428"/>
                      <a:pt x="153" y="428"/>
                    </a:cubicBezTo>
                    <a:cubicBezTo>
                      <a:pt x="153" y="285"/>
                      <a:pt x="153" y="285"/>
                      <a:pt x="153" y="285"/>
                    </a:cubicBezTo>
                    <a:cubicBezTo>
                      <a:pt x="249" y="285"/>
                      <a:pt x="249" y="285"/>
                      <a:pt x="249" y="285"/>
                    </a:cubicBezTo>
                    <a:cubicBezTo>
                      <a:pt x="249" y="428"/>
                      <a:pt x="249" y="428"/>
                      <a:pt x="249" y="428"/>
                    </a:cubicBezTo>
                    <a:cubicBezTo>
                      <a:pt x="351" y="428"/>
                      <a:pt x="351" y="428"/>
                      <a:pt x="351" y="428"/>
                    </a:cubicBezTo>
                    <a:cubicBezTo>
                      <a:pt x="351" y="242"/>
                      <a:pt x="351" y="242"/>
                      <a:pt x="351" y="242"/>
                    </a:cubicBezTo>
                    <a:cubicBezTo>
                      <a:pt x="372" y="242"/>
                      <a:pt x="372" y="242"/>
                      <a:pt x="372" y="242"/>
                    </a:cubicBezTo>
                    <a:cubicBezTo>
                      <a:pt x="391" y="242"/>
                      <a:pt x="402" y="219"/>
                      <a:pt x="389" y="20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53" name="Shape 353"/>
        <p:cNvGrpSpPr/>
        <p:nvPr/>
      </p:nvGrpSpPr>
      <p:grpSpPr>
        <a:xfrm>
          <a:off x="0" y="0"/>
          <a:ext cx="0" cy="0"/>
          <a:chOff x="0" y="0"/>
          <a:chExt cx="0" cy="0"/>
        </a:xfrm>
      </p:grpSpPr>
      <p:sp>
        <p:nvSpPr>
          <p:cNvPr id="354" name="Google Shape;354;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355" name="Google Shape;355;p19"/>
          <p:cNvSpPr txBox="1"/>
          <p:nvPr>
            <p:ph idx="1" type="subTitle"/>
          </p:nvPr>
        </p:nvSpPr>
        <p:spPr>
          <a:xfrm>
            <a:off x="1687325" y="1634950"/>
            <a:ext cx="2730900" cy="102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56" name="Google Shape;356;p19"/>
          <p:cNvSpPr txBox="1"/>
          <p:nvPr>
            <p:ph idx="2" type="subTitle"/>
          </p:nvPr>
        </p:nvSpPr>
        <p:spPr>
          <a:xfrm>
            <a:off x="5613000" y="1634950"/>
            <a:ext cx="2730900" cy="102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57" name="Google Shape;357;p19"/>
          <p:cNvSpPr txBox="1"/>
          <p:nvPr>
            <p:ph idx="3" type="subTitle"/>
          </p:nvPr>
        </p:nvSpPr>
        <p:spPr>
          <a:xfrm>
            <a:off x="1687325" y="3464500"/>
            <a:ext cx="2730900" cy="102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58" name="Google Shape;358;p19"/>
          <p:cNvSpPr txBox="1"/>
          <p:nvPr>
            <p:ph idx="4" type="subTitle"/>
          </p:nvPr>
        </p:nvSpPr>
        <p:spPr>
          <a:xfrm>
            <a:off x="5613000" y="3464500"/>
            <a:ext cx="2730900" cy="102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59" name="Google Shape;359;p19"/>
          <p:cNvSpPr txBox="1"/>
          <p:nvPr>
            <p:ph idx="5" type="subTitle"/>
          </p:nvPr>
        </p:nvSpPr>
        <p:spPr>
          <a:xfrm>
            <a:off x="1687325" y="1154850"/>
            <a:ext cx="27309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1"/>
                </a:solidFill>
                <a:latin typeface="Alexandria ExtraBold"/>
                <a:ea typeface="Alexandria ExtraBold"/>
                <a:cs typeface="Alexandria ExtraBold"/>
                <a:sym typeface="Alexandria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60" name="Google Shape;360;p19"/>
          <p:cNvSpPr txBox="1"/>
          <p:nvPr>
            <p:ph idx="6" type="subTitle"/>
          </p:nvPr>
        </p:nvSpPr>
        <p:spPr>
          <a:xfrm>
            <a:off x="1687325" y="2984400"/>
            <a:ext cx="27309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1"/>
                </a:solidFill>
                <a:latin typeface="Alexandria ExtraBold"/>
                <a:ea typeface="Alexandria ExtraBold"/>
                <a:cs typeface="Alexandria ExtraBold"/>
                <a:sym typeface="Alexandria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61" name="Google Shape;361;p19"/>
          <p:cNvSpPr txBox="1"/>
          <p:nvPr>
            <p:ph idx="7" type="subTitle"/>
          </p:nvPr>
        </p:nvSpPr>
        <p:spPr>
          <a:xfrm>
            <a:off x="5612975" y="1154850"/>
            <a:ext cx="27309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1"/>
                </a:solidFill>
                <a:latin typeface="Alexandria ExtraBold"/>
                <a:ea typeface="Alexandria ExtraBold"/>
                <a:cs typeface="Alexandria ExtraBold"/>
                <a:sym typeface="Alexandria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62" name="Google Shape;362;p19"/>
          <p:cNvSpPr txBox="1"/>
          <p:nvPr>
            <p:ph idx="8" type="subTitle"/>
          </p:nvPr>
        </p:nvSpPr>
        <p:spPr>
          <a:xfrm>
            <a:off x="5612975" y="2984400"/>
            <a:ext cx="27309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1"/>
                </a:solidFill>
                <a:latin typeface="Alexandria ExtraBold"/>
                <a:ea typeface="Alexandria ExtraBold"/>
                <a:cs typeface="Alexandria ExtraBold"/>
                <a:sym typeface="Alexandria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363" name="Google Shape;363;p19"/>
          <p:cNvGrpSpPr/>
          <p:nvPr/>
        </p:nvGrpSpPr>
        <p:grpSpPr>
          <a:xfrm>
            <a:off x="-986525" y="-124976"/>
            <a:ext cx="11159300" cy="5835601"/>
            <a:chOff x="-986525" y="-124976"/>
            <a:chExt cx="11159300" cy="5835601"/>
          </a:xfrm>
        </p:grpSpPr>
        <p:sp>
          <p:nvSpPr>
            <p:cNvPr id="364" name="Google Shape;364;p19"/>
            <p:cNvSpPr/>
            <p:nvPr/>
          </p:nvSpPr>
          <p:spPr>
            <a:xfrm>
              <a:off x="8776875" y="1740125"/>
              <a:ext cx="1395900" cy="3970500"/>
            </a:xfrm>
            <a:prstGeom prst="roundRect">
              <a:avLst>
                <a:gd fmla="val 13965" name="adj"/>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9"/>
            <p:cNvSpPr/>
            <p:nvPr/>
          </p:nvSpPr>
          <p:spPr>
            <a:xfrm>
              <a:off x="-986525" y="-124976"/>
              <a:ext cx="1395900" cy="2230500"/>
            </a:xfrm>
            <a:prstGeom prst="roundRect">
              <a:avLst>
                <a:gd fmla="val 13965" name="adj"/>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 name="Google Shape;366;p19"/>
          <p:cNvGrpSpPr/>
          <p:nvPr/>
        </p:nvGrpSpPr>
        <p:grpSpPr>
          <a:xfrm>
            <a:off x="276673" y="279386"/>
            <a:ext cx="8632753" cy="4157040"/>
            <a:chOff x="276673" y="279386"/>
            <a:chExt cx="8632753" cy="4157040"/>
          </a:xfrm>
        </p:grpSpPr>
        <p:grpSp>
          <p:nvGrpSpPr>
            <p:cNvPr id="367" name="Google Shape;367;p19"/>
            <p:cNvGrpSpPr/>
            <p:nvPr/>
          </p:nvGrpSpPr>
          <p:grpSpPr>
            <a:xfrm>
              <a:off x="8658501" y="4197173"/>
              <a:ext cx="250925" cy="239253"/>
              <a:chOff x="8024026" y="1047873"/>
              <a:chExt cx="250925" cy="239253"/>
            </a:xfrm>
          </p:grpSpPr>
          <p:sp>
            <p:nvSpPr>
              <p:cNvPr id="368" name="Google Shape;368;p19"/>
              <p:cNvSpPr/>
              <p:nvPr/>
            </p:nvSpPr>
            <p:spPr>
              <a:xfrm>
                <a:off x="8024026" y="1047873"/>
                <a:ext cx="250925" cy="239253"/>
              </a:xfrm>
              <a:custGeom>
                <a:rect b="b" l="l" r="r" t="t"/>
                <a:pathLst>
                  <a:path extrusionOk="0" h="931" w="944">
                    <a:moveTo>
                      <a:pt x="912" y="414"/>
                    </a:moveTo>
                    <a:cubicBezTo>
                      <a:pt x="944" y="694"/>
                      <a:pt x="714" y="931"/>
                      <a:pt x="433" y="907"/>
                    </a:cubicBezTo>
                    <a:cubicBezTo>
                      <a:pt x="225" y="889"/>
                      <a:pt x="55" y="724"/>
                      <a:pt x="31" y="517"/>
                    </a:cubicBezTo>
                    <a:cubicBezTo>
                      <a:pt x="0" y="237"/>
                      <a:pt x="230" y="0"/>
                      <a:pt x="510" y="24"/>
                    </a:cubicBezTo>
                    <a:cubicBezTo>
                      <a:pt x="718" y="41"/>
                      <a:pt x="888" y="207"/>
                      <a:pt x="912" y="41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9" name="Google Shape;369;p19"/>
              <p:cNvSpPr/>
              <p:nvPr/>
            </p:nvSpPr>
            <p:spPr>
              <a:xfrm>
                <a:off x="8069623" y="1174572"/>
                <a:ext cx="30915" cy="56677"/>
              </a:xfrm>
              <a:custGeom>
                <a:rect b="b" l="l" r="r" t="t"/>
                <a:pathLst>
                  <a:path extrusionOk="0" h="296" w="163">
                    <a:moveTo>
                      <a:pt x="163" y="291"/>
                    </a:moveTo>
                    <a:cubicBezTo>
                      <a:pt x="124" y="296"/>
                      <a:pt x="65" y="287"/>
                      <a:pt x="40" y="233"/>
                    </a:cubicBezTo>
                    <a:cubicBezTo>
                      <a:pt x="0" y="144"/>
                      <a:pt x="5" y="34"/>
                      <a:pt x="68" y="13"/>
                    </a:cubicBezTo>
                    <a:cubicBezTo>
                      <a:pt x="87" y="7"/>
                      <a:pt x="103" y="2"/>
                      <a:pt x="115" y="0"/>
                    </a:cubicBezTo>
                    <a:cubicBezTo>
                      <a:pt x="123" y="22"/>
                      <a:pt x="162" y="150"/>
                      <a:pt x="163" y="29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0" name="Google Shape;370;p19"/>
              <p:cNvSpPr/>
              <p:nvPr/>
            </p:nvSpPr>
            <p:spPr>
              <a:xfrm>
                <a:off x="8198434" y="1174572"/>
                <a:ext cx="30915" cy="56677"/>
              </a:xfrm>
              <a:custGeom>
                <a:rect b="b" l="l" r="r" t="t"/>
                <a:pathLst>
                  <a:path extrusionOk="0" h="296" w="163">
                    <a:moveTo>
                      <a:pt x="0" y="291"/>
                    </a:moveTo>
                    <a:cubicBezTo>
                      <a:pt x="39" y="296"/>
                      <a:pt x="99" y="287"/>
                      <a:pt x="123" y="233"/>
                    </a:cubicBezTo>
                    <a:cubicBezTo>
                      <a:pt x="163" y="144"/>
                      <a:pt x="158" y="34"/>
                      <a:pt x="95" y="13"/>
                    </a:cubicBezTo>
                    <a:cubicBezTo>
                      <a:pt x="76" y="7"/>
                      <a:pt x="61" y="2"/>
                      <a:pt x="48" y="0"/>
                    </a:cubicBezTo>
                    <a:cubicBezTo>
                      <a:pt x="41" y="22"/>
                      <a:pt x="1" y="150"/>
                      <a:pt x="0" y="29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1" name="Google Shape;371;p19"/>
              <p:cNvSpPr/>
              <p:nvPr/>
            </p:nvSpPr>
            <p:spPr>
              <a:xfrm>
                <a:off x="8092809" y="1097285"/>
                <a:ext cx="113355" cy="77286"/>
              </a:xfrm>
              <a:custGeom>
                <a:rect b="b" l="l" r="r" t="t"/>
                <a:pathLst>
                  <a:path extrusionOk="0" h="408" w="600">
                    <a:moveTo>
                      <a:pt x="299" y="4"/>
                    </a:moveTo>
                    <a:cubicBezTo>
                      <a:pt x="265" y="0"/>
                      <a:pt x="16" y="3"/>
                      <a:pt x="0" y="408"/>
                    </a:cubicBezTo>
                    <a:cubicBezTo>
                      <a:pt x="28" y="402"/>
                      <a:pt x="28" y="402"/>
                      <a:pt x="28" y="402"/>
                    </a:cubicBezTo>
                    <a:cubicBezTo>
                      <a:pt x="28" y="402"/>
                      <a:pt x="51" y="69"/>
                      <a:pt x="304" y="67"/>
                    </a:cubicBezTo>
                    <a:cubicBezTo>
                      <a:pt x="556" y="69"/>
                      <a:pt x="571" y="402"/>
                      <a:pt x="571" y="402"/>
                    </a:cubicBezTo>
                    <a:cubicBezTo>
                      <a:pt x="600" y="408"/>
                      <a:pt x="600" y="408"/>
                      <a:pt x="600" y="408"/>
                    </a:cubicBezTo>
                    <a:cubicBezTo>
                      <a:pt x="583" y="3"/>
                      <a:pt x="332" y="0"/>
                      <a:pt x="299" y="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72" name="Google Shape;372;p19"/>
            <p:cNvGrpSpPr/>
            <p:nvPr/>
          </p:nvGrpSpPr>
          <p:grpSpPr>
            <a:xfrm>
              <a:off x="276673" y="279386"/>
              <a:ext cx="250926" cy="250500"/>
              <a:chOff x="8631948" y="289000"/>
              <a:chExt cx="250926" cy="250500"/>
            </a:xfrm>
          </p:grpSpPr>
          <p:sp>
            <p:nvSpPr>
              <p:cNvPr id="373" name="Google Shape;373;p19"/>
              <p:cNvSpPr/>
              <p:nvPr/>
            </p:nvSpPr>
            <p:spPr>
              <a:xfrm>
                <a:off x="8631948" y="289000"/>
                <a:ext cx="250926" cy="250500"/>
              </a:xfrm>
              <a:custGeom>
                <a:rect b="b" l="l" r="r" t="t"/>
                <a:pathLst>
                  <a:path extrusionOk="0" h="605" w="606">
                    <a:moveTo>
                      <a:pt x="603" y="298"/>
                    </a:moveTo>
                    <a:cubicBezTo>
                      <a:pt x="606" y="464"/>
                      <a:pt x="473" y="600"/>
                      <a:pt x="307" y="603"/>
                    </a:cubicBezTo>
                    <a:cubicBezTo>
                      <a:pt x="142" y="605"/>
                      <a:pt x="5" y="473"/>
                      <a:pt x="3" y="307"/>
                    </a:cubicBezTo>
                    <a:cubicBezTo>
                      <a:pt x="0" y="141"/>
                      <a:pt x="133" y="5"/>
                      <a:pt x="299" y="2"/>
                    </a:cubicBezTo>
                    <a:cubicBezTo>
                      <a:pt x="465" y="0"/>
                      <a:pt x="601" y="132"/>
                      <a:pt x="603" y="29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4" name="Google Shape;374;p19"/>
              <p:cNvSpPr/>
              <p:nvPr/>
            </p:nvSpPr>
            <p:spPr>
              <a:xfrm>
                <a:off x="8678765" y="335613"/>
                <a:ext cx="157293" cy="157276"/>
              </a:xfrm>
              <a:custGeom>
                <a:rect b="b" l="l" r="r" t="t"/>
                <a:pathLst>
                  <a:path extrusionOk="0" h="573" w="573">
                    <a:moveTo>
                      <a:pt x="329" y="36"/>
                    </a:moveTo>
                    <a:cubicBezTo>
                      <a:pt x="227" y="71"/>
                      <a:pt x="154" y="155"/>
                      <a:pt x="154" y="155"/>
                    </a:cubicBezTo>
                    <a:cubicBezTo>
                      <a:pt x="154" y="155"/>
                      <a:pt x="70" y="227"/>
                      <a:pt x="35" y="330"/>
                    </a:cubicBezTo>
                    <a:cubicBezTo>
                      <a:pt x="0" y="433"/>
                      <a:pt x="37" y="527"/>
                      <a:pt x="122" y="573"/>
                    </a:cubicBezTo>
                    <a:cubicBezTo>
                      <a:pt x="122" y="573"/>
                      <a:pt x="222" y="531"/>
                      <a:pt x="211" y="421"/>
                    </a:cubicBezTo>
                    <a:cubicBezTo>
                      <a:pt x="211" y="421"/>
                      <a:pt x="101" y="339"/>
                      <a:pt x="219" y="220"/>
                    </a:cubicBezTo>
                    <a:cubicBezTo>
                      <a:pt x="338" y="101"/>
                      <a:pt x="420" y="211"/>
                      <a:pt x="420" y="211"/>
                    </a:cubicBezTo>
                    <a:cubicBezTo>
                      <a:pt x="420" y="211"/>
                      <a:pt x="506" y="231"/>
                      <a:pt x="573" y="123"/>
                    </a:cubicBezTo>
                    <a:cubicBezTo>
                      <a:pt x="526" y="38"/>
                      <a:pt x="432" y="0"/>
                      <a:pt x="329" y="3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75" name="Google Shape;375;p19"/>
          <p:cNvGrpSpPr/>
          <p:nvPr/>
        </p:nvGrpSpPr>
        <p:grpSpPr>
          <a:xfrm>
            <a:off x="342067" y="1428699"/>
            <a:ext cx="8510988" cy="2219896"/>
            <a:chOff x="342067" y="1428699"/>
            <a:chExt cx="8510988" cy="2219896"/>
          </a:xfrm>
        </p:grpSpPr>
        <p:grpSp>
          <p:nvGrpSpPr>
            <p:cNvPr id="376" name="Google Shape;376;p19"/>
            <p:cNvGrpSpPr/>
            <p:nvPr/>
          </p:nvGrpSpPr>
          <p:grpSpPr>
            <a:xfrm>
              <a:off x="342067" y="1428699"/>
              <a:ext cx="138146" cy="138146"/>
              <a:chOff x="4315031" y="1267400"/>
              <a:chExt cx="298500" cy="298500"/>
            </a:xfrm>
          </p:grpSpPr>
          <p:sp>
            <p:nvSpPr>
              <p:cNvPr id="377" name="Google Shape;377;p19"/>
              <p:cNvSpPr/>
              <p:nvPr/>
            </p:nvSpPr>
            <p:spPr>
              <a:xfrm>
                <a:off x="4315031" y="1267400"/>
                <a:ext cx="298500" cy="2985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 name="Google Shape;378;p19"/>
              <p:cNvSpPr/>
              <p:nvPr/>
            </p:nvSpPr>
            <p:spPr>
              <a:xfrm>
                <a:off x="4395164" y="1336085"/>
                <a:ext cx="149400" cy="160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79" name="Google Shape;379;p19"/>
            <p:cNvGrpSpPr/>
            <p:nvPr/>
          </p:nvGrpSpPr>
          <p:grpSpPr>
            <a:xfrm>
              <a:off x="8714910" y="3510449"/>
              <a:ext cx="138146" cy="138146"/>
              <a:chOff x="4315031" y="1267400"/>
              <a:chExt cx="298500" cy="298500"/>
            </a:xfrm>
          </p:grpSpPr>
          <p:sp>
            <p:nvSpPr>
              <p:cNvPr id="380" name="Google Shape;380;p19"/>
              <p:cNvSpPr/>
              <p:nvPr/>
            </p:nvSpPr>
            <p:spPr>
              <a:xfrm>
                <a:off x="4315031" y="1267400"/>
                <a:ext cx="298500" cy="2985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 name="Google Shape;381;p19"/>
              <p:cNvSpPr/>
              <p:nvPr/>
            </p:nvSpPr>
            <p:spPr>
              <a:xfrm>
                <a:off x="4395164" y="1336085"/>
                <a:ext cx="149400" cy="160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82" name="Shape 382"/>
        <p:cNvGrpSpPr/>
        <p:nvPr/>
      </p:nvGrpSpPr>
      <p:grpSpPr>
        <a:xfrm>
          <a:off x="0" y="0"/>
          <a:ext cx="0" cy="0"/>
          <a:chOff x="0" y="0"/>
          <a:chExt cx="0" cy="0"/>
        </a:xfrm>
      </p:grpSpPr>
      <p:grpSp>
        <p:nvGrpSpPr>
          <p:cNvPr id="383" name="Google Shape;383;p20"/>
          <p:cNvGrpSpPr/>
          <p:nvPr/>
        </p:nvGrpSpPr>
        <p:grpSpPr>
          <a:xfrm>
            <a:off x="-749900" y="-175613"/>
            <a:ext cx="10881375" cy="6114913"/>
            <a:chOff x="-749900" y="-175613"/>
            <a:chExt cx="10881375" cy="6114913"/>
          </a:xfrm>
        </p:grpSpPr>
        <p:sp>
          <p:nvSpPr>
            <p:cNvPr id="384" name="Google Shape;384;p20"/>
            <p:cNvSpPr/>
            <p:nvPr/>
          </p:nvSpPr>
          <p:spPr>
            <a:xfrm>
              <a:off x="8735575" y="-175613"/>
              <a:ext cx="1395900" cy="2709300"/>
            </a:xfrm>
            <a:prstGeom prst="roundRect">
              <a:avLst>
                <a:gd fmla="val 13965" name="adj"/>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 name="Google Shape;385;p20"/>
            <p:cNvGrpSpPr/>
            <p:nvPr/>
          </p:nvGrpSpPr>
          <p:grpSpPr>
            <a:xfrm>
              <a:off x="-749900" y="539500"/>
              <a:ext cx="10576550" cy="5399800"/>
              <a:chOff x="-749900" y="539500"/>
              <a:chExt cx="10576550" cy="5399800"/>
            </a:xfrm>
          </p:grpSpPr>
          <p:sp>
            <p:nvSpPr>
              <p:cNvPr id="386" name="Google Shape;386;p20"/>
              <p:cNvSpPr/>
              <p:nvPr/>
            </p:nvSpPr>
            <p:spPr>
              <a:xfrm>
                <a:off x="6991350" y="4832600"/>
                <a:ext cx="2835300" cy="1106700"/>
              </a:xfrm>
              <a:prstGeom prst="roundRect">
                <a:avLst>
                  <a:gd fmla="val 13965" name="adj"/>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0"/>
              <p:cNvSpPr/>
              <p:nvPr/>
            </p:nvSpPr>
            <p:spPr>
              <a:xfrm>
                <a:off x="-749900" y="539500"/>
                <a:ext cx="1155600" cy="4850700"/>
              </a:xfrm>
              <a:prstGeom prst="roundRect">
                <a:avLst>
                  <a:gd fmla="val 17471" name="adj"/>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88" name="Google Shape;388;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389" name="Google Shape;389;p20"/>
          <p:cNvSpPr txBox="1"/>
          <p:nvPr>
            <p:ph idx="1" type="subTitle"/>
          </p:nvPr>
        </p:nvSpPr>
        <p:spPr>
          <a:xfrm>
            <a:off x="928525" y="1634950"/>
            <a:ext cx="2280600" cy="102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90" name="Google Shape;390;p20"/>
          <p:cNvSpPr txBox="1"/>
          <p:nvPr>
            <p:ph idx="2" type="subTitle"/>
          </p:nvPr>
        </p:nvSpPr>
        <p:spPr>
          <a:xfrm>
            <a:off x="3538768" y="1634950"/>
            <a:ext cx="2278800" cy="102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91" name="Google Shape;391;p20"/>
          <p:cNvSpPr txBox="1"/>
          <p:nvPr>
            <p:ph idx="3" type="subTitle"/>
          </p:nvPr>
        </p:nvSpPr>
        <p:spPr>
          <a:xfrm>
            <a:off x="928525" y="3464500"/>
            <a:ext cx="2278800" cy="102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92" name="Google Shape;392;p20"/>
          <p:cNvSpPr txBox="1"/>
          <p:nvPr>
            <p:ph idx="4" type="subTitle"/>
          </p:nvPr>
        </p:nvSpPr>
        <p:spPr>
          <a:xfrm>
            <a:off x="3539894" y="3464500"/>
            <a:ext cx="2278800" cy="102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93" name="Google Shape;393;p20"/>
          <p:cNvSpPr txBox="1"/>
          <p:nvPr>
            <p:ph idx="5" type="subTitle"/>
          </p:nvPr>
        </p:nvSpPr>
        <p:spPr>
          <a:xfrm>
            <a:off x="6151975" y="1634950"/>
            <a:ext cx="2278800" cy="102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94" name="Google Shape;394;p20"/>
          <p:cNvSpPr txBox="1"/>
          <p:nvPr>
            <p:ph idx="6" type="subTitle"/>
          </p:nvPr>
        </p:nvSpPr>
        <p:spPr>
          <a:xfrm>
            <a:off x="6151975" y="3464500"/>
            <a:ext cx="2278800" cy="102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95" name="Google Shape;395;p20"/>
          <p:cNvSpPr txBox="1"/>
          <p:nvPr>
            <p:ph idx="7" type="subTitle"/>
          </p:nvPr>
        </p:nvSpPr>
        <p:spPr>
          <a:xfrm>
            <a:off x="928525" y="1154850"/>
            <a:ext cx="22785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1"/>
                </a:solidFill>
                <a:latin typeface="Alexandria ExtraBold"/>
                <a:ea typeface="Alexandria ExtraBold"/>
                <a:cs typeface="Alexandria ExtraBold"/>
                <a:sym typeface="Alexandria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96" name="Google Shape;396;p20"/>
          <p:cNvSpPr txBox="1"/>
          <p:nvPr>
            <p:ph idx="8" type="subTitle"/>
          </p:nvPr>
        </p:nvSpPr>
        <p:spPr>
          <a:xfrm>
            <a:off x="3538768" y="1154850"/>
            <a:ext cx="22788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1"/>
                </a:solidFill>
                <a:latin typeface="Alexandria ExtraBold"/>
                <a:ea typeface="Alexandria ExtraBold"/>
                <a:cs typeface="Alexandria ExtraBold"/>
                <a:sym typeface="Alexandria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97" name="Google Shape;397;p20"/>
          <p:cNvSpPr txBox="1"/>
          <p:nvPr>
            <p:ph idx="9" type="subTitle"/>
          </p:nvPr>
        </p:nvSpPr>
        <p:spPr>
          <a:xfrm>
            <a:off x="6154045" y="1154850"/>
            <a:ext cx="22788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1"/>
                </a:solidFill>
                <a:latin typeface="Alexandria ExtraBold"/>
                <a:ea typeface="Alexandria ExtraBold"/>
                <a:cs typeface="Alexandria ExtraBold"/>
                <a:sym typeface="Alexandria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98" name="Google Shape;398;p20"/>
          <p:cNvSpPr txBox="1"/>
          <p:nvPr>
            <p:ph idx="13" type="subTitle"/>
          </p:nvPr>
        </p:nvSpPr>
        <p:spPr>
          <a:xfrm>
            <a:off x="928525" y="2984400"/>
            <a:ext cx="22785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1"/>
                </a:solidFill>
                <a:latin typeface="Alexandria ExtraBold"/>
                <a:ea typeface="Alexandria ExtraBold"/>
                <a:cs typeface="Alexandria ExtraBold"/>
                <a:sym typeface="Alexandria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99" name="Google Shape;399;p20"/>
          <p:cNvSpPr txBox="1"/>
          <p:nvPr>
            <p:ph idx="14" type="subTitle"/>
          </p:nvPr>
        </p:nvSpPr>
        <p:spPr>
          <a:xfrm>
            <a:off x="3540780" y="2984400"/>
            <a:ext cx="22788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1"/>
                </a:solidFill>
                <a:latin typeface="Alexandria ExtraBold"/>
                <a:ea typeface="Alexandria ExtraBold"/>
                <a:cs typeface="Alexandria ExtraBold"/>
                <a:sym typeface="Alexandria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00" name="Google Shape;400;p20"/>
          <p:cNvSpPr txBox="1"/>
          <p:nvPr>
            <p:ph idx="15" type="subTitle"/>
          </p:nvPr>
        </p:nvSpPr>
        <p:spPr>
          <a:xfrm>
            <a:off x="6154045" y="2984400"/>
            <a:ext cx="22788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1"/>
                </a:solidFill>
                <a:latin typeface="Alexandria ExtraBold"/>
                <a:ea typeface="Alexandria ExtraBold"/>
                <a:cs typeface="Alexandria ExtraBold"/>
                <a:sym typeface="Alexandria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401" name="Google Shape;401;p20"/>
          <p:cNvGrpSpPr/>
          <p:nvPr/>
        </p:nvGrpSpPr>
        <p:grpSpPr>
          <a:xfrm>
            <a:off x="285689" y="1870150"/>
            <a:ext cx="8597186" cy="2253102"/>
            <a:chOff x="285689" y="1870150"/>
            <a:chExt cx="8597186" cy="2253102"/>
          </a:xfrm>
        </p:grpSpPr>
        <p:grpSp>
          <p:nvGrpSpPr>
            <p:cNvPr id="402" name="Google Shape;402;p20"/>
            <p:cNvGrpSpPr/>
            <p:nvPr/>
          </p:nvGrpSpPr>
          <p:grpSpPr>
            <a:xfrm>
              <a:off x="285689" y="3883998"/>
              <a:ext cx="250925" cy="239254"/>
              <a:chOff x="1973" y="306"/>
              <a:chExt cx="71" cy="67"/>
            </a:xfrm>
          </p:grpSpPr>
          <p:sp>
            <p:nvSpPr>
              <p:cNvPr id="403" name="Google Shape;403;p20"/>
              <p:cNvSpPr/>
              <p:nvPr/>
            </p:nvSpPr>
            <p:spPr>
              <a:xfrm>
                <a:off x="1973" y="306"/>
                <a:ext cx="71" cy="67"/>
              </a:xfrm>
              <a:custGeom>
                <a:rect b="b" l="l" r="r" t="t"/>
                <a:pathLst>
                  <a:path extrusionOk="0" h="931" w="944">
                    <a:moveTo>
                      <a:pt x="912" y="414"/>
                    </a:moveTo>
                    <a:cubicBezTo>
                      <a:pt x="944" y="694"/>
                      <a:pt x="714" y="931"/>
                      <a:pt x="433" y="907"/>
                    </a:cubicBezTo>
                    <a:cubicBezTo>
                      <a:pt x="225" y="889"/>
                      <a:pt x="55" y="724"/>
                      <a:pt x="31" y="517"/>
                    </a:cubicBezTo>
                    <a:cubicBezTo>
                      <a:pt x="0" y="237"/>
                      <a:pt x="230" y="0"/>
                      <a:pt x="510" y="24"/>
                    </a:cubicBezTo>
                    <a:cubicBezTo>
                      <a:pt x="718" y="41"/>
                      <a:pt x="888" y="207"/>
                      <a:pt x="912" y="41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4" name="Google Shape;404;p20"/>
              <p:cNvSpPr/>
              <p:nvPr/>
            </p:nvSpPr>
            <p:spPr>
              <a:xfrm>
                <a:off x="1988" y="328"/>
                <a:ext cx="40" cy="17"/>
              </a:xfrm>
              <a:custGeom>
                <a:rect b="b" l="l" r="r" t="t"/>
                <a:pathLst>
                  <a:path extrusionOk="0" h="230" w="537">
                    <a:moveTo>
                      <a:pt x="537" y="49"/>
                    </a:moveTo>
                    <a:cubicBezTo>
                      <a:pt x="299" y="217"/>
                      <a:pt x="299" y="217"/>
                      <a:pt x="299" y="217"/>
                    </a:cubicBezTo>
                    <a:cubicBezTo>
                      <a:pt x="281" y="230"/>
                      <a:pt x="257" y="230"/>
                      <a:pt x="239" y="217"/>
                    </a:cubicBezTo>
                    <a:cubicBezTo>
                      <a:pt x="0" y="49"/>
                      <a:pt x="0" y="49"/>
                      <a:pt x="0" y="49"/>
                    </a:cubicBezTo>
                    <a:cubicBezTo>
                      <a:pt x="0" y="43"/>
                      <a:pt x="0" y="43"/>
                      <a:pt x="0" y="43"/>
                    </a:cubicBezTo>
                    <a:cubicBezTo>
                      <a:pt x="0" y="19"/>
                      <a:pt x="22" y="0"/>
                      <a:pt x="48" y="0"/>
                    </a:cubicBezTo>
                    <a:cubicBezTo>
                      <a:pt x="489" y="0"/>
                      <a:pt x="489" y="0"/>
                      <a:pt x="489" y="0"/>
                    </a:cubicBezTo>
                    <a:cubicBezTo>
                      <a:pt x="516" y="0"/>
                      <a:pt x="537" y="19"/>
                      <a:pt x="537" y="43"/>
                    </a:cubicBezTo>
                    <a:lnTo>
                      <a:pt x="537" y="49"/>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5" name="Google Shape;405;p20"/>
              <p:cNvSpPr/>
              <p:nvPr/>
            </p:nvSpPr>
            <p:spPr>
              <a:xfrm>
                <a:off x="1988" y="335"/>
                <a:ext cx="40" cy="22"/>
              </a:xfrm>
              <a:custGeom>
                <a:rect b="b" l="l" r="r" t="t"/>
                <a:pathLst>
                  <a:path extrusionOk="0" h="298" w="537">
                    <a:moveTo>
                      <a:pt x="239" y="168"/>
                    </a:moveTo>
                    <a:cubicBezTo>
                      <a:pt x="0" y="0"/>
                      <a:pt x="0" y="0"/>
                      <a:pt x="0" y="0"/>
                    </a:cubicBezTo>
                    <a:cubicBezTo>
                      <a:pt x="0" y="247"/>
                      <a:pt x="0" y="247"/>
                      <a:pt x="0" y="247"/>
                    </a:cubicBezTo>
                    <a:cubicBezTo>
                      <a:pt x="0" y="275"/>
                      <a:pt x="26" y="298"/>
                      <a:pt x="57" y="298"/>
                    </a:cubicBezTo>
                    <a:cubicBezTo>
                      <a:pt x="480" y="298"/>
                      <a:pt x="480" y="298"/>
                      <a:pt x="480" y="298"/>
                    </a:cubicBezTo>
                    <a:cubicBezTo>
                      <a:pt x="512" y="298"/>
                      <a:pt x="537" y="275"/>
                      <a:pt x="537" y="247"/>
                    </a:cubicBezTo>
                    <a:cubicBezTo>
                      <a:pt x="537" y="0"/>
                      <a:pt x="537" y="0"/>
                      <a:pt x="537" y="0"/>
                    </a:cubicBezTo>
                    <a:cubicBezTo>
                      <a:pt x="299" y="168"/>
                      <a:pt x="299" y="168"/>
                      <a:pt x="299" y="168"/>
                    </a:cubicBezTo>
                    <a:cubicBezTo>
                      <a:pt x="281" y="181"/>
                      <a:pt x="257" y="181"/>
                      <a:pt x="239" y="16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06" name="Google Shape;406;p20"/>
            <p:cNvGrpSpPr/>
            <p:nvPr/>
          </p:nvGrpSpPr>
          <p:grpSpPr>
            <a:xfrm>
              <a:off x="8631948" y="1870150"/>
              <a:ext cx="250926" cy="250500"/>
              <a:chOff x="2153" y="22"/>
              <a:chExt cx="45" cy="45"/>
            </a:xfrm>
          </p:grpSpPr>
          <p:sp>
            <p:nvSpPr>
              <p:cNvPr id="407" name="Google Shape;407;p20"/>
              <p:cNvSpPr/>
              <p:nvPr/>
            </p:nvSpPr>
            <p:spPr>
              <a:xfrm>
                <a:off x="2153" y="22"/>
                <a:ext cx="45" cy="45"/>
              </a:xfrm>
              <a:custGeom>
                <a:rect b="b" l="l" r="r" t="t"/>
                <a:pathLst>
                  <a:path extrusionOk="0" h="605" w="606">
                    <a:moveTo>
                      <a:pt x="603" y="298"/>
                    </a:moveTo>
                    <a:cubicBezTo>
                      <a:pt x="606" y="464"/>
                      <a:pt x="473" y="600"/>
                      <a:pt x="307" y="603"/>
                    </a:cubicBezTo>
                    <a:cubicBezTo>
                      <a:pt x="142" y="605"/>
                      <a:pt x="5" y="473"/>
                      <a:pt x="3" y="307"/>
                    </a:cubicBezTo>
                    <a:cubicBezTo>
                      <a:pt x="0" y="141"/>
                      <a:pt x="133" y="5"/>
                      <a:pt x="299" y="2"/>
                    </a:cubicBezTo>
                    <a:cubicBezTo>
                      <a:pt x="465" y="0"/>
                      <a:pt x="601" y="132"/>
                      <a:pt x="603" y="29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8" name="Google Shape;408;p20"/>
              <p:cNvSpPr/>
              <p:nvPr/>
            </p:nvSpPr>
            <p:spPr>
              <a:xfrm>
                <a:off x="2161" y="27"/>
                <a:ext cx="29" cy="32"/>
              </a:xfrm>
              <a:custGeom>
                <a:rect b="b" l="l" r="r" t="t"/>
                <a:pathLst>
                  <a:path extrusionOk="0" h="428" w="402">
                    <a:moveTo>
                      <a:pt x="389" y="204"/>
                    </a:moveTo>
                    <a:cubicBezTo>
                      <a:pt x="218" y="10"/>
                      <a:pt x="218" y="10"/>
                      <a:pt x="218" y="10"/>
                    </a:cubicBezTo>
                    <a:cubicBezTo>
                      <a:pt x="209" y="0"/>
                      <a:pt x="193" y="0"/>
                      <a:pt x="184" y="10"/>
                    </a:cubicBezTo>
                    <a:cubicBezTo>
                      <a:pt x="13" y="204"/>
                      <a:pt x="13" y="204"/>
                      <a:pt x="13" y="204"/>
                    </a:cubicBezTo>
                    <a:cubicBezTo>
                      <a:pt x="0" y="219"/>
                      <a:pt x="11" y="242"/>
                      <a:pt x="31" y="242"/>
                    </a:cubicBezTo>
                    <a:cubicBezTo>
                      <a:pt x="51" y="242"/>
                      <a:pt x="51" y="242"/>
                      <a:pt x="51" y="242"/>
                    </a:cubicBezTo>
                    <a:cubicBezTo>
                      <a:pt x="51" y="428"/>
                      <a:pt x="51" y="428"/>
                      <a:pt x="51" y="428"/>
                    </a:cubicBezTo>
                    <a:cubicBezTo>
                      <a:pt x="153" y="428"/>
                      <a:pt x="153" y="428"/>
                      <a:pt x="153" y="428"/>
                    </a:cubicBezTo>
                    <a:cubicBezTo>
                      <a:pt x="153" y="285"/>
                      <a:pt x="153" y="285"/>
                      <a:pt x="153" y="285"/>
                    </a:cubicBezTo>
                    <a:cubicBezTo>
                      <a:pt x="249" y="285"/>
                      <a:pt x="249" y="285"/>
                      <a:pt x="249" y="285"/>
                    </a:cubicBezTo>
                    <a:cubicBezTo>
                      <a:pt x="249" y="428"/>
                      <a:pt x="249" y="428"/>
                      <a:pt x="249" y="428"/>
                    </a:cubicBezTo>
                    <a:cubicBezTo>
                      <a:pt x="351" y="428"/>
                      <a:pt x="351" y="428"/>
                      <a:pt x="351" y="428"/>
                    </a:cubicBezTo>
                    <a:cubicBezTo>
                      <a:pt x="351" y="242"/>
                      <a:pt x="351" y="242"/>
                      <a:pt x="351" y="242"/>
                    </a:cubicBezTo>
                    <a:cubicBezTo>
                      <a:pt x="372" y="242"/>
                      <a:pt x="372" y="242"/>
                      <a:pt x="372" y="242"/>
                    </a:cubicBezTo>
                    <a:cubicBezTo>
                      <a:pt x="391" y="242"/>
                      <a:pt x="402" y="219"/>
                      <a:pt x="389" y="20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409" name="Google Shape;409;p20"/>
          <p:cNvGrpSpPr/>
          <p:nvPr/>
        </p:nvGrpSpPr>
        <p:grpSpPr>
          <a:xfrm>
            <a:off x="8744724" y="4782582"/>
            <a:ext cx="138146" cy="138146"/>
            <a:chOff x="4315031" y="1267400"/>
            <a:chExt cx="298500" cy="298500"/>
          </a:xfrm>
        </p:grpSpPr>
        <p:sp>
          <p:nvSpPr>
            <p:cNvPr id="410" name="Google Shape;410;p20"/>
            <p:cNvSpPr/>
            <p:nvPr/>
          </p:nvSpPr>
          <p:spPr>
            <a:xfrm>
              <a:off x="4315031" y="1267400"/>
              <a:ext cx="298500" cy="2985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1" name="Google Shape;411;p20"/>
            <p:cNvSpPr/>
            <p:nvPr/>
          </p:nvSpPr>
          <p:spPr>
            <a:xfrm>
              <a:off x="4395164" y="1336085"/>
              <a:ext cx="149400" cy="160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
          <p:cNvSpPr txBox="1"/>
          <p:nvPr>
            <p:ph type="title"/>
          </p:nvPr>
        </p:nvSpPr>
        <p:spPr>
          <a:xfrm>
            <a:off x="713225" y="2371763"/>
            <a:ext cx="4383600" cy="120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9" name="Google Shape;29;p3"/>
          <p:cNvSpPr txBox="1"/>
          <p:nvPr>
            <p:ph hasCustomPrompt="1" idx="2" type="title"/>
          </p:nvPr>
        </p:nvSpPr>
        <p:spPr>
          <a:xfrm>
            <a:off x="713225" y="1569038"/>
            <a:ext cx="1750200" cy="8418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0" name="Google Shape;30;p3"/>
          <p:cNvSpPr/>
          <p:nvPr/>
        </p:nvSpPr>
        <p:spPr>
          <a:xfrm>
            <a:off x="494226" y="720013"/>
            <a:ext cx="8155500" cy="3706500"/>
          </a:xfrm>
          <a:prstGeom prst="roundRect">
            <a:avLst>
              <a:gd fmla="val 6093" name="adj"/>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 name="Google Shape;31;p3"/>
          <p:cNvGrpSpPr/>
          <p:nvPr/>
        </p:nvGrpSpPr>
        <p:grpSpPr>
          <a:xfrm>
            <a:off x="3499492" y="649407"/>
            <a:ext cx="1389771" cy="3835846"/>
            <a:chOff x="3499492" y="649407"/>
            <a:chExt cx="1389771" cy="3835846"/>
          </a:xfrm>
        </p:grpSpPr>
        <p:grpSp>
          <p:nvGrpSpPr>
            <p:cNvPr id="32" name="Google Shape;32;p3"/>
            <p:cNvGrpSpPr/>
            <p:nvPr/>
          </p:nvGrpSpPr>
          <p:grpSpPr>
            <a:xfrm>
              <a:off x="4751117" y="649407"/>
              <a:ext cx="138146" cy="138146"/>
              <a:chOff x="4315031" y="1267400"/>
              <a:chExt cx="298500" cy="298500"/>
            </a:xfrm>
          </p:grpSpPr>
          <p:sp>
            <p:nvSpPr>
              <p:cNvPr id="33" name="Google Shape;33;p3"/>
              <p:cNvSpPr/>
              <p:nvPr/>
            </p:nvSpPr>
            <p:spPr>
              <a:xfrm>
                <a:off x="4315031" y="1267400"/>
                <a:ext cx="298500" cy="2985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 name="Google Shape;34;p3"/>
              <p:cNvSpPr/>
              <p:nvPr/>
            </p:nvSpPr>
            <p:spPr>
              <a:xfrm>
                <a:off x="4395164" y="1336085"/>
                <a:ext cx="149400" cy="160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5" name="Google Shape;35;p3"/>
            <p:cNvGrpSpPr/>
            <p:nvPr/>
          </p:nvGrpSpPr>
          <p:grpSpPr>
            <a:xfrm>
              <a:off x="3499492" y="4347107"/>
              <a:ext cx="138146" cy="138146"/>
              <a:chOff x="4315031" y="1267400"/>
              <a:chExt cx="298500" cy="298500"/>
            </a:xfrm>
          </p:grpSpPr>
          <p:sp>
            <p:nvSpPr>
              <p:cNvPr id="36" name="Google Shape;36;p3"/>
              <p:cNvSpPr/>
              <p:nvPr/>
            </p:nvSpPr>
            <p:spPr>
              <a:xfrm>
                <a:off x="4315031" y="1267400"/>
                <a:ext cx="298500" cy="2985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 name="Google Shape;37;p3"/>
              <p:cNvSpPr/>
              <p:nvPr/>
            </p:nvSpPr>
            <p:spPr>
              <a:xfrm>
                <a:off x="4395164" y="1336085"/>
                <a:ext cx="149400" cy="160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8" name="Google Shape;38;p3"/>
          <p:cNvGrpSpPr/>
          <p:nvPr/>
        </p:nvGrpSpPr>
        <p:grpSpPr>
          <a:xfrm>
            <a:off x="494222" y="401350"/>
            <a:ext cx="660992" cy="138150"/>
            <a:chOff x="3983" y="1908"/>
            <a:chExt cx="389" cy="81"/>
          </a:xfrm>
        </p:grpSpPr>
        <p:sp>
          <p:nvSpPr>
            <p:cNvPr id="39" name="Google Shape;39;p3"/>
            <p:cNvSpPr/>
            <p:nvPr/>
          </p:nvSpPr>
          <p:spPr>
            <a:xfrm>
              <a:off x="3983" y="1908"/>
              <a:ext cx="86" cy="81"/>
            </a:xfrm>
            <a:custGeom>
              <a:rect b="b" l="l" r="r" t="t"/>
              <a:pathLst>
                <a:path extrusionOk="0" h="1084" w="1148">
                  <a:moveTo>
                    <a:pt x="1148" y="882"/>
                  </a:moveTo>
                  <a:cubicBezTo>
                    <a:pt x="1148" y="202"/>
                    <a:pt x="1148" y="202"/>
                    <a:pt x="1148" y="202"/>
                  </a:cubicBezTo>
                  <a:cubicBezTo>
                    <a:pt x="1148" y="91"/>
                    <a:pt x="1057" y="0"/>
                    <a:pt x="946" y="0"/>
                  </a:cubicBezTo>
                  <a:cubicBezTo>
                    <a:pt x="202" y="0"/>
                    <a:pt x="202" y="0"/>
                    <a:pt x="202" y="0"/>
                  </a:cubicBezTo>
                  <a:cubicBezTo>
                    <a:pt x="91" y="0"/>
                    <a:pt x="0" y="91"/>
                    <a:pt x="0" y="202"/>
                  </a:cubicBezTo>
                  <a:cubicBezTo>
                    <a:pt x="0" y="882"/>
                    <a:pt x="0" y="882"/>
                    <a:pt x="0" y="882"/>
                  </a:cubicBezTo>
                  <a:cubicBezTo>
                    <a:pt x="0" y="994"/>
                    <a:pt x="91" y="1084"/>
                    <a:pt x="202" y="1084"/>
                  </a:cubicBezTo>
                  <a:cubicBezTo>
                    <a:pt x="946" y="1084"/>
                    <a:pt x="946" y="1084"/>
                    <a:pt x="946" y="1084"/>
                  </a:cubicBezTo>
                  <a:cubicBezTo>
                    <a:pt x="1057" y="1084"/>
                    <a:pt x="1148" y="994"/>
                    <a:pt x="1148" y="88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 name="Google Shape;40;p3"/>
            <p:cNvSpPr/>
            <p:nvPr/>
          </p:nvSpPr>
          <p:spPr>
            <a:xfrm>
              <a:off x="4008" y="1932"/>
              <a:ext cx="35" cy="34"/>
            </a:xfrm>
            <a:custGeom>
              <a:rect b="b" l="l" r="r" t="t"/>
              <a:pathLst>
                <a:path extrusionOk="0" h="460" w="472">
                  <a:moveTo>
                    <a:pt x="472" y="207"/>
                  </a:moveTo>
                  <a:cubicBezTo>
                    <a:pt x="472" y="401"/>
                    <a:pt x="472" y="401"/>
                    <a:pt x="472" y="401"/>
                  </a:cubicBezTo>
                  <a:cubicBezTo>
                    <a:pt x="472" y="433"/>
                    <a:pt x="445" y="460"/>
                    <a:pt x="413" y="460"/>
                  </a:cubicBezTo>
                  <a:cubicBezTo>
                    <a:pt x="59" y="460"/>
                    <a:pt x="59" y="460"/>
                    <a:pt x="59" y="460"/>
                  </a:cubicBezTo>
                  <a:cubicBezTo>
                    <a:pt x="27" y="460"/>
                    <a:pt x="0" y="433"/>
                    <a:pt x="0" y="401"/>
                  </a:cubicBezTo>
                  <a:cubicBezTo>
                    <a:pt x="0" y="207"/>
                    <a:pt x="0" y="207"/>
                    <a:pt x="0" y="207"/>
                  </a:cubicBezTo>
                  <a:cubicBezTo>
                    <a:pt x="0" y="189"/>
                    <a:pt x="8" y="173"/>
                    <a:pt x="22" y="161"/>
                  </a:cubicBezTo>
                  <a:cubicBezTo>
                    <a:pt x="199" y="17"/>
                    <a:pt x="199" y="17"/>
                    <a:pt x="199" y="17"/>
                  </a:cubicBezTo>
                  <a:cubicBezTo>
                    <a:pt x="221" y="0"/>
                    <a:pt x="252" y="0"/>
                    <a:pt x="274" y="17"/>
                  </a:cubicBezTo>
                  <a:cubicBezTo>
                    <a:pt x="450" y="161"/>
                    <a:pt x="450" y="161"/>
                    <a:pt x="450" y="161"/>
                  </a:cubicBezTo>
                  <a:cubicBezTo>
                    <a:pt x="464" y="173"/>
                    <a:pt x="472" y="189"/>
                    <a:pt x="472" y="207"/>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 name="Google Shape;41;p3"/>
            <p:cNvSpPr/>
            <p:nvPr/>
          </p:nvSpPr>
          <p:spPr>
            <a:xfrm>
              <a:off x="4286" y="1908"/>
              <a:ext cx="86" cy="81"/>
            </a:xfrm>
            <a:custGeom>
              <a:rect b="b" l="l" r="r" t="t"/>
              <a:pathLst>
                <a:path extrusionOk="0" h="1084" w="1147">
                  <a:moveTo>
                    <a:pt x="1147" y="882"/>
                  </a:moveTo>
                  <a:cubicBezTo>
                    <a:pt x="1147" y="202"/>
                    <a:pt x="1147" y="202"/>
                    <a:pt x="1147" y="202"/>
                  </a:cubicBezTo>
                  <a:cubicBezTo>
                    <a:pt x="1147" y="91"/>
                    <a:pt x="1057" y="0"/>
                    <a:pt x="946" y="0"/>
                  </a:cubicBezTo>
                  <a:cubicBezTo>
                    <a:pt x="202" y="0"/>
                    <a:pt x="202" y="0"/>
                    <a:pt x="202" y="0"/>
                  </a:cubicBezTo>
                  <a:cubicBezTo>
                    <a:pt x="90" y="0"/>
                    <a:pt x="0" y="91"/>
                    <a:pt x="0" y="202"/>
                  </a:cubicBezTo>
                  <a:cubicBezTo>
                    <a:pt x="0" y="882"/>
                    <a:pt x="0" y="882"/>
                    <a:pt x="0" y="882"/>
                  </a:cubicBezTo>
                  <a:cubicBezTo>
                    <a:pt x="0" y="994"/>
                    <a:pt x="90" y="1084"/>
                    <a:pt x="202" y="1084"/>
                  </a:cubicBezTo>
                  <a:cubicBezTo>
                    <a:pt x="946" y="1084"/>
                    <a:pt x="946" y="1084"/>
                    <a:pt x="946" y="1084"/>
                  </a:cubicBezTo>
                  <a:cubicBezTo>
                    <a:pt x="1057" y="1084"/>
                    <a:pt x="1147" y="994"/>
                    <a:pt x="1147" y="882"/>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 name="Google Shape;42;p3"/>
            <p:cNvSpPr/>
            <p:nvPr/>
          </p:nvSpPr>
          <p:spPr>
            <a:xfrm>
              <a:off x="4317" y="1930"/>
              <a:ext cx="30" cy="31"/>
            </a:xfrm>
            <a:custGeom>
              <a:rect b="b" l="l" r="r" t="t"/>
              <a:pathLst>
                <a:path extrusionOk="0" h="425" w="406">
                  <a:moveTo>
                    <a:pt x="0" y="212"/>
                  </a:moveTo>
                  <a:cubicBezTo>
                    <a:pt x="0" y="163"/>
                    <a:pt x="19" y="113"/>
                    <a:pt x="57" y="76"/>
                  </a:cubicBezTo>
                  <a:cubicBezTo>
                    <a:pt x="132" y="0"/>
                    <a:pt x="255" y="0"/>
                    <a:pt x="331" y="76"/>
                  </a:cubicBezTo>
                  <a:cubicBezTo>
                    <a:pt x="406" y="151"/>
                    <a:pt x="406" y="274"/>
                    <a:pt x="331" y="349"/>
                  </a:cubicBezTo>
                  <a:cubicBezTo>
                    <a:pt x="331" y="349"/>
                    <a:pt x="331" y="349"/>
                    <a:pt x="331" y="349"/>
                  </a:cubicBezTo>
                  <a:cubicBezTo>
                    <a:pt x="255" y="425"/>
                    <a:pt x="132" y="425"/>
                    <a:pt x="57" y="349"/>
                  </a:cubicBezTo>
                  <a:cubicBezTo>
                    <a:pt x="19" y="311"/>
                    <a:pt x="0" y="262"/>
                    <a:pt x="0" y="212"/>
                  </a:cubicBezTo>
                  <a:close/>
                  <a:moveTo>
                    <a:pt x="336" y="212"/>
                  </a:moveTo>
                  <a:cubicBezTo>
                    <a:pt x="336" y="176"/>
                    <a:pt x="322" y="140"/>
                    <a:pt x="294" y="112"/>
                  </a:cubicBezTo>
                  <a:cubicBezTo>
                    <a:pt x="239" y="57"/>
                    <a:pt x="149" y="57"/>
                    <a:pt x="94" y="112"/>
                  </a:cubicBezTo>
                  <a:cubicBezTo>
                    <a:pt x="38" y="167"/>
                    <a:pt x="38" y="257"/>
                    <a:pt x="94" y="313"/>
                  </a:cubicBezTo>
                  <a:cubicBezTo>
                    <a:pt x="149" y="368"/>
                    <a:pt x="239" y="368"/>
                    <a:pt x="294" y="313"/>
                  </a:cubicBezTo>
                  <a:cubicBezTo>
                    <a:pt x="322" y="285"/>
                    <a:pt x="336" y="249"/>
                    <a:pt x="336" y="212"/>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 name="Google Shape;43;p3"/>
            <p:cNvSpPr/>
            <p:nvPr/>
          </p:nvSpPr>
          <p:spPr>
            <a:xfrm>
              <a:off x="4311" y="1952"/>
              <a:ext cx="14" cy="14"/>
            </a:xfrm>
            <a:custGeom>
              <a:rect b="b" l="l" r="r" t="t"/>
              <a:pathLst>
                <a:path extrusionOk="0" h="192" w="190">
                  <a:moveTo>
                    <a:pt x="0" y="164"/>
                  </a:moveTo>
                  <a:cubicBezTo>
                    <a:pt x="0" y="157"/>
                    <a:pt x="3" y="151"/>
                    <a:pt x="8" y="145"/>
                  </a:cubicBezTo>
                  <a:cubicBezTo>
                    <a:pt x="143" y="10"/>
                    <a:pt x="143" y="10"/>
                    <a:pt x="143" y="10"/>
                  </a:cubicBezTo>
                  <a:cubicBezTo>
                    <a:pt x="153" y="0"/>
                    <a:pt x="169" y="0"/>
                    <a:pt x="179" y="10"/>
                  </a:cubicBezTo>
                  <a:cubicBezTo>
                    <a:pt x="190" y="20"/>
                    <a:pt x="190" y="37"/>
                    <a:pt x="179" y="47"/>
                  </a:cubicBezTo>
                  <a:cubicBezTo>
                    <a:pt x="44" y="182"/>
                    <a:pt x="44" y="182"/>
                    <a:pt x="44" y="182"/>
                  </a:cubicBezTo>
                  <a:cubicBezTo>
                    <a:pt x="34" y="192"/>
                    <a:pt x="18" y="192"/>
                    <a:pt x="8" y="182"/>
                  </a:cubicBezTo>
                  <a:cubicBezTo>
                    <a:pt x="3" y="177"/>
                    <a:pt x="0" y="170"/>
                    <a:pt x="0" y="16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 name="Google Shape;44;p3"/>
            <p:cNvSpPr/>
            <p:nvPr/>
          </p:nvSpPr>
          <p:spPr>
            <a:xfrm>
              <a:off x="4134" y="1908"/>
              <a:ext cx="86" cy="81"/>
            </a:xfrm>
            <a:custGeom>
              <a:rect b="b" l="l" r="r" t="t"/>
              <a:pathLst>
                <a:path extrusionOk="0" h="1084" w="1147">
                  <a:moveTo>
                    <a:pt x="1147" y="882"/>
                  </a:moveTo>
                  <a:cubicBezTo>
                    <a:pt x="1147" y="202"/>
                    <a:pt x="1147" y="202"/>
                    <a:pt x="1147" y="202"/>
                  </a:cubicBezTo>
                  <a:cubicBezTo>
                    <a:pt x="1147" y="91"/>
                    <a:pt x="1057" y="0"/>
                    <a:pt x="945" y="0"/>
                  </a:cubicBezTo>
                  <a:cubicBezTo>
                    <a:pt x="201" y="0"/>
                    <a:pt x="201" y="0"/>
                    <a:pt x="201" y="0"/>
                  </a:cubicBezTo>
                  <a:cubicBezTo>
                    <a:pt x="90" y="0"/>
                    <a:pt x="0" y="91"/>
                    <a:pt x="0" y="202"/>
                  </a:cubicBezTo>
                  <a:cubicBezTo>
                    <a:pt x="0" y="882"/>
                    <a:pt x="0" y="882"/>
                    <a:pt x="0" y="882"/>
                  </a:cubicBezTo>
                  <a:cubicBezTo>
                    <a:pt x="0" y="994"/>
                    <a:pt x="90" y="1084"/>
                    <a:pt x="201" y="1084"/>
                  </a:cubicBezTo>
                  <a:cubicBezTo>
                    <a:pt x="945" y="1084"/>
                    <a:pt x="945" y="1084"/>
                    <a:pt x="945" y="1084"/>
                  </a:cubicBezTo>
                  <a:cubicBezTo>
                    <a:pt x="1057" y="1084"/>
                    <a:pt x="1147" y="994"/>
                    <a:pt x="1147" y="88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 name="Google Shape;45;p3"/>
            <p:cNvSpPr/>
            <p:nvPr/>
          </p:nvSpPr>
          <p:spPr>
            <a:xfrm>
              <a:off x="4157" y="1933"/>
              <a:ext cx="40" cy="31"/>
            </a:xfrm>
            <a:custGeom>
              <a:rect b="b" l="l" r="r" t="t"/>
              <a:pathLst>
                <a:path extrusionOk="0" h="421" w="527">
                  <a:moveTo>
                    <a:pt x="481" y="46"/>
                  </a:moveTo>
                  <a:cubicBezTo>
                    <a:pt x="435" y="0"/>
                    <a:pt x="360" y="0"/>
                    <a:pt x="314" y="46"/>
                  </a:cubicBezTo>
                  <a:cubicBezTo>
                    <a:pt x="263" y="96"/>
                    <a:pt x="263" y="96"/>
                    <a:pt x="263" y="96"/>
                  </a:cubicBezTo>
                  <a:cubicBezTo>
                    <a:pt x="213" y="46"/>
                    <a:pt x="213" y="46"/>
                    <a:pt x="213" y="46"/>
                  </a:cubicBezTo>
                  <a:cubicBezTo>
                    <a:pt x="167" y="0"/>
                    <a:pt x="92" y="0"/>
                    <a:pt x="46" y="46"/>
                  </a:cubicBezTo>
                  <a:cubicBezTo>
                    <a:pt x="0" y="92"/>
                    <a:pt x="0" y="166"/>
                    <a:pt x="46" y="213"/>
                  </a:cubicBezTo>
                  <a:cubicBezTo>
                    <a:pt x="169" y="336"/>
                    <a:pt x="169" y="336"/>
                    <a:pt x="169" y="336"/>
                  </a:cubicBezTo>
                  <a:cubicBezTo>
                    <a:pt x="172" y="340"/>
                    <a:pt x="263" y="421"/>
                    <a:pt x="263" y="421"/>
                  </a:cubicBezTo>
                  <a:cubicBezTo>
                    <a:pt x="263" y="421"/>
                    <a:pt x="354" y="340"/>
                    <a:pt x="357" y="336"/>
                  </a:cubicBezTo>
                  <a:cubicBezTo>
                    <a:pt x="481" y="213"/>
                    <a:pt x="481" y="213"/>
                    <a:pt x="481" y="213"/>
                  </a:cubicBezTo>
                  <a:cubicBezTo>
                    <a:pt x="527" y="166"/>
                    <a:pt x="527" y="92"/>
                    <a:pt x="481" y="46"/>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12" name="Shape 412"/>
        <p:cNvGrpSpPr/>
        <p:nvPr/>
      </p:nvGrpSpPr>
      <p:grpSpPr>
        <a:xfrm>
          <a:off x="0" y="0"/>
          <a:ext cx="0" cy="0"/>
          <a:chOff x="0" y="0"/>
          <a:chExt cx="0" cy="0"/>
        </a:xfrm>
      </p:grpSpPr>
      <p:sp>
        <p:nvSpPr>
          <p:cNvPr id="413" name="Google Shape;413;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grpSp>
        <p:nvGrpSpPr>
          <p:cNvPr id="414" name="Google Shape;414;p21"/>
          <p:cNvGrpSpPr/>
          <p:nvPr/>
        </p:nvGrpSpPr>
        <p:grpSpPr>
          <a:xfrm>
            <a:off x="-986525" y="178017"/>
            <a:ext cx="10813200" cy="5054007"/>
            <a:chOff x="-986525" y="178017"/>
            <a:chExt cx="10813200" cy="5054007"/>
          </a:xfrm>
        </p:grpSpPr>
        <p:sp>
          <p:nvSpPr>
            <p:cNvPr id="415" name="Google Shape;415;p21"/>
            <p:cNvSpPr/>
            <p:nvPr/>
          </p:nvSpPr>
          <p:spPr>
            <a:xfrm>
              <a:off x="-986525" y="3001524"/>
              <a:ext cx="1395900" cy="2230500"/>
            </a:xfrm>
            <a:prstGeom prst="roundRect">
              <a:avLst>
                <a:gd fmla="val 13965" name="adj"/>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1"/>
            <p:cNvSpPr/>
            <p:nvPr/>
          </p:nvSpPr>
          <p:spPr>
            <a:xfrm>
              <a:off x="8430775" y="178017"/>
              <a:ext cx="1395900" cy="1106700"/>
            </a:xfrm>
            <a:prstGeom prst="roundRect">
              <a:avLst>
                <a:gd fmla="val 13965" name="adj"/>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 name="Google Shape;417;p21"/>
          <p:cNvGrpSpPr/>
          <p:nvPr/>
        </p:nvGrpSpPr>
        <p:grpSpPr>
          <a:xfrm>
            <a:off x="276673" y="294623"/>
            <a:ext cx="8279553" cy="3313688"/>
            <a:chOff x="276673" y="294623"/>
            <a:chExt cx="8279553" cy="3313688"/>
          </a:xfrm>
        </p:grpSpPr>
        <p:grpSp>
          <p:nvGrpSpPr>
            <p:cNvPr id="418" name="Google Shape;418;p21"/>
            <p:cNvGrpSpPr/>
            <p:nvPr/>
          </p:nvGrpSpPr>
          <p:grpSpPr>
            <a:xfrm>
              <a:off x="276673" y="3357811"/>
              <a:ext cx="250926" cy="250500"/>
              <a:chOff x="8631948" y="289000"/>
              <a:chExt cx="250926" cy="250500"/>
            </a:xfrm>
          </p:grpSpPr>
          <p:sp>
            <p:nvSpPr>
              <p:cNvPr id="419" name="Google Shape;419;p21"/>
              <p:cNvSpPr/>
              <p:nvPr/>
            </p:nvSpPr>
            <p:spPr>
              <a:xfrm>
                <a:off x="8631948" y="289000"/>
                <a:ext cx="250926" cy="250500"/>
              </a:xfrm>
              <a:custGeom>
                <a:rect b="b" l="l" r="r" t="t"/>
                <a:pathLst>
                  <a:path extrusionOk="0" h="605" w="606">
                    <a:moveTo>
                      <a:pt x="603" y="298"/>
                    </a:moveTo>
                    <a:cubicBezTo>
                      <a:pt x="606" y="464"/>
                      <a:pt x="473" y="600"/>
                      <a:pt x="307" y="603"/>
                    </a:cubicBezTo>
                    <a:cubicBezTo>
                      <a:pt x="142" y="605"/>
                      <a:pt x="5" y="473"/>
                      <a:pt x="3" y="307"/>
                    </a:cubicBezTo>
                    <a:cubicBezTo>
                      <a:pt x="0" y="141"/>
                      <a:pt x="133" y="5"/>
                      <a:pt x="299" y="2"/>
                    </a:cubicBezTo>
                    <a:cubicBezTo>
                      <a:pt x="465" y="0"/>
                      <a:pt x="601" y="132"/>
                      <a:pt x="603" y="29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0" name="Google Shape;420;p21"/>
              <p:cNvSpPr/>
              <p:nvPr/>
            </p:nvSpPr>
            <p:spPr>
              <a:xfrm>
                <a:off x="8678765" y="335613"/>
                <a:ext cx="157293" cy="157276"/>
              </a:xfrm>
              <a:custGeom>
                <a:rect b="b" l="l" r="r" t="t"/>
                <a:pathLst>
                  <a:path extrusionOk="0" h="573" w="573">
                    <a:moveTo>
                      <a:pt x="329" y="36"/>
                    </a:moveTo>
                    <a:cubicBezTo>
                      <a:pt x="227" y="71"/>
                      <a:pt x="154" y="155"/>
                      <a:pt x="154" y="155"/>
                    </a:cubicBezTo>
                    <a:cubicBezTo>
                      <a:pt x="154" y="155"/>
                      <a:pt x="70" y="227"/>
                      <a:pt x="35" y="330"/>
                    </a:cubicBezTo>
                    <a:cubicBezTo>
                      <a:pt x="0" y="433"/>
                      <a:pt x="37" y="527"/>
                      <a:pt x="122" y="573"/>
                    </a:cubicBezTo>
                    <a:cubicBezTo>
                      <a:pt x="122" y="573"/>
                      <a:pt x="222" y="531"/>
                      <a:pt x="211" y="421"/>
                    </a:cubicBezTo>
                    <a:cubicBezTo>
                      <a:pt x="211" y="421"/>
                      <a:pt x="101" y="339"/>
                      <a:pt x="219" y="220"/>
                    </a:cubicBezTo>
                    <a:cubicBezTo>
                      <a:pt x="338" y="101"/>
                      <a:pt x="420" y="211"/>
                      <a:pt x="420" y="211"/>
                    </a:cubicBezTo>
                    <a:cubicBezTo>
                      <a:pt x="420" y="211"/>
                      <a:pt x="506" y="231"/>
                      <a:pt x="573" y="123"/>
                    </a:cubicBezTo>
                    <a:cubicBezTo>
                      <a:pt x="526" y="38"/>
                      <a:pt x="432" y="0"/>
                      <a:pt x="329" y="3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21" name="Google Shape;421;p21"/>
            <p:cNvGrpSpPr/>
            <p:nvPr/>
          </p:nvGrpSpPr>
          <p:grpSpPr>
            <a:xfrm>
              <a:off x="8305301" y="294623"/>
              <a:ext cx="250925" cy="239254"/>
              <a:chOff x="1973" y="306"/>
              <a:chExt cx="71" cy="67"/>
            </a:xfrm>
          </p:grpSpPr>
          <p:sp>
            <p:nvSpPr>
              <p:cNvPr id="422" name="Google Shape;422;p21"/>
              <p:cNvSpPr/>
              <p:nvPr/>
            </p:nvSpPr>
            <p:spPr>
              <a:xfrm>
                <a:off x="1973" y="306"/>
                <a:ext cx="71" cy="67"/>
              </a:xfrm>
              <a:custGeom>
                <a:rect b="b" l="l" r="r" t="t"/>
                <a:pathLst>
                  <a:path extrusionOk="0" h="931" w="944">
                    <a:moveTo>
                      <a:pt x="912" y="414"/>
                    </a:moveTo>
                    <a:cubicBezTo>
                      <a:pt x="944" y="694"/>
                      <a:pt x="714" y="931"/>
                      <a:pt x="433" y="907"/>
                    </a:cubicBezTo>
                    <a:cubicBezTo>
                      <a:pt x="225" y="889"/>
                      <a:pt x="55" y="724"/>
                      <a:pt x="31" y="517"/>
                    </a:cubicBezTo>
                    <a:cubicBezTo>
                      <a:pt x="0" y="237"/>
                      <a:pt x="230" y="0"/>
                      <a:pt x="510" y="24"/>
                    </a:cubicBezTo>
                    <a:cubicBezTo>
                      <a:pt x="718" y="41"/>
                      <a:pt x="888" y="207"/>
                      <a:pt x="912" y="41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3" name="Google Shape;423;p21"/>
              <p:cNvSpPr/>
              <p:nvPr/>
            </p:nvSpPr>
            <p:spPr>
              <a:xfrm>
                <a:off x="1988" y="328"/>
                <a:ext cx="40" cy="17"/>
              </a:xfrm>
              <a:custGeom>
                <a:rect b="b" l="l" r="r" t="t"/>
                <a:pathLst>
                  <a:path extrusionOk="0" h="230" w="537">
                    <a:moveTo>
                      <a:pt x="537" y="49"/>
                    </a:moveTo>
                    <a:cubicBezTo>
                      <a:pt x="299" y="217"/>
                      <a:pt x="299" y="217"/>
                      <a:pt x="299" y="217"/>
                    </a:cubicBezTo>
                    <a:cubicBezTo>
                      <a:pt x="281" y="230"/>
                      <a:pt x="257" y="230"/>
                      <a:pt x="239" y="217"/>
                    </a:cubicBezTo>
                    <a:cubicBezTo>
                      <a:pt x="0" y="49"/>
                      <a:pt x="0" y="49"/>
                      <a:pt x="0" y="49"/>
                    </a:cubicBezTo>
                    <a:cubicBezTo>
                      <a:pt x="0" y="43"/>
                      <a:pt x="0" y="43"/>
                      <a:pt x="0" y="43"/>
                    </a:cubicBezTo>
                    <a:cubicBezTo>
                      <a:pt x="0" y="19"/>
                      <a:pt x="22" y="0"/>
                      <a:pt x="48" y="0"/>
                    </a:cubicBezTo>
                    <a:cubicBezTo>
                      <a:pt x="489" y="0"/>
                      <a:pt x="489" y="0"/>
                      <a:pt x="489" y="0"/>
                    </a:cubicBezTo>
                    <a:cubicBezTo>
                      <a:pt x="516" y="0"/>
                      <a:pt x="537" y="19"/>
                      <a:pt x="537" y="43"/>
                    </a:cubicBezTo>
                    <a:lnTo>
                      <a:pt x="537" y="49"/>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4" name="Google Shape;424;p21"/>
              <p:cNvSpPr/>
              <p:nvPr/>
            </p:nvSpPr>
            <p:spPr>
              <a:xfrm>
                <a:off x="1988" y="335"/>
                <a:ext cx="40" cy="22"/>
              </a:xfrm>
              <a:custGeom>
                <a:rect b="b" l="l" r="r" t="t"/>
                <a:pathLst>
                  <a:path extrusionOk="0" h="298" w="537">
                    <a:moveTo>
                      <a:pt x="239" y="168"/>
                    </a:moveTo>
                    <a:cubicBezTo>
                      <a:pt x="0" y="0"/>
                      <a:pt x="0" y="0"/>
                      <a:pt x="0" y="0"/>
                    </a:cubicBezTo>
                    <a:cubicBezTo>
                      <a:pt x="0" y="247"/>
                      <a:pt x="0" y="247"/>
                      <a:pt x="0" y="247"/>
                    </a:cubicBezTo>
                    <a:cubicBezTo>
                      <a:pt x="0" y="275"/>
                      <a:pt x="26" y="298"/>
                      <a:pt x="57" y="298"/>
                    </a:cubicBezTo>
                    <a:cubicBezTo>
                      <a:pt x="480" y="298"/>
                      <a:pt x="480" y="298"/>
                      <a:pt x="480" y="298"/>
                    </a:cubicBezTo>
                    <a:cubicBezTo>
                      <a:pt x="512" y="298"/>
                      <a:pt x="537" y="275"/>
                      <a:pt x="537" y="247"/>
                    </a:cubicBezTo>
                    <a:cubicBezTo>
                      <a:pt x="537" y="0"/>
                      <a:pt x="537" y="0"/>
                      <a:pt x="537" y="0"/>
                    </a:cubicBezTo>
                    <a:cubicBezTo>
                      <a:pt x="299" y="168"/>
                      <a:pt x="299" y="168"/>
                      <a:pt x="299" y="168"/>
                    </a:cubicBezTo>
                    <a:cubicBezTo>
                      <a:pt x="281" y="181"/>
                      <a:pt x="257" y="181"/>
                      <a:pt x="239" y="16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425" name="Google Shape;425;p21"/>
          <p:cNvGrpSpPr/>
          <p:nvPr/>
        </p:nvGrpSpPr>
        <p:grpSpPr>
          <a:xfrm>
            <a:off x="342067" y="756299"/>
            <a:ext cx="8157783" cy="3888971"/>
            <a:chOff x="342067" y="756299"/>
            <a:chExt cx="8157783" cy="3888971"/>
          </a:xfrm>
        </p:grpSpPr>
        <p:grpSp>
          <p:nvGrpSpPr>
            <p:cNvPr id="426" name="Google Shape;426;p21"/>
            <p:cNvGrpSpPr/>
            <p:nvPr/>
          </p:nvGrpSpPr>
          <p:grpSpPr>
            <a:xfrm>
              <a:off x="342067" y="4507124"/>
              <a:ext cx="138146" cy="138146"/>
              <a:chOff x="4315031" y="1267400"/>
              <a:chExt cx="298500" cy="298500"/>
            </a:xfrm>
          </p:grpSpPr>
          <p:sp>
            <p:nvSpPr>
              <p:cNvPr id="427" name="Google Shape;427;p21"/>
              <p:cNvSpPr/>
              <p:nvPr/>
            </p:nvSpPr>
            <p:spPr>
              <a:xfrm>
                <a:off x="4315031" y="1267400"/>
                <a:ext cx="298500" cy="2985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8" name="Google Shape;428;p21"/>
              <p:cNvSpPr/>
              <p:nvPr/>
            </p:nvSpPr>
            <p:spPr>
              <a:xfrm>
                <a:off x="4395164" y="1336085"/>
                <a:ext cx="149400" cy="160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29" name="Google Shape;429;p21"/>
            <p:cNvGrpSpPr/>
            <p:nvPr/>
          </p:nvGrpSpPr>
          <p:grpSpPr>
            <a:xfrm>
              <a:off x="8361705" y="756299"/>
              <a:ext cx="138146" cy="138146"/>
              <a:chOff x="4315031" y="1267400"/>
              <a:chExt cx="298500" cy="298500"/>
            </a:xfrm>
          </p:grpSpPr>
          <p:sp>
            <p:nvSpPr>
              <p:cNvPr id="430" name="Google Shape;430;p21"/>
              <p:cNvSpPr/>
              <p:nvPr/>
            </p:nvSpPr>
            <p:spPr>
              <a:xfrm>
                <a:off x="4315031" y="1267400"/>
                <a:ext cx="298500" cy="2985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 name="Google Shape;431;p21"/>
              <p:cNvSpPr/>
              <p:nvPr/>
            </p:nvSpPr>
            <p:spPr>
              <a:xfrm>
                <a:off x="4395164" y="1336085"/>
                <a:ext cx="149400" cy="160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432" name="Shape 432"/>
        <p:cNvGrpSpPr/>
        <p:nvPr/>
      </p:nvGrpSpPr>
      <p:grpSpPr>
        <a:xfrm>
          <a:off x="0" y="0"/>
          <a:ext cx="0" cy="0"/>
          <a:chOff x="0" y="0"/>
          <a:chExt cx="0" cy="0"/>
        </a:xfrm>
      </p:grpSpPr>
      <p:sp>
        <p:nvSpPr>
          <p:cNvPr id="433" name="Google Shape;433;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grpSp>
        <p:nvGrpSpPr>
          <p:cNvPr id="434" name="Google Shape;434;p22"/>
          <p:cNvGrpSpPr/>
          <p:nvPr/>
        </p:nvGrpSpPr>
        <p:grpSpPr>
          <a:xfrm>
            <a:off x="-986525" y="-709033"/>
            <a:ext cx="10813200" cy="6935982"/>
            <a:chOff x="-986525" y="-709033"/>
            <a:chExt cx="10813200" cy="6935982"/>
          </a:xfrm>
        </p:grpSpPr>
        <p:sp>
          <p:nvSpPr>
            <p:cNvPr id="435" name="Google Shape;435;p22"/>
            <p:cNvSpPr/>
            <p:nvPr/>
          </p:nvSpPr>
          <p:spPr>
            <a:xfrm>
              <a:off x="8430775" y="-709033"/>
              <a:ext cx="1395900" cy="1106700"/>
            </a:xfrm>
            <a:prstGeom prst="roundRect">
              <a:avLst>
                <a:gd fmla="val 13965" name="adj"/>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2"/>
            <p:cNvSpPr/>
            <p:nvPr/>
          </p:nvSpPr>
          <p:spPr>
            <a:xfrm>
              <a:off x="-986525" y="3996449"/>
              <a:ext cx="1395900" cy="2230500"/>
            </a:xfrm>
            <a:prstGeom prst="roundRect">
              <a:avLst>
                <a:gd fmla="val 13965" name="adj"/>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 name="Google Shape;437;p22"/>
          <p:cNvGrpSpPr/>
          <p:nvPr/>
        </p:nvGrpSpPr>
        <p:grpSpPr>
          <a:xfrm>
            <a:off x="8631948" y="289000"/>
            <a:ext cx="250926" cy="250500"/>
            <a:chOff x="2153" y="22"/>
            <a:chExt cx="45" cy="45"/>
          </a:xfrm>
        </p:grpSpPr>
        <p:sp>
          <p:nvSpPr>
            <p:cNvPr id="438" name="Google Shape;438;p22"/>
            <p:cNvSpPr/>
            <p:nvPr/>
          </p:nvSpPr>
          <p:spPr>
            <a:xfrm>
              <a:off x="2153" y="22"/>
              <a:ext cx="45" cy="45"/>
            </a:xfrm>
            <a:custGeom>
              <a:rect b="b" l="l" r="r" t="t"/>
              <a:pathLst>
                <a:path extrusionOk="0" h="605" w="606">
                  <a:moveTo>
                    <a:pt x="603" y="298"/>
                  </a:moveTo>
                  <a:cubicBezTo>
                    <a:pt x="606" y="464"/>
                    <a:pt x="473" y="600"/>
                    <a:pt x="307" y="603"/>
                  </a:cubicBezTo>
                  <a:cubicBezTo>
                    <a:pt x="142" y="605"/>
                    <a:pt x="5" y="473"/>
                    <a:pt x="3" y="307"/>
                  </a:cubicBezTo>
                  <a:cubicBezTo>
                    <a:pt x="0" y="141"/>
                    <a:pt x="133" y="5"/>
                    <a:pt x="299" y="2"/>
                  </a:cubicBezTo>
                  <a:cubicBezTo>
                    <a:pt x="465" y="0"/>
                    <a:pt x="601" y="132"/>
                    <a:pt x="603" y="29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9" name="Google Shape;439;p22"/>
            <p:cNvSpPr/>
            <p:nvPr/>
          </p:nvSpPr>
          <p:spPr>
            <a:xfrm>
              <a:off x="2161" y="27"/>
              <a:ext cx="29" cy="32"/>
            </a:xfrm>
            <a:custGeom>
              <a:rect b="b" l="l" r="r" t="t"/>
              <a:pathLst>
                <a:path extrusionOk="0" h="428" w="402">
                  <a:moveTo>
                    <a:pt x="389" y="204"/>
                  </a:moveTo>
                  <a:cubicBezTo>
                    <a:pt x="218" y="10"/>
                    <a:pt x="218" y="10"/>
                    <a:pt x="218" y="10"/>
                  </a:cubicBezTo>
                  <a:cubicBezTo>
                    <a:pt x="209" y="0"/>
                    <a:pt x="193" y="0"/>
                    <a:pt x="184" y="10"/>
                  </a:cubicBezTo>
                  <a:cubicBezTo>
                    <a:pt x="13" y="204"/>
                    <a:pt x="13" y="204"/>
                    <a:pt x="13" y="204"/>
                  </a:cubicBezTo>
                  <a:cubicBezTo>
                    <a:pt x="0" y="219"/>
                    <a:pt x="11" y="242"/>
                    <a:pt x="31" y="242"/>
                  </a:cubicBezTo>
                  <a:cubicBezTo>
                    <a:pt x="51" y="242"/>
                    <a:pt x="51" y="242"/>
                    <a:pt x="51" y="242"/>
                  </a:cubicBezTo>
                  <a:cubicBezTo>
                    <a:pt x="51" y="428"/>
                    <a:pt x="51" y="428"/>
                    <a:pt x="51" y="428"/>
                  </a:cubicBezTo>
                  <a:cubicBezTo>
                    <a:pt x="153" y="428"/>
                    <a:pt x="153" y="428"/>
                    <a:pt x="153" y="428"/>
                  </a:cubicBezTo>
                  <a:cubicBezTo>
                    <a:pt x="153" y="285"/>
                    <a:pt x="153" y="285"/>
                    <a:pt x="153" y="285"/>
                  </a:cubicBezTo>
                  <a:cubicBezTo>
                    <a:pt x="249" y="285"/>
                    <a:pt x="249" y="285"/>
                    <a:pt x="249" y="285"/>
                  </a:cubicBezTo>
                  <a:cubicBezTo>
                    <a:pt x="249" y="428"/>
                    <a:pt x="249" y="428"/>
                    <a:pt x="249" y="428"/>
                  </a:cubicBezTo>
                  <a:cubicBezTo>
                    <a:pt x="351" y="428"/>
                    <a:pt x="351" y="428"/>
                    <a:pt x="351" y="428"/>
                  </a:cubicBezTo>
                  <a:cubicBezTo>
                    <a:pt x="351" y="242"/>
                    <a:pt x="351" y="242"/>
                    <a:pt x="351" y="242"/>
                  </a:cubicBezTo>
                  <a:cubicBezTo>
                    <a:pt x="372" y="242"/>
                    <a:pt x="372" y="242"/>
                    <a:pt x="372" y="242"/>
                  </a:cubicBezTo>
                  <a:cubicBezTo>
                    <a:pt x="391" y="242"/>
                    <a:pt x="402" y="219"/>
                    <a:pt x="389" y="20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40" name="Google Shape;440;p22"/>
          <p:cNvGrpSpPr/>
          <p:nvPr/>
        </p:nvGrpSpPr>
        <p:grpSpPr>
          <a:xfrm>
            <a:off x="342067" y="4507124"/>
            <a:ext cx="138146" cy="138146"/>
            <a:chOff x="4315031" y="1267400"/>
            <a:chExt cx="298500" cy="298500"/>
          </a:xfrm>
        </p:grpSpPr>
        <p:sp>
          <p:nvSpPr>
            <p:cNvPr id="441" name="Google Shape;441;p22"/>
            <p:cNvSpPr/>
            <p:nvPr/>
          </p:nvSpPr>
          <p:spPr>
            <a:xfrm>
              <a:off x="4315031" y="1267400"/>
              <a:ext cx="298500" cy="2985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 name="Google Shape;442;p22"/>
            <p:cNvSpPr/>
            <p:nvPr/>
          </p:nvSpPr>
          <p:spPr>
            <a:xfrm>
              <a:off x="4395164" y="1336085"/>
              <a:ext cx="149400" cy="160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443" name="Shape 443"/>
        <p:cNvGrpSpPr/>
        <p:nvPr/>
      </p:nvGrpSpPr>
      <p:grpSpPr>
        <a:xfrm>
          <a:off x="0" y="0"/>
          <a:ext cx="0" cy="0"/>
          <a:chOff x="0" y="0"/>
          <a:chExt cx="0" cy="0"/>
        </a:xfrm>
      </p:grpSpPr>
      <p:sp>
        <p:nvSpPr>
          <p:cNvPr id="444" name="Google Shape;444;p23"/>
          <p:cNvSpPr txBox="1"/>
          <p:nvPr>
            <p:ph hasCustomPrompt="1" type="title"/>
          </p:nvPr>
        </p:nvSpPr>
        <p:spPr>
          <a:xfrm>
            <a:off x="713213" y="1995947"/>
            <a:ext cx="34926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36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45" name="Google Shape;445;p23"/>
          <p:cNvSpPr txBox="1"/>
          <p:nvPr>
            <p:ph idx="1" type="subTitle"/>
          </p:nvPr>
        </p:nvSpPr>
        <p:spPr>
          <a:xfrm>
            <a:off x="713213" y="2773668"/>
            <a:ext cx="3492600" cy="37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446" name="Google Shape;446;p23"/>
          <p:cNvSpPr txBox="1"/>
          <p:nvPr>
            <p:ph hasCustomPrompt="1" idx="2" type="title"/>
          </p:nvPr>
        </p:nvSpPr>
        <p:spPr>
          <a:xfrm>
            <a:off x="713213" y="652876"/>
            <a:ext cx="34926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36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47" name="Google Shape;447;p23"/>
          <p:cNvSpPr txBox="1"/>
          <p:nvPr>
            <p:ph idx="3" type="subTitle"/>
          </p:nvPr>
        </p:nvSpPr>
        <p:spPr>
          <a:xfrm>
            <a:off x="713213" y="1429668"/>
            <a:ext cx="3492600" cy="37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448" name="Google Shape;448;p23"/>
          <p:cNvSpPr txBox="1"/>
          <p:nvPr>
            <p:ph hasCustomPrompt="1" idx="4" type="title"/>
          </p:nvPr>
        </p:nvSpPr>
        <p:spPr>
          <a:xfrm>
            <a:off x="713213" y="3339019"/>
            <a:ext cx="34926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36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49" name="Google Shape;449;p23"/>
          <p:cNvSpPr txBox="1"/>
          <p:nvPr>
            <p:ph idx="5" type="subTitle"/>
          </p:nvPr>
        </p:nvSpPr>
        <p:spPr>
          <a:xfrm>
            <a:off x="713213" y="4117667"/>
            <a:ext cx="3492600" cy="37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grpSp>
        <p:nvGrpSpPr>
          <p:cNvPr id="450" name="Google Shape;450;p23"/>
          <p:cNvGrpSpPr/>
          <p:nvPr/>
        </p:nvGrpSpPr>
        <p:grpSpPr>
          <a:xfrm>
            <a:off x="-986525" y="-124976"/>
            <a:ext cx="11103975" cy="5835601"/>
            <a:chOff x="-986525" y="-124976"/>
            <a:chExt cx="11103975" cy="5835601"/>
          </a:xfrm>
        </p:grpSpPr>
        <p:sp>
          <p:nvSpPr>
            <p:cNvPr id="451" name="Google Shape;451;p23"/>
            <p:cNvSpPr/>
            <p:nvPr/>
          </p:nvSpPr>
          <p:spPr>
            <a:xfrm>
              <a:off x="8721550" y="1740125"/>
              <a:ext cx="1395900" cy="3970500"/>
            </a:xfrm>
            <a:prstGeom prst="roundRect">
              <a:avLst>
                <a:gd fmla="val 13965" name="adj"/>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3"/>
            <p:cNvSpPr/>
            <p:nvPr/>
          </p:nvSpPr>
          <p:spPr>
            <a:xfrm>
              <a:off x="-986525" y="-124976"/>
              <a:ext cx="1395900" cy="2230500"/>
            </a:xfrm>
            <a:prstGeom prst="roundRect">
              <a:avLst>
                <a:gd fmla="val 13965" name="adj"/>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 name="Google Shape;453;p23"/>
          <p:cNvGrpSpPr/>
          <p:nvPr/>
        </p:nvGrpSpPr>
        <p:grpSpPr>
          <a:xfrm>
            <a:off x="276673" y="279386"/>
            <a:ext cx="250926" cy="250500"/>
            <a:chOff x="8631948" y="289000"/>
            <a:chExt cx="250926" cy="250500"/>
          </a:xfrm>
        </p:grpSpPr>
        <p:sp>
          <p:nvSpPr>
            <p:cNvPr id="454" name="Google Shape;454;p23"/>
            <p:cNvSpPr/>
            <p:nvPr/>
          </p:nvSpPr>
          <p:spPr>
            <a:xfrm>
              <a:off x="8631948" y="289000"/>
              <a:ext cx="250926" cy="250500"/>
            </a:xfrm>
            <a:custGeom>
              <a:rect b="b" l="l" r="r" t="t"/>
              <a:pathLst>
                <a:path extrusionOk="0" h="605" w="606">
                  <a:moveTo>
                    <a:pt x="603" y="298"/>
                  </a:moveTo>
                  <a:cubicBezTo>
                    <a:pt x="606" y="464"/>
                    <a:pt x="473" y="600"/>
                    <a:pt x="307" y="603"/>
                  </a:cubicBezTo>
                  <a:cubicBezTo>
                    <a:pt x="142" y="605"/>
                    <a:pt x="5" y="473"/>
                    <a:pt x="3" y="307"/>
                  </a:cubicBezTo>
                  <a:cubicBezTo>
                    <a:pt x="0" y="141"/>
                    <a:pt x="133" y="5"/>
                    <a:pt x="299" y="2"/>
                  </a:cubicBezTo>
                  <a:cubicBezTo>
                    <a:pt x="465" y="0"/>
                    <a:pt x="601" y="132"/>
                    <a:pt x="603" y="29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5" name="Google Shape;455;p23"/>
            <p:cNvSpPr/>
            <p:nvPr/>
          </p:nvSpPr>
          <p:spPr>
            <a:xfrm>
              <a:off x="8678765" y="335613"/>
              <a:ext cx="157293" cy="157276"/>
            </a:xfrm>
            <a:custGeom>
              <a:rect b="b" l="l" r="r" t="t"/>
              <a:pathLst>
                <a:path extrusionOk="0" h="573" w="573">
                  <a:moveTo>
                    <a:pt x="329" y="36"/>
                  </a:moveTo>
                  <a:cubicBezTo>
                    <a:pt x="227" y="71"/>
                    <a:pt x="154" y="155"/>
                    <a:pt x="154" y="155"/>
                  </a:cubicBezTo>
                  <a:cubicBezTo>
                    <a:pt x="154" y="155"/>
                    <a:pt x="70" y="227"/>
                    <a:pt x="35" y="330"/>
                  </a:cubicBezTo>
                  <a:cubicBezTo>
                    <a:pt x="0" y="433"/>
                    <a:pt x="37" y="527"/>
                    <a:pt x="122" y="573"/>
                  </a:cubicBezTo>
                  <a:cubicBezTo>
                    <a:pt x="122" y="573"/>
                    <a:pt x="222" y="531"/>
                    <a:pt x="211" y="421"/>
                  </a:cubicBezTo>
                  <a:cubicBezTo>
                    <a:pt x="211" y="421"/>
                    <a:pt x="101" y="339"/>
                    <a:pt x="219" y="220"/>
                  </a:cubicBezTo>
                  <a:cubicBezTo>
                    <a:pt x="338" y="101"/>
                    <a:pt x="420" y="211"/>
                    <a:pt x="420" y="211"/>
                  </a:cubicBezTo>
                  <a:cubicBezTo>
                    <a:pt x="420" y="211"/>
                    <a:pt x="506" y="231"/>
                    <a:pt x="573" y="123"/>
                  </a:cubicBezTo>
                  <a:cubicBezTo>
                    <a:pt x="526" y="38"/>
                    <a:pt x="432" y="0"/>
                    <a:pt x="329" y="3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6" name="Google Shape;456;p23"/>
          <p:cNvGrpSpPr/>
          <p:nvPr/>
        </p:nvGrpSpPr>
        <p:grpSpPr>
          <a:xfrm>
            <a:off x="342067" y="1428699"/>
            <a:ext cx="8448546" cy="2219896"/>
            <a:chOff x="342067" y="1428699"/>
            <a:chExt cx="8448546" cy="2219896"/>
          </a:xfrm>
        </p:grpSpPr>
        <p:grpSp>
          <p:nvGrpSpPr>
            <p:cNvPr id="457" name="Google Shape;457;p23"/>
            <p:cNvGrpSpPr/>
            <p:nvPr/>
          </p:nvGrpSpPr>
          <p:grpSpPr>
            <a:xfrm>
              <a:off x="342067" y="1428699"/>
              <a:ext cx="138146" cy="138146"/>
              <a:chOff x="4315031" y="1267400"/>
              <a:chExt cx="298500" cy="298500"/>
            </a:xfrm>
          </p:grpSpPr>
          <p:sp>
            <p:nvSpPr>
              <p:cNvPr id="458" name="Google Shape;458;p23"/>
              <p:cNvSpPr/>
              <p:nvPr/>
            </p:nvSpPr>
            <p:spPr>
              <a:xfrm>
                <a:off x="4315031" y="1267400"/>
                <a:ext cx="298500" cy="2985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 name="Google Shape;459;p23"/>
              <p:cNvSpPr/>
              <p:nvPr/>
            </p:nvSpPr>
            <p:spPr>
              <a:xfrm>
                <a:off x="4395164" y="1336085"/>
                <a:ext cx="149400" cy="160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0" name="Google Shape;460;p23"/>
            <p:cNvGrpSpPr/>
            <p:nvPr/>
          </p:nvGrpSpPr>
          <p:grpSpPr>
            <a:xfrm>
              <a:off x="8652467" y="3510449"/>
              <a:ext cx="138146" cy="138146"/>
              <a:chOff x="4315031" y="1267400"/>
              <a:chExt cx="298500" cy="298500"/>
            </a:xfrm>
          </p:grpSpPr>
          <p:sp>
            <p:nvSpPr>
              <p:cNvPr id="461" name="Google Shape;461;p23"/>
              <p:cNvSpPr/>
              <p:nvPr/>
            </p:nvSpPr>
            <p:spPr>
              <a:xfrm>
                <a:off x="4315031" y="1267400"/>
                <a:ext cx="298500" cy="2985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 name="Google Shape;462;p23"/>
              <p:cNvSpPr/>
              <p:nvPr/>
            </p:nvSpPr>
            <p:spPr>
              <a:xfrm>
                <a:off x="4395164" y="1336085"/>
                <a:ext cx="149400" cy="160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463" name="Shape 463"/>
        <p:cNvGrpSpPr/>
        <p:nvPr/>
      </p:nvGrpSpPr>
      <p:grpSpPr>
        <a:xfrm>
          <a:off x="0" y="0"/>
          <a:ext cx="0" cy="0"/>
          <a:chOff x="0" y="0"/>
          <a:chExt cx="0" cy="0"/>
        </a:xfrm>
      </p:grpSpPr>
      <p:grpSp>
        <p:nvGrpSpPr>
          <p:cNvPr id="464" name="Google Shape;464;p24"/>
          <p:cNvGrpSpPr/>
          <p:nvPr/>
        </p:nvGrpSpPr>
        <p:grpSpPr>
          <a:xfrm>
            <a:off x="-749900" y="-1691000"/>
            <a:ext cx="13890613" cy="8735588"/>
            <a:chOff x="-749900" y="-1691000"/>
            <a:chExt cx="13890613" cy="8735588"/>
          </a:xfrm>
        </p:grpSpPr>
        <p:grpSp>
          <p:nvGrpSpPr>
            <p:cNvPr id="465" name="Google Shape;465;p24"/>
            <p:cNvGrpSpPr/>
            <p:nvPr/>
          </p:nvGrpSpPr>
          <p:grpSpPr>
            <a:xfrm>
              <a:off x="-749900" y="-1691000"/>
              <a:ext cx="10855375" cy="7081275"/>
              <a:chOff x="-749900" y="-1691000"/>
              <a:chExt cx="10855375" cy="7081275"/>
            </a:xfrm>
          </p:grpSpPr>
          <p:sp>
            <p:nvSpPr>
              <p:cNvPr id="466" name="Google Shape;466;p24"/>
              <p:cNvSpPr/>
              <p:nvPr/>
            </p:nvSpPr>
            <p:spPr>
              <a:xfrm>
                <a:off x="-409175" y="-1691000"/>
                <a:ext cx="5838600" cy="2230500"/>
              </a:xfrm>
              <a:prstGeom prst="roundRect">
                <a:avLst>
                  <a:gd fmla="val 13965" name="adj"/>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 name="Google Shape;467;p24"/>
              <p:cNvGrpSpPr/>
              <p:nvPr/>
            </p:nvGrpSpPr>
            <p:grpSpPr>
              <a:xfrm>
                <a:off x="-749900" y="178017"/>
                <a:ext cx="10855375" cy="5212258"/>
                <a:chOff x="-749900" y="178017"/>
                <a:chExt cx="10855375" cy="5212258"/>
              </a:xfrm>
            </p:grpSpPr>
            <p:sp>
              <p:nvSpPr>
                <p:cNvPr id="468" name="Google Shape;468;p24"/>
                <p:cNvSpPr/>
                <p:nvPr/>
              </p:nvSpPr>
              <p:spPr>
                <a:xfrm>
                  <a:off x="-749900" y="2157775"/>
                  <a:ext cx="1155600" cy="3232500"/>
                </a:xfrm>
                <a:prstGeom prst="roundRect">
                  <a:avLst>
                    <a:gd fmla="val 17471" name="adj"/>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4"/>
                <p:cNvSpPr/>
                <p:nvPr/>
              </p:nvSpPr>
              <p:spPr>
                <a:xfrm>
                  <a:off x="8709575" y="178017"/>
                  <a:ext cx="1395900" cy="1106700"/>
                </a:xfrm>
                <a:prstGeom prst="roundRect">
                  <a:avLst>
                    <a:gd fmla="val 13965" name="adj"/>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0" name="Google Shape;470;p24"/>
            <p:cNvSpPr/>
            <p:nvPr/>
          </p:nvSpPr>
          <p:spPr>
            <a:xfrm>
              <a:off x="7302113" y="4814088"/>
              <a:ext cx="5838600" cy="2230500"/>
            </a:xfrm>
            <a:prstGeom prst="roundRect">
              <a:avLst>
                <a:gd fmla="val 13965" name="adj"/>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 name="Google Shape;471;p24"/>
          <p:cNvGrpSpPr/>
          <p:nvPr/>
        </p:nvGrpSpPr>
        <p:grpSpPr>
          <a:xfrm>
            <a:off x="342080" y="473577"/>
            <a:ext cx="3964883" cy="4405593"/>
            <a:chOff x="342080" y="473577"/>
            <a:chExt cx="3964883" cy="4405593"/>
          </a:xfrm>
        </p:grpSpPr>
        <p:grpSp>
          <p:nvGrpSpPr>
            <p:cNvPr id="472" name="Google Shape;472;p24"/>
            <p:cNvGrpSpPr/>
            <p:nvPr/>
          </p:nvGrpSpPr>
          <p:grpSpPr>
            <a:xfrm>
              <a:off x="4168817" y="473577"/>
              <a:ext cx="138146" cy="138146"/>
              <a:chOff x="4315031" y="1267400"/>
              <a:chExt cx="298500" cy="298500"/>
            </a:xfrm>
          </p:grpSpPr>
          <p:sp>
            <p:nvSpPr>
              <p:cNvPr id="473" name="Google Shape;473;p24"/>
              <p:cNvSpPr/>
              <p:nvPr/>
            </p:nvSpPr>
            <p:spPr>
              <a:xfrm>
                <a:off x="4315031" y="1267400"/>
                <a:ext cx="298500" cy="2985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4" name="Google Shape;474;p24"/>
              <p:cNvSpPr/>
              <p:nvPr/>
            </p:nvSpPr>
            <p:spPr>
              <a:xfrm>
                <a:off x="4395164" y="1336085"/>
                <a:ext cx="149400" cy="160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75" name="Google Shape;475;p24"/>
            <p:cNvGrpSpPr/>
            <p:nvPr/>
          </p:nvGrpSpPr>
          <p:grpSpPr>
            <a:xfrm>
              <a:off x="342080" y="4741024"/>
              <a:ext cx="138146" cy="138146"/>
              <a:chOff x="4315031" y="1267400"/>
              <a:chExt cx="298500" cy="298500"/>
            </a:xfrm>
          </p:grpSpPr>
          <p:sp>
            <p:nvSpPr>
              <p:cNvPr id="476" name="Google Shape;476;p24"/>
              <p:cNvSpPr/>
              <p:nvPr/>
            </p:nvSpPr>
            <p:spPr>
              <a:xfrm>
                <a:off x="4315031" y="1267400"/>
                <a:ext cx="298500" cy="2985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7" name="Google Shape;477;p24"/>
              <p:cNvSpPr/>
              <p:nvPr/>
            </p:nvSpPr>
            <p:spPr>
              <a:xfrm>
                <a:off x="4395164" y="1336085"/>
                <a:ext cx="149400" cy="160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78" name="Google Shape;478;p24"/>
          <p:cNvGrpSpPr/>
          <p:nvPr/>
        </p:nvGrpSpPr>
        <p:grpSpPr>
          <a:xfrm>
            <a:off x="285689" y="299228"/>
            <a:ext cx="4764523" cy="3824024"/>
            <a:chOff x="285689" y="299228"/>
            <a:chExt cx="4764523" cy="3824024"/>
          </a:xfrm>
        </p:grpSpPr>
        <p:grpSp>
          <p:nvGrpSpPr>
            <p:cNvPr id="479" name="Google Shape;479;p24"/>
            <p:cNvGrpSpPr/>
            <p:nvPr/>
          </p:nvGrpSpPr>
          <p:grpSpPr>
            <a:xfrm>
              <a:off x="4539611" y="299228"/>
              <a:ext cx="510600" cy="486850"/>
              <a:chOff x="1973" y="306"/>
              <a:chExt cx="71" cy="67"/>
            </a:xfrm>
          </p:grpSpPr>
          <p:sp>
            <p:nvSpPr>
              <p:cNvPr id="480" name="Google Shape;480;p24"/>
              <p:cNvSpPr/>
              <p:nvPr/>
            </p:nvSpPr>
            <p:spPr>
              <a:xfrm>
                <a:off x="1973" y="306"/>
                <a:ext cx="71" cy="67"/>
              </a:xfrm>
              <a:custGeom>
                <a:rect b="b" l="l" r="r" t="t"/>
                <a:pathLst>
                  <a:path extrusionOk="0" h="931" w="944">
                    <a:moveTo>
                      <a:pt x="912" y="414"/>
                    </a:moveTo>
                    <a:cubicBezTo>
                      <a:pt x="944" y="694"/>
                      <a:pt x="714" y="931"/>
                      <a:pt x="433" y="907"/>
                    </a:cubicBezTo>
                    <a:cubicBezTo>
                      <a:pt x="225" y="889"/>
                      <a:pt x="55" y="724"/>
                      <a:pt x="31" y="517"/>
                    </a:cubicBezTo>
                    <a:cubicBezTo>
                      <a:pt x="0" y="237"/>
                      <a:pt x="230" y="0"/>
                      <a:pt x="510" y="24"/>
                    </a:cubicBezTo>
                    <a:cubicBezTo>
                      <a:pt x="718" y="41"/>
                      <a:pt x="888" y="207"/>
                      <a:pt x="912" y="414"/>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1" name="Google Shape;481;p24"/>
              <p:cNvSpPr/>
              <p:nvPr/>
            </p:nvSpPr>
            <p:spPr>
              <a:xfrm>
                <a:off x="1988" y="328"/>
                <a:ext cx="40" cy="17"/>
              </a:xfrm>
              <a:custGeom>
                <a:rect b="b" l="l" r="r" t="t"/>
                <a:pathLst>
                  <a:path extrusionOk="0" h="230" w="537">
                    <a:moveTo>
                      <a:pt x="537" y="49"/>
                    </a:moveTo>
                    <a:cubicBezTo>
                      <a:pt x="299" y="217"/>
                      <a:pt x="299" y="217"/>
                      <a:pt x="299" y="217"/>
                    </a:cubicBezTo>
                    <a:cubicBezTo>
                      <a:pt x="281" y="230"/>
                      <a:pt x="257" y="230"/>
                      <a:pt x="239" y="217"/>
                    </a:cubicBezTo>
                    <a:cubicBezTo>
                      <a:pt x="0" y="49"/>
                      <a:pt x="0" y="49"/>
                      <a:pt x="0" y="49"/>
                    </a:cubicBezTo>
                    <a:cubicBezTo>
                      <a:pt x="0" y="43"/>
                      <a:pt x="0" y="43"/>
                      <a:pt x="0" y="43"/>
                    </a:cubicBezTo>
                    <a:cubicBezTo>
                      <a:pt x="0" y="19"/>
                      <a:pt x="22" y="0"/>
                      <a:pt x="48" y="0"/>
                    </a:cubicBezTo>
                    <a:cubicBezTo>
                      <a:pt x="489" y="0"/>
                      <a:pt x="489" y="0"/>
                      <a:pt x="489" y="0"/>
                    </a:cubicBezTo>
                    <a:cubicBezTo>
                      <a:pt x="516" y="0"/>
                      <a:pt x="537" y="19"/>
                      <a:pt x="537" y="43"/>
                    </a:cubicBezTo>
                    <a:lnTo>
                      <a:pt x="537" y="49"/>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2" name="Google Shape;482;p24"/>
              <p:cNvSpPr/>
              <p:nvPr/>
            </p:nvSpPr>
            <p:spPr>
              <a:xfrm>
                <a:off x="1988" y="335"/>
                <a:ext cx="40" cy="22"/>
              </a:xfrm>
              <a:custGeom>
                <a:rect b="b" l="l" r="r" t="t"/>
                <a:pathLst>
                  <a:path extrusionOk="0" h="298" w="537">
                    <a:moveTo>
                      <a:pt x="239" y="168"/>
                    </a:moveTo>
                    <a:cubicBezTo>
                      <a:pt x="0" y="0"/>
                      <a:pt x="0" y="0"/>
                      <a:pt x="0" y="0"/>
                    </a:cubicBezTo>
                    <a:cubicBezTo>
                      <a:pt x="0" y="247"/>
                      <a:pt x="0" y="247"/>
                      <a:pt x="0" y="247"/>
                    </a:cubicBezTo>
                    <a:cubicBezTo>
                      <a:pt x="0" y="275"/>
                      <a:pt x="26" y="298"/>
                      <a:pt x="57" y="298"/>
                    </a:cubicBezTo>
                    <a:cubicBezTo>
                      <a:pt x="480" y="298"/>
                      <a:pt x="480" y="298"/>
                      <a:pt x="480" y="298"/>
                    </a:cubicBezTo>
                    <a:cubicBezTo>
                      <a:pt x="512" y="298"/>
                      <a:pt x="537" y="275"/>
                      <a:pt x="537" y="247"/>
                    </a:cubicBezTo>
                    <a:cubicBezTo>
                      <a:pt x="537" y="0"/>
                      <a:pt x="537" y="0"/>
                      <a:pt x="537" y="0"/>
                    </a:cubicBezTo>
                    <a:cubicBezTo>
                      <a:pt x="299" y="168"/>
                      <a:pt x="299" y="168"/>
                      <a:pt x="299" y="168"/>
                    </a:cubicBezTo>
                    <a:cubicBezTo>
                      <a:pt x="281" y="181"/>
                      <a:pt x="257" y="181"/>
                      <a:pt x="239" y="16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83" name="Google Shape;483;p24"/>
            <p:cNvGrpSpPr/>
            <p:nvPr/>
          </p:nvGrpSpPr>
          <p:grpSpPr>
            <a:xfrm>
              <a:off x="285689" y="3883998"/>
              <a:ext cx="250925" cy="239254"/>
              <a:chOff x="1973" y="306"/>
              <a:chExt cx="71" cy="67"/>
            </a:xfrm>
          </p:grpSpPr>
          <p:sp>
            <p:nvSpPr>
              <p:cNvPr id="484" name="Google Shape;484;p24"/>
              <p:cNvSpPr/>
              <p:nvPr/>
            </p:nvSpPr>
            <p:spPr>
              <a:xfrm>
                <a:off x="1973" y="306"/>
                <a:ext cx="71" cy="67"/>
              </a:xfrm>
              <a:custGeom>
                <a:rect b="b" l="l" r="r" t="t"/>
                <a:pathLst>
                  <a:path extrusionOk="0" h="931" w="944">
                    <a:moveTo>
                      <a:pt x="912" y="414"/>
                    </a:moveTo>
                    <a:cubicBezTo>
                      <a:pt x="944" y="694"/>
                      <a:pt x="714" y="931"/>
                      <a:pt x="433" y="907"/>
                    </a:cubicBezTo>
                    <a:cubicBezTo>
                      <a:pt x="225" y="889"/>
                      <a:pt x="55" y="724"/>
                      <a:pt x="31" y="517"/>
                    </a:cubicBezTo>
                    <a:cubicBezTo>
                      <a:pt x="0" y="237"/>
                      <a:pt x="230" y="0"/>
                      <a:pt x="510" y="24"/>
                    </a:cubicBezTo>
                    <a:cubicBezTo>
                      <a:pt x="718" y="41"/>
                      <a:pt x="888" y="207"/>
                      <a:pt x="912" y="41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5" name="Google Shape;485;p24"/>
              <p:cNvSpPr/>
              <p:nvPr/>
            </p:nvSpPr>
            <p:spPr>
              <a:xfrm>
                <a:off x="1988" y="328"/>
                <a:ext cx="40" cy="17"/>
              </a:xfrm>
              <a:custGeom>
                <a:rect b="b" l="l" r="r" t="t"/>
                <a:pathLst>
                  <a:path extrusionOk="0" h="230" w="537">
                    <a:moveTo>
                      <a:pt x="537" y="49"/>
                    </a:moveTo>
                    <a:cubicBezTo>
                      <a:pt x="299" y="217"/>
                      <a:pt x="299" y="217"/>
                      <a:pt x="299" y="217"/>
                    </a:cubicBezTo>
                    <a:cubicBezTo>
                      <a:pt x="281" y="230"/>
                      <a:pt x="257" y="230"/>
                      <a:pt x="239" y="217"/>
                    </a:cubicBezTo>
                    <a:cubicBezTo>
                      <a:pt x="0" y="49"/>
                      <a:pt x="0" y="49"/>
                      <a:pt x="0" y="49"/>
                    </a:cubicBezTo>
                    <a:cubicBezTo>
                      <a:pt x="0" y="43"/>
                      <a:pt x="0" y="43"/>
                      <a:pt x="0" y="43"/>
                    </a:cubicBezTo>
                    <a:cubicBezTo>
                      <a:pt x="0" y="19"/>
                      <a:pt x="22" y="0"/>
                      <a:pt x="48" y="0"/>
                    </a:cubicBezTo>
                    <a:cubicBezTo>
                      <a:pt x="489" y="0"/>
                      <a:pt x="489" y="0"/>
                      <a:pt x="489" y="0"/>
                    </a:cubicBezTo>
                    <a:cubicBezTo>
                      <a:pt x="516" y="0"/>
                      <a:pt x="537" y="19"/>
                      <a:pt x="537" y="43"/>
                    </a:cubicBezTo>
                    <a:lnTo>
                      <a:pt x="537" y="49"/>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6" name="Google Shape;486;p24"/>
              <p:cNvSpPr/>
              <p:nvPr/>
            </p:nvSpPr>
            <p:spPr>
              <a:xfrm>
                <a:off x="1988" y="335"/>
                <a:ext cx="40" cy="22"/>
              </a:xfrm>
              <a:custGeom>
                <a:rect b="b" l="l" r="r" t="t"/>
                <a:pathLst>
                  <a:path extrusionOk="0" h="298" w="537">
                    <a:moveTo>
                      <a:pt x="239" y="168"/>
                    </a:moveTo>
                    <a:cubicBezTo>
                      <a:pt x="0" y="0"/>
                      <a:pt x="0" y="0"/>
                      <a:pt x="0" y="0"/>
                    </a:cubicBezTo>
                    <a:cubicBezTo>
                      <a:pt x="0" y="247"/>
                      <a:pt x="0" y="247"/>
                      <a:pt x="0" y="247"/>
                    </a:cubicBezTo>
                    <a:cubicBezTo>
                      <a:pt x="0" y="275"/>
                      <a:pt x="26" y="298"/>
                      <a:pt x="57" y="298"/>
                    </a:cubicBezTo>
                    <a:cubicBezTo>
                      <a:pt x="480" y="298"/>
                      <a:pt x="480" y="298"/>
                      <a:pt x="480" y="298"/>
                    </a:cubicBezTo>
                    <a:cubicBezTo>
                      <a:pt x="512" y="298"/>
                      <a:pt x="537" y="275"/>
                      <a:pt x="537" y="247"/>
                    </a:cubicBezTo>
                    <a:cubicBezTo>
                      <a:pt x="537" y="0"/>
                      <a:pt x="537" y="0"/>
                      <a:pt x="537" y="0"/>
                    </a:cubicBezTo>
                    <a:cubicBezTo>
                      <a:pt x="299" y="168"/>
                      <a:pt x="299" y="168"/>
                      <a:pt x="299" y="168"/>
                    </a:cubicBezTo>
                    <a:cubicBezTo>
                      <a:pt x="281" y="181"/>
                      <a:pt x="257" y="181"/>
                      <a:pt x="239" y="16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487" name="Google Shape;487;p24"/>
          <p:cNvSpPr txBox="1"/>
          <p:nvPr>
            <p:ph type="title"/>
          </p:nvPr>
        </p:nvSpPr>
        <p:spPr>
          <a:xfrm>
            <a:off x="713265" y="723000"/>
            <a:ext cx="3593700" cy="8598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88" name="Google Shape;488;p24"/>
          <p:cNvSpPr txBox="1"/>
          <p:nvPr>
            <p:ph idx="1" type="subTitle"/>
          </p:nvPr>
        </p:nvSpPr>
        <p:spPr>
          <a:xfrm>
            <a:off x="713225" y="1543948"/>
            <a:ext cx="3593700" cy="110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89" name="Google Shape;489;p24"/>
          <p:cNvSpPr txBox="1"/>
          <p:nvPr/>
        </p:nvSpPr>
        <p:spPr>
          <a:xfrm>
            <a:off x="713225" y="3628786"/>
            <a:ext cx="3822900" cy="5937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fr" sz="1000">
                <a:solidFill>
                  <a:schemeClr val="dk1"/>
                </a:solidFill>
                <a:latin typeface="Urbanist"/>
                <a:ea typeface="Urbanist"/>
                <a:cs typeface="Urbanist"/>
                <a:sym typeface="Urbanist"/>
              </a:rPr>
              <a:t>CRÉDITS : </a:t>
            </a:r>
            <a:r>
              <a:rPr lang="fr" sz="1000">
                <a:solidFill>
                  <a:schemeClr val="dk1"/>
                </a:solidFill>
                <a:latin typeface="Urbanist"/>
                <a:ea typeface="Urbanist"/>
                <a:cs typeface="Urbanist"/>
                <a:sym typeface="Urbanist"/>
              </a:rPr>
              <a:t>Ce modèle de présentation a été créé par </a:t>
            </a:r>
            <a:r>
              <a:rPr b="1" lang="fr" sz="1000" u="sng">
                <a:solidFill>
                  <a:schemeClr val="dk1"/>
                </a:solidFill>
                <a:latin typeface="Urbanist"/>
                <a:ea typeface="Urbanist"/>
                <a:cs typeface="Urbanist"/>
                <a:sym typeface="Urbanist"/>
                <a:hlinkClick r:id="rId2">
                  <a:extLst>
                    <a:ext uri="{A12FA001-AC4F-418D-AE19-62706E023703}">
                      <ahyp:hlinkClr val="tx"/>
                    </a:ext>
                  </a:extLst>
                </a:hlinkClick>
              </a:rPr>
              <a:t>Slidesgo</a:t>
            </a:r>
            <a:r>
              <a:rPr b="1" lang="fr" sz="1000">
                <a:solidFill>
                  <a:schemeClr val="dk1"/>
                </a:solidFill>
                <a:latin typeface="Urbanist"/>
                <a:ea typeface="Urbanist"/>
                <a:cs typeface="Urbanist"/>
                <a:sym typeface="Urbanist"/>
              </a:rPr>
              <a:t>, </a:t>
            </a:r>
            <a:r>
              <a:rPr lang="fr" sz="1000">
                <a:solidFill>
                  <a:schemeClr val="dk1"/>
                </a:solidFill>
                <a:latin typeface="Urbanist"/>
                <a:ea typeface="Urbanist"/>
                <a:cs typeface="Urbanist"/>
                <a:sym typeface="Urbanist"/>
              </a:rPr>
              <a:t>comprenant des icônes de</a:t>
            </a:r>
            <a:r>
              <a:rPr b="1" lang="fr" sz="1000">
                <a:solidFill>
                  <a:schemeClr val="dk1"/>
                </a:solidFill>
                <a:latin typeface="Urbanist"/>
                <a:ea typeface="Urbanist"/>
                <a:cs typeface="Urbanist"/>
                <a:sym typeface="Urbanist"/>
              </a:rPr>
              <a:t> </a:t>
            </a:r>
            <a:r>
              <a:rPr b="1" lang="fr" sz="1000" u="sng">
                <a:solidFill>
                  <a:schemeClr val="dk1"/>
                </a:solidFill>
                <a:latin typeface="Urbanist"/>
                <a:ea typeface="Urbanist"/>
                <a:cs typeface="Urbanist"/>
                <a:sym typeface="Urbanist"/>
                <a:hlinkClick r:id="rId3">
                  <a:extLst>
                    <a:ext uri="{A12FA001-AC4F-418D-AE19-62706E023703}">
                      <ahyp:hlinkClr val="tx"/>
                    </a:ext>
                  </a:extLst>
                </a:hlinkClick>
              </a:rPr>
              <a:t>Flaticon</a:t>
            </a:r>
            <a:r>
              <a:rPr b="1" lang="fr" sz="1000">
                <a:solidFill>
                  <a:schemeClr val="dk1"/>
                </a:solidFill>
                <a:latin typeface="Urbanist"/>
                <a:ea typeface="Urbanist"/>
                <a:cs typeface="Urbanist"/>
                <a:sym typeface="Urbanist"/>
              </a:rPr>
              <a:t>, </a:t>
            </a:r>
            <a:r>
              <a:rPr lang="fr" sz="1000">
                <a:solidFill>
                  <a:schemeClr val="dk1"/>
                </a:solidFill>
                <a:latin typeface="Urbanist"/>
                <a:ea typeface="Urbanist"/>
                <a:cs typeface="Urbanist"/>
                <a:sym typeface="Urbanist"/>
              </a:rPr>
              <a:t>des infographies et des images de </a:t>
            </a:r>
            <a:r>
              <a:rPr b="1" lang="fr" sz="1000" u="sng">
                <a:solidFill>
                  <a:schemeClr val="dk1"/>
                </a:solidFill>
                <a:latin typeface="Urbanist"/>
                <a:ea typeface="Urbanist"/>
                <a:cs typeface="Urbanist"/>
                <a:sym typeface="Urbanist"/>
                <a:hlinkClick r:id="rId4">
                  <a:extLst>
                    <a:ext uri="{A12FA001-AC4F-418D-AE19-62706E023703}">
                      <ahyp:hlinkClr val="tx"/>
                    </a:ext>
                  </a:extLst>
                </a:hlinkClick>
              </a:rPr>
              <a:t>Freepik</a:t>
            </a:r>
            <a:endParaRPr b="1" sz="1000" u="sng">
              <a:solidFill>
                <a:schemeClr val="dk1"/>
              </a:solidFill>
              <a:latin typeface="Urbanist"/>
              <a:ea typeface="Urbanist"/>
              <a:cs typeface="Urbanist"/>
              <a:sym typeface="Urbanis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490" name="Shape 490"/>
        <p:cNvGrpSpPr/>
        <p:nvPr/>
      </p:nvGrpSpPr>
      <p:grpSpPr>
        <a:xfrm>
          <a:off x="0" y="0"/>
          <a:ext cx="0" cy="0"/>
          <a:chOff x="0" y="0"/>
          <a:chExt cx="0" cy="0"/>
        </a:xfrm>
      </p:grpSpPr>
      <p:sp>
        <p:nvSpPr>
          <p:cNvPr id="491" name="Google Shape;491;p25"/>
          <p:cNvSpPr/>
          <p:nvPr/>
        </p:nvSpPr>
        <p:spPr>
          <a:xfrm>
            <a:off x="494226" y="720013"/>
            <a:ext cx="8155500" cy="3706500"/>
          </a:xfrm>
          <a:prstGeom prst="roundRect">
            <a:avLst>
              <a:gd fmla="val 6093" name="adj"/>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 name="Google Shape;492;p25"/>
          <p:cNvGrpSpPr/>
          <p:nvPr/>
        </p:nvGrpSpPr>
        <p:grpSpPr>
          <a:xfrm>
            <a:off x="644142" y="649407"/>
            <a:ext cx="1418871" cy="3835846"/>
            <a:chOff x="644142" y="649407"/>
            <a:chExt cx="1418871" cy="3835846"/>
          </a:xfrm>
        </p:grpSpPr>
        <p:grpSp>
          <p:nvGrpSpPr>
            <p:cNvPr id="493" name="Google Shape;493;p25"/>
            <p:cNvGrpSpPr/>
            <p:nvPr/>
          </p:nvGrpSpPr>
          <p:grpSpPr>
            <a:xfrm>
              <a:off x="1924867" y="649407"/>
              <a:ext cx="138146" cy="138146"/>
              <a:chOff x="4315031" y="1267400"/>
              <a:chExt cx="298500" cy="298500"/>
            </a:xfrm>
          </p:grpSpPr>
          <p:sp>
            <p:nvSpPr>
              <p:cNvPr id="494" name="Google Shape;494;p25"/>
              <p:cNvSpPr/>
              <p:nvPr/>
            </p:nvSpPr>
            <p:spPr>
              <a:xfrm>
                <a:off x="4315031" y="1267400"/>
                <a:ext cx="298500" cy="2985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 name="Google Shape;495;p25"/>
              <p:cNvSpPr/>
              <p:nvPr/>
            </p:nvSpPr>
            <p:spPr>
              <a:xfrm>
                <a:off x="4395164" y="1336085"/>
                <a:ext cx="149400" cy="160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96" name="Google Shape;496;p25"/>
            <p:cNvGrpSpPr/>
            <p:nvPr/>
          </p:nvGrpSpPr>
          <p:grpSpPr>
            <a:xfrm>
              <a:off x="644142" y="4347107"/>
              <a:ext cx="138146" cy="138146"/>
              <a:chOff x="4315031" y="1267400"/>
              <a:chExt cx="298500" cy="298500"/>
            </a:xfrm>
          </p:grpSpPr>
          <p:sp>
            <p:nvSpPr>
              <p:cNvPr id="497" name="Google Shape;497;p25"/>
              <p:cNvSpPr/>
              <p:nvPr/>
            </p:nvSpPr>
            <p:spPr>
              <a:xfrm>
                <a:off x="4315031" y="1267400"/>
                <a:ext cx="298500" cy="2985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 name="Google Shape;498;p25"/>
              <p:cNvSpPr/>
              <p:nvPr/>
            </p:nvSpPr>
            <p:spPr>
              <a:xfrm>
                <a:off x="4395164" y="1336085"/>
                <a:ext cx="149400" cy="160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99" name="Google Shape;499;p25"/>
          <p:cNvGrpSpPr/>
          <p:nvPr/>
        </p:nvGrpSpPr>
        <p:grpSpPr>
          <a:xfrm>
            <a:off x="494222" y="401350"/>
            <a:ext cx="660992" cy="138150"/>
            <a:chOff x="3983" y="1908"/>
            <a:chExt cx="389" cy="81"/>
          </a:xfrm>
        </p:grpSpPr>
        <p:sp>
          <p:nvSpPr>
            <p:cNvPr id="500" name="Google Shape;500;p25"/>
            <p:cNvSpPr/>
            <p:nvPr/>
          </p:nvSpPr>
          <p:spPr>
            <a:xfrm>
              <a:off x="3983" y="1908"/>
              <a:ext cx="86" cy="81"/>
            </a:xfrm>
            <a:custGeom>
              <a:rect b="b" l="l" r="r" t="t"/>
              <a:pathLst>
                <a:path extrusionOk="0" h="1084" w="1148">
                  <a:moveTo>
                    <a:pt x="1148" y="882"/>
                  </a:moveTo>
                  <a:cubicBezTo>
                    <a:pt x="1148" y="202"/>
                    <a:pt x="1148" y="202"/>
                    <a:pt x="1148" y="202"/>
                  </a:cubicBezTo>
                  <a:cubicBezTo>
                    <a:pt x="1148" y="91"/>
                    <a:pt x="1057" y="0"/>
                    <a:pt x="946" y="0"/>
                  </a:cubicBezTo>
                  <a:cubicBezTo>
                    <a:pt x="202" y="0"/>
                    <a:pt x="202" y="0"/>
                    <a:pt x="202" y="0"/>
                  </a:cubicBezTo>
                  <a:cubicBezTo>
                    <a:pt x="91" y="0"/>
                    <a:pt x="0" y="91"/>
                    <a:pt x="0" y="202"/>
                  </a:cubicBezTo>
                  <a:cubicBezTo>
                    <a:pt x="0" y="882"/>
                    <a:pt x="0" y="882"/>
                    <a:pt x="0" y="882"/>
                  </a:cubicBezTo>
                  <a:cubicBezTo>
                    <a:pt x="0" y="994"/>
                    <a:pt x="91" y="1084"/>
                    <a:pt x="202" y="1084"/>
                  </a:cubicBezTo>
                  <a:cubicBezTo>
                    <a:pt x="946" y="1084"/>
                    <a:pt x="946" y="1084"/>
                    <a:pt x="946" y="1084"/>
                  </a:cubicBezTo>
                  <a:cubicBezTo>
                    <a:pt x="1057" y="1084"/>
                    <a:pt x="1148" y="994"/>
                    <a:pt x="1148" y="88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1" name="Google Shape;501;p25"/>
            <p:cNvSpPr/>
            <p:nvPr/>
          </p:nvSpPr>
          <p:spPr>
            <a:xfrm>
              <a:off x="4008" y="1932"/>
              <a:ext cx="35" cy="34"/>
            </a:xfrm>
            <a:custGeom>
              <a:rect b="b" l="l" r="r" t="t"/>
              <a:pathLst>
                <a:path extrusionOk="0" h="460" w="472">
                  <a:moveTo>
                    <a:pt x="472" y="207"/>
                  </a:moveTo>
                  <a:cubicBezTo>
                    <a:pt x="472" y="401"/>
                    <a:pt x="472" y="401"/>
                    <a:pt x="472" y="401"/>
                  </a:cubicBezTo>
                  <a:cubicBezTo>
                    <a:pt x="472" y="433"/>
                    <a:pt x="445" y="460"/>
                    <a:pt x="413" y="460"/>
                  </a:cubicBezTo>
                  <a:cubicBezTo>
                    <a:pt x="59" y="460"/>
                    <a:pt x="59" y="460"/>
                    <a:pt x="59" y="460"/>
                  </a:cubicBezTo>
                  <a:cubicBezTo>
                    <a:pt x="27" y="460"/>
                    <a:pt x="0" y="433"/>
                    <a:pt x="0" y="401"/>
                  </a:cubicBezTo>
                  <a:cubicBezTo>
                    <a:pt x="0" y="207"/>
                    <a:pt x="0" y="207"/>
                    <a:pt x="0" y="207"/>
                  </a:cubicBezTo>
                  <a:cubicBezTo>
                    <a:pt x="0" y="189"/>
                    <a:pt x="8" y="173"/>
                    <a:pt x="22" y="161"/>
                  </a:cubicBezTo>
                  <a:cubicBezTo>
                    <a:pt x="199" y="17"/>
                    <a:pt x="199" y="17"/>
                    <a:pt x="199" y="17"/>
                  </a:cubicBezTo>
                  <a:cubicBezTo>
                    <a:pt x="221" y="0"/>
                    <a:pt x="252" y="0"/>
                    <a:pt x="274" y="17"/>
                  </a:cubicBezTo>
                  <a:cubicBezTo>
                    <a:pt x="450" y="161"/>
                    <a:pt x="450" y="161"/>
                    <a:pt x="450" y="161"/>
                  </a:cubicBezTo>
                  <a:cubicBezTo>
                    <a:pt x="464" y="173"/>
                    <a:pt x="472" y="189"/>
                    <a:pt x="472" y="207"/>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2" name="Google Shape;502;p25"/>
            <p:cNvSpPr/>
            <p:nvPr/>
          </p:nvSpPr>
          <p:spPr>
            <a:xfrm>
              <a:off x="4286" y="1908"/>
              <a:ext cx="86" cy="81"/>
            </a:xfrm>
            <a:custGeom>
              <a:rect b="b" l="l" r="r" t="t"/>
              <a:pathLst>
                <a:path extrusionOk="0" h="1084" w="1147">
                  <a:moveTo>
                    <a:pt x="1147" y="882"/>
                  </a:moveTo>
                  <a:cubicBezTo>
                    <a:pt x="1147" y="202"/>
                    <a:pt x="1147" y="202"/>
                    <a:pt x="1147" y="202"/>
                  </a:cubicBezTo>
                  <a:cubicBezTo>
                    <a:pt x="1147" y="91"/>
                    <a:pt x="1057" y="0"/>
                    <a:pt x="946" y="0"/>
                  </a:cubicBezTo>
                  <a:cubicBezTo>
                    <a:pt x="202" y="0"/>
                    <a:pt x="202" y="0"/>
                    <a:pt x="202" y="0"/>
                  </a:cubicBezTo>
                  <a:cubicBezTo>
                    <a:pt x="90" y="0"/>
                    <a:pt x="0" y="91"/>
                    <a:pt x="0" y="202"/>
                  </a:cubicBezTo>
                  <a:cubicBezTo>
                    <a:pt x="0" y="882"/>
                    <a:pt x="0" y="882"/>
                    <a:pt x="0" y="882"/>
                  </a:cubicBezTo>
                  <a:cubicBezTo>
                    <a:pt x="0" y="994"/>
                    <a:pt x="90" y="1084"/>
                    <a:pt x="202" y="1084"/>
                  </a:cubicBezTo>
                  <a:cubicBezTo>
                    <a:pt x="946" y="1084"/>
                    <a:pt x="946" y="1084"/>
                    <a:pt x="946" y="1084"/>
                  </a:cubicBezTo>
                  <a:cubicBezTo>
                    <a:pt x="1057" y="1084"/>
                    <a:pt x="1147" y="994"/>
                    <a:pt x="1147" y="882"/>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3" name="Google Shape;503;p25"/>
            <p:cNvSpPr/>
            <p:nvPr/>
          </p:nvSpPr>
          <p:spPr>
            <a:xfrm>
              <a:off x="4317" y="1930"/>
              <a:ext cx="30" cy="31"/>
            </a:xfrm>
            <a:custGeom>
              <a:rect b="b" l="l" r="r" t="t"/>
              <a:pathLst>
                <a:path extrusionOk="0" h="425" w="406">
                  <a:moveTo>
                    <a:pt x="0" y="212"/>
                  </a:moveTo>
                  <a:cubicBezTo>
                    <a:pt x="0" y="163"/>
                    <a:pt x="19" y="113"/>
                    <a:pt x="57" y="76"/>
                  </a:cubicBezTo>
                  <a:cubicBezTo>
                    <a:pt x="132" y="0"/>
                    <a:pt x="255" y="0"/>
                    <a:pt x="331" y="76"/>
                  </a:cubicBezTo>
                  <a:cubicBezTo>
                    <a:pt x="406" y="151"/>
                    <a:pt x="406" y="274"/>
                    <a:pt x="331" y="349"/>
                  </a:cubicBezTo>
                  <a:cubicBezTo>
                    <a:pt x="331" y="349"/>
                    <a:pt x="331" y="349"/>
                    <a:pt x="331" y="349"/>
                  </a:cubicBezTo>
                  <a:cubicBezTo>
                    <a:pt x="255" y="425"/>
                    <a:pt x="132" y="425"/>
                    <a:pt x="57" y="349"/>
                  </a:cubicBezTo>
                  <a:cubicBezTo>
                    <a:pt x="19" y="311"/>
                    <a:pt x="0" y="262"/>
                    <a:pt x="0" y="212"/>
                  </a:cubicBezTo>
                  <a:close/>
                  <a:moveTo>
                    <a:pt x="336" y="212"/>
                  </a:moveTo>
                  <a:cubicBezTo>
                    <a:pt x="336" y="176"/>
                    <a:pt x="322" y="140"/>
                    <a:pt x="294" y="112"/>
                  </a:cubicBezTo>
                  <a:cubicBezTo>
                    <a:pt x="239" y="57"/>
                    <a:pt x="149" y="57"/>
                    <a:pt x="94" y="112"/>
                  </a:cubicBezTo>
                  <a:cubicBezTo>
                    <a:pt x="38" y="167"/>
                    <a:pt x="38" y="257"/>
                    <a:pt x="94" y="313"/>
                  </a:cubicBezTo>
                  <a:cubicBezTo>
                    <a:pt x="149" y="368"/>
                    <a:pt x="239" y="368"/>
                    <a:pt x="294" y="313"/>
                  </a:cubicBezTo>
                  <a:cubicBezTo>
                    <a:pt x="322" y="285"/>
                    <a:pt x="336" y="249"/>
                    <a:pt x="336" y="212"/>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4" name="Google Shape;504;p25"/>
            <p:cNvSpPr/>
            <p:nvPr/>
          </p:nvSpPr>
          <p:spPr>
            <a:xfrm>
              <a:off x="4311" y="1952"/>
              <a:ext cx="14" cy="14"/>
            </a:xfrm>
            <a:custGeom>
              <a:rect b="b" l="l" r="r" t="t"/>
              <a:pathLst>
                <a:path extrusionOk="0" h="192" w="190">
                  <a:moveTo>
                    <a:pt x="0" y="164"/>
                  </a:moveTo>
                  <a:cubicBezTo>
                    <a:pt x="0" y="157"/>
                    <a:pt x="3" y="151"/>
                    <a:pt x="8" y="145"/>
                  </a:cubicBezTo>
                  <a:cubicBezTo>
                    <a:pt x="143" y="10"/>
                    <a:pt x="143" y="10"/>
                    <a:pt x="143" y="10"/>
                  </a:cubicBezTo>
                  <a:cubicBezTo>
                    <a:pt x="153" y="0"/>
                    <a:pt x="169" y="0"/>
                    <a:pt x="179" y="10"/>
                  </a:cubicBezTo>
                  <a:cubicBezTo>
                    <a:pt x="190" y="20"/>
                    <a:pt x="190" y="37"/>
                    <a:pt x="179" y="47"/>
                  </a:cubicBezTo>
                  <a:cubicBezTo>
                    <a:pt x="44" y="182"/>
                    <a:pt x="44" y="182"/>
                    <a:pt x="44" y="182"/>
                  </a:cubicBezTo>
                  <a:cubicBezTo>
                    <a:pt x="34" y="192"/>
                    <a:pt x="18" y="192"/>
                    <a:pt x="8" y="182"/>
                  </a:cubicBezTo>
                  <a:cubicBezTo>
                    <a:pt x="3" y="177"/>
                    <a:pt x="0" y="170"/>
                    <a:pt x="0" y="16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5" name="Google Shape;505;p25"/>
            <p:cNvSpPr/>
            <p:nvPr/>
          </p:nvSpPr>
          <p:spPr>
            <a:xfrm>
              <a:off x="4134" y="1908"/>
              <a:ext cx="86" cy="81"/>
            </a:xfrm>
            <a:custGeom>
              <a:rect b="b" l="l" r="r" t="t"/>
              <a:pathLst>
                <a:path extrusionOk="0" h="1084" w="1147">
                  <a:moveTo>
                    <a:pt x="1147" y="882"/>
                  </a:moveTo>
                  <a:cubicBezTo>
                    <a:pt x="1147" y="202"/>
                    <a:pt x="1147" y="202"/>
                    <a:pt x="1147" y="202"/>
                  </a:cubicBezTo>
                  <a:cubicBezTo>
                    <a:pt x="1147" y="91"/>
                    <a:pt x="1057" y="0"/>
                    <a:pt x="945" y="0"/>
                  </a:cubicBezTo>
                  <a:cubicBezTo>
                    <a:pt x="201" y="0"/>
                    <a:pt x="201" y="0"/>
                    <a:pt x="201" y="0"/>
                  </a:cubicBezTo>
                  <a:cubicBezTo>
                    <a:pt x="90" y="0"/>
                    <a:pt x="0" y="91"/>
                    <a:pt x="0" y="202"/>
                  </a:cubicBezTo>
                  <a:cubicBezTo>
                    <a:pt x="0" y="882"/>
                    <a:pt x="0" y="882"/>
                    <a:pt x="0" y="882"/>
                  </a:cubicBezTo>
                  <a:cubicBezTo>
                    <a:pt x="0" y="994"/>
                    <a:pt x="90" y="1084"/>
                    <a:pt x="201" y="1084"/>
                  </a:cubicBezTo>
                  <a:cubicBezTo>
                    <a:pt x="945" y="1084"/>
                    <a:pt x="945" y="1084"/>
                    <a:pt x="945" y="1084"/>
                  </a:cubicBezTo>
                  <a:cubicBezTo>
                    <a:pt x="1057" y="1084"/>
                    <a:pt x="1147" y="994"/>
                    <a:pt x="1147" y="88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6" name="Google Shape;506;p25"/>
            <p:cNvSpPr/>
            <p:nvPr/>
          </p:nvSpPr>
          <p:spPr>
            <a:xfrm>
              <a:off x="4157" y="1933"/>
              <a:ext cx="40" cy="31"/>
            </a:xfrm>
            <a:custGeom>
              <a:rect b="b" l="l" r="r" t="t"/>
              <a:pathLst>
                <a:path extrusionOk="0" h="421" w="527">
                  <a:moveTo>
                    <a:pt x="481" y="46"/>
                  </a:moveTo>
                  <a:cubicBezTo>
                    <a:pt x="435" y="0"/>
                    <a:pt x="360" y="0"/>
                    <a:pt x="314" y="46"/>
                  </a:cubicBezTo>
                  <a:cubicBezTo>
                    <a:pt x="263" y="96"/>
                    <a:pt x="263" y="96"/>
                    <a:pt x="263" y="96"/>
                  </a:cubicBezTo>
                  <a:cubicBezTo>
                    <a:pt x="213" y="46"/>
                    <a:pt x="213" y="46"/>
                    <a:pt x="213" y="46"/>
                  </a:cubicBezTo>
                  <a:cubicBezTo>
                    <a:pt x="167" y="0"/>
                    <a:pt x="92" y="0"/>
                    <a:pt x="46" y="46"/>
                  </a:cubicBezTo>
                  <a:cubicBezTo>
                    <a:pt x="0" y="92"/>
                    <a:pt x="0" y="166"/>
                    <a:pt x="46" y="213"/>
                  </a:cubicBezTo>
                  <a:cubicBezTo>
                    <a:pt x="169" y="336"/>
                    <a:pt x="169" y="336"/>
                    <a:pt x="169" y="336"/>
                  </a:cubicBezTo>
                  <a:cubicBezTo>
                    <a:pt x="172" y="340"/>
                    <a:pt x="263" y="421"/>
                    <a:pt x="263" y="421"/>
                  </a:cubicBezTo>
                  <a:cubicBezTo>
                    <a:pt x="263" y="421"/>
                    <a:pt x="354" y="340"/>
                    <a:pt x="357" y="336"/>
                  </a:cubicBezTo>
                  <a:cubicBezTo>
                    <a:pt x="481" y="213"/>
                    <a:pt x="481" y="213"/>
                    <a:pt x="481" y="213"/>
                  </a:cubicBezTo>
                  <a:cubicBezTo>
                    <a:pt x="527" y="166"/>
                    <a:pt x="527" y="92"/>
                    <a:pt x="481" y="46"/>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507" name="Shape 507"/>
        <p:cNvGrpSpPr/>
        <p:nvPr/>
      </p:nvGrpSpPr>
      <p:grpSpPr>
        <a:xfrm>
          <a:off x="0" y="0"/>
          <a:ext cx="0" cy="0"/>
          <a:chOff x="0" y="0"/>
          <a:chExt cx="0" cy="0"/>
        </a:xfrm>
      </p:grpSpPr>
      <p:grpSp>
        <p:nvGrpSpPr>
          <p:cNvPr id="508" name="Google Shape;508;p26"/>
          <p:cNvGrpSpPr/>
          <p:nvPr/>
        </p:nvGrpSpPr>
        <p:grpSpPr>
          <a:xfrm>
            <a:off x="-1083725" y="-1455500"/>
            <a:ext cx="11215125" cy="7166125"/>
            <a:chOff x="-1083725" y="-1455500"/>
            <a:chExt cx="11215125" cy="7166125"/>
          </a:xfrm>
        </p:grpSpPr>
        <p:cxnSp>
          <p:nvCxnSpPr>
            <p:cNvPr id="509" name="Google Shape;509;p26"/>
            <p:cNvCxnSpPr/>
            <p:nvPr/>
          </p:nvCxnSpPr>
          <p:spPr>
            <a:xfrm rot="10800000">
              <a:off x="-1083725" y="1134950"/>
              <a:ext cx="2045700" cy="0"/>
            </a:xfrm>
            <a:prstGeom prst="straightConnector1">
              <a:avLst/>
            </a:prstGeom>
            <a:noFill/>
            <a:ln cap="flat" cmpd="sng" w="9525">
              <a:solidFill>
                <a:schemeClr val="lt2"/>
              </a:solidFill>
              <a:prstDash val="dash"/>
              <a:round/>
              <a:headEnd len="med" w="med" type="none"/>
              <a:tailEnd len="med" w="med" type="none"/>
            </a:ln>
          </p:spPr>
        </p:cxnSp>
        <p:sp>
          <p:nvSpPr>
            <p:cNvPr id="510" name="Google Shape;510;p26"/>
            <p:cNvSpPr/>
            <p:nvPr/>
          </p:nvSpPr>
          <p:spPr>
            <a:xfrm>
              <a:off x="8411200" y="1740125"/>
              <a:ext cx="1720200" cy="3970500"/>
            </a:xfrm>
            <a:prstGeom prst="roundRect">
              <a:avLst>
                <a:gd fmla="val 13965" name="adj"/>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6"/>
            <p:cNvSpPr/>
            <p:nvPr/>
          </p:nvSpPr>
          <p:spPr>
            <a:xfrm>
              <a:off x="-986525" y="2373500"/>
              <a:ext cx="1948500" cy="2230500"/>
            </a:xfrm>
            <a:prstGeom prst="roundRect">
              <a:avLst>
                <a:gd fmla="val 13965" name="adj"/>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6"/>
            <p:cNvSpPr/>
            <p:nvPr/>
          </p:nvSpPr>
          <p:spPr>
            <a:xfrm>
              <a:off x="2418975" y="-1455500"/>
              <a:ext cx="7221300" cy="2230500"/>
            </a:xfrm>
            <a:prstGeom prst="roundRect">
              <a:avLst>
                <a:gd fmla="val 13965" name="adj"/>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3" name="Google Shape;513;p26"/>
            <p:cNvCxnSpPr/>
            <p:nvPr/>
          </p:nvCxnSpPr>
          <p:spPr>
            <a:xfrm flipH="1" rot="-5400000">
              <a:off x="6905500" y="4397472"/>
              <a:ext cx="1681200" cy="326400"/>
            </a:xfrm>
            <a:prstGeom prst="bentConnector2">
              <a:avLst/>
            </a:prstGeom>
            <a:noFill/>
            <a:ln cap="flat" cmpd="sng" w="9525">
              <a:solidFill>
                <a:schemeClr val="lt2"/>
              </a:solidFill>
              <a:prstDash val="dash"/>
              <a:round/>
              <a:headEnd len="med" w="med" type="none"/>
              <a:tailEnd len="med" w="med" type="none"/>
            </a:ln>
          </p:spPr>
        </p:cxnSp>
        <p:cxnSp>
          <p:nvCxnSpPr>
            <p:cNvPr id="514" name="Google Shape;514;p26"/>
            <p:cNvCxnSpPr/>
            <p:nvPr/>
          </p:nvCxnSpPr>
          <p:spPr>
            <a:xfrm>
              <a:off x="6978572" y="-925288"/>
              <a:ext cx="0" cy="1621500"/>
            </a:xfrm>
            <a:prstGeom prst="straightConnector1">
              <a:avLst/>
            </a:prstGeom>
            <a:noFill/>
            <a:ln cap="flat" cmpd="sng" w="9525">
              <a:solidFill>
                <a:schemeClr val="lt2"/>
              </a:solidFill>
              <a:prstDash val="dash"/>
              <a:round/>
              <a:headEnd len="med" w="med" type="none"/>
              <a:tailEnd len="med" w="med" type="none"/>
            </a:ln>
          </p:spPr>
        </p:cxnSp>
      </p:grpSp>
      <p:grpSp>
        <p:nvGrpSpPr>
          <p:cNvPr id="515" name="Google Shape;515;p26"/>
          <p:cNvGrpSpPr/>
          <p:nvPr/>
        </p:nvGrpSpPr>
        <p:grpSpPr>
          <a:xfrm>
            <a:off x="713236" y="537228"/>
            <a:ext cx="8009694" cy="4066783"/>
            <a:chOff x="713236" y="537228"/>
            <a:chExt cx="8009694" cy="4066783"/>
          </a:xfrm>
        </p:grpSpPr>
        <p:grpSp>
          <p:nvGrpSpPr>
            <p:cNvPr id="516" name="Google Shape;516;p26"/>
            <p:cNvGrpSpPr/>
            <p:nvPr/>
          </p:nvGrpSpPr>
          <p:grpSpPr>
            <a:xfrm>
              <a:off x="8138198" y="4019284"/>
              <a:ext cx="584733" cy="584728"/>
              <a:chOff x="7846048" y="2642709"/>
              <a:chExt cx="584733" cy="584728"/>
            </a:xfrm>
          </p:grpSpPr>
          <p:sp>
            <p:nvSpPr>
              <p:cNvPr id="517" name="Google Shape;517;p26"/>
              <p:cNvSpPr/>
              <p:nvPr/>
            </p:nvSpPr>
            <p:spPr>
              <a:xfrm>
                <a:off x="7846048" y="2642709"/>
                <a:ext cx="584733" cy="584728"/>
              </a:xfrm>
              <a:custGeom>
                <a:rect b="b" l="l" r="r" t="t"/>
                <a:pathLst>
                  <a:path extrusionOk="0" h="2132" w="2132">
                    <a:moveTo>
                      <a:pt x="1642" y="0"/>
                    </a:moveTo>
                    <a:cubicBezTo>
                      <a:pt x="490" y="0"/>
                      <a:pt x="490" y="0"/>
                      <a:pt x="490" y="0"/>
                    </a:cubicBezTo>
                    <a:cubicBezTo>
                      <a:pt x="219" y="0"/>
                      <a:pt x="0" y="219"/>
                      <a:pt x="0" y="490"/>
                    </a:cubicBezTo>
                    <a:cubicBezTo>
                      <a:pt x="0" y="1643"/>
                      <a:pt x="0" y="1643"/>
                      <a:pt x="0" y="1643"/>
                    </a:cubicBezTo>
                    <a:cubicBezTo>
                      <a:pt x="0" y="1913"/>
                      <a:pt x="219" y="2132"/>
                      <a:pt x="490" y="2132"/>
                    </a:cubicBezTo>
                    <a:cubicBezTo>
                      <a:pt x="1642" y="2132"/>
                      <a:pt x="1642" y="2132"/>
                      <a:pt x="1642" y="2132"/>
                    </a:cubicBezTo>
                    <a:cubicBezTo>
                      <a:pt x="1913" y="2132"/>
                      <a:pt x="2132" y="1913"/>
                      <a:pt x="2132" y="1643"/>
                    </a:cubicBezTo>
                    <a:cubicBezTo>
                      <a:pt x="2132" y="490"/>
                      <a:pt x="2132" y="490"/>
                      <a:pt x="2132" y="490"/>
                    </a:cubicBezTo>
                    <a:cubicBezTo>
                      <a:pt x="2132" y="219"/>
                      <a:pt x="1913" y="0"/>
                      <a:pt x="1642" y="0"/>
                    </a:cubicBezTo>
                    <a:close/>
                  </a:path>
                </a:pathLst>
              </a:custGeom>
              <a:solidFill>
                <a:srgbClr val="1186E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8" name="Google Shape;518;p26"/>
              <p:cNvSpPr/>
              <p:nvPr/>
            </p:nvSpPr>
            <p:spPr>
              <a:xfrm>
                <a:off x="7963067" y="2763385"/>
                <a:ext cx="350511" cy="345571"/>
              </a:xfrm>
              <a:custGeom>
                <a:rect b="b" l="l" r="r" t="t"/>
                <a:pathLst>
                  <a:path extrusionOk="0" h="1260" w="1278">
                    <a:moveTo>
                      <a:pt x="1096" y="1073"/>
                    </a:moveTo>
                    <a:cubicBezTo>
                      <a:pt x="1142" y="1025"/>
                      <a:pt x="1180" y="971"/>
                      <a:pt x="1210" y="910"/>
                    </a:cubicBezTo>
                    <a:cubicBezTo>
                      <a:pt x="1211" y="909"/>
                      <a:pt x="1211" y="909"/>
                      <a:pt x="1211" y="909"/>
                    </a:cubicBezTo>
                    <a:cubicBezTo>
                      <a:pt x="1115" y="862"/>
                      <a:pt x="1115" y="862"/>
                      <a:pt x="1115" y="862"/>
                    </a:cubicBezTo>
                    <a:cubicBezTo>
                      <a:pt x="1140" y="811"/>
                      <a:pt x="1156" y="757"/>
                      <a:pt x="1163" y="704"/>
                    </a:cubicBezTo>
                    <a:cubicBezTo>
                      <a:pt x="1269" y="718"/>
                      <a:pt x="1269" y="718"/>
                      <a:pt x="1269" y="718"/>
                    </a:cubicBezTo>
                    <a:cubicBezTo>
                      <a:pt x="1278" y="652"/>
                      <a:pt x="1277" y="586"/>
                      <a:pt x="1265" y="520"/>
                    </a:cubicBezTo>
                    <a:cubicBezTo>
                      <a:pt x="1160" y="538"/>
                      <a:pt x="1160" y="538"/>
                      <a:pt x="1160" y="538"/>
                    </a:cubicBezTo>
                    <a:cubicBezTo>
                      <a:pt x="1150" y="484"/>
                      <a:pt x="1132" y="431"/>
                      <a:pt x="1106" y="382"/>
                    </a:cubicBezTo>
                    <a:cubicBezTo>
                      <a:pt x="1200" y="332"/>
                      <a:pt x="1200" y="332"/>
                      <a:pt x="1200" y="332"/>
                    </a:cubicBezTo>
                    <a:cubicBezTo>
                      <a:pt x="1169" y="273"/>
                      <a:pt x="1129" y="219"/>
                      <a:pt x="1081" y="173"/>
                    </a:cubicBezTo>
                    <a:cubicBezTo>
                      <a:pt x="1007" y="250"/>
                      <a:pt x="1007" y="250"/>
                      <a:pt x="1007" y="250"/>
                    </a:cubicBezTo>
                    <a:cubicBezTo>
                      <a:pt x="968" y="212"/>
                      <a:pt x="923" y="180"/>
                      <a:pt x="872" y="155"/>
                    </a:cubicBezTo>
                    <a:cubicBezTo>
                      <a:pt x="872" y="155"/>
                      <a:pt x="871" y="155"/>
                      <a:pt x="871" y="155"/>
                    </a:cubicBezTo>
                    <a:cubicBezTo>
                      <a:pt x="918" y="59"/>
                      <a:pt x="918" y="59"/>
                      <a:pt x="918" y="59"/>
                    </a:cubicBezTo>
                    <a:cubicBezTo>
                      <a:pt x="858" y="29"/>
                      <a:pt x="794" y="10"/>
                      <a:pt x="728" y="0"/>
                    </a:cubicBezTo>
                    <a:cubicBezTo>
                      <a:pt x="713" y="106"/>
                      <a:pt x="713" y="106"/>
                      <a:pt x="713" y="106"/>
                    </a:cubicBezTo>
                    <a:cubicBezTo>
                      <a:pt x="657" y="99"/>
                      <a:pt x="602" y="100"/>
                      <a:pt x="547" y="109"/>
                    </a:cubicBezTo>
                    <a:cubicBezTo>
                      <a:pt x="529" y="4"/>
                      <a:pt x="529" y="4"/>
                      <a:pt x="529" y="4"/>
                    </a:cubicBezTo>
                    <a:cubicBezTo>
                      <a:pt x="463" y="16"/>
                      <a:pt x="400" y="37"/>
                      <a:pt x="341" y="69"/>
                    </a:cubicBezTo>
                    <a:cubicBezTo>
                      <a:pt x="391" y="163"/>
                      <a:pt x="391" y="163"/>
                      <a:pt x="391" y="163"/>
                    </a:cubicBezTo>
                    <a:cubicBezTo>
                      <a:pt x="342" y="189"/>
                      <a:pt x="298" y="222"/>
                      <a:pt x="259" y="262"/>
                    </a:cubicBezTo>
                    <a:cubicBezTo>
                      <a:pt x="182" y="188"/>
                      <a:pt x="182" y="188"/>
                      <a:pt x="182" y="188"/>
                    </a:cubicBezTo>
                    <a:cubicBezTo>
                      <a:pt x="136" y="236"/>
                      <a:pt x="98" y="290"/>
                      <a:pt x="68" y="350"/>
                    </a:cubicBezTo>
                    <a:cubicBezTo>
                      <a:pt x="68" y="351"/>
                      <a:pt x="68" y="351"/>
                      <a:pt x="68" y="351"/>
                    </a:cubicBezTo>
                    <a:cubicBezTo>
                      <a:pt x="164" y="397"/>
                      <a:pt x="164" y="397"/>
                      <a:pt x="164" y="397"/>
                    </a:cubicBezTo>
                    <a:cubicBezTo>
                      <a:pt x="139" y="449"/>
                      <a:pt x="123" y="502"/>
                      <a:pt x="115" y="556"/>
                    </a:cubicBezTo>
                    <a:cubicBezTo>
                      <a:pt x="9" y="541"/>
                      <a:pt x="9" y="541"/>
                      <a:pt x="9" y="541"/>
                    </a:cubicBezTo>
                    <a:cubicBezTo>
                      <a:pt x="0" y="607"/>
                      <a:pt x="1" y="674"/>
                      <a:pt x="13" y="740"/>
                    </a:cubicBezTo>
                    <a:cubicBezTo>
                      <a:pt x="118" y="721"/>
                      <a:pt x="118" y="721"/>
                      <a:pt x="118" y="721"/>
                    </a:cubicBezTo>
                    <a:cubicBezTo>
                      <a:pt x="128" y="776"/>
                      <a:pt x="146" y="829"/>
                      <a:pt x="172" y="878"/>
                    </a:cubicBezTo>
                    <a:cubicBezTo>
                      <a:pt x="77" y="928"/>
                      <a:pt x="77" y="928"/>
                      <a:pt x="77" y="928"/>
                    </a:cubicBezTo>
                    <a:cubicBezTo>
                      <a:pt x="108" y="987"/>
                      <a:pt x="149" y="1041"/>
                      <a:pt x="196" y="1087"/>
                    </a:cubicBezTo>
                    <a:cubicBezTo>
                      <a:pt x="271" y="1010"/>
                      <a:pt x="271" y="1010"/>
                      <a:pt x="271" y="1010"/>
                    </a:cubicBezTo>
                    <a:cubicBezTo>
                      <a:pt x="310" y="1048"/>
                      <a:pt x="355" y="1080"/>
                      <a:pt x="406" y="1105"/>
                    </a:cubicBezTo>
                    <a:cubicBezTo>
                      <a:pt x="406" y="1105"/>
                      <a:pt x="406" y="1105"/>
                      <a:pt x="406" y="1105"/>
                    </a:cubicBezTo>
                    <a:cubicBezTo>
                      <a:pt x="359" y="1201"/>
                      <a:pt x="359" y="1201"/>
                      <a:pt x="359" y="1201"/>
                    </a:cubicBezTo>
                    <a:cubicBezTo>
                      <a:pt x="419" y="1231"/>
                      <a:pt x="483" y="1251"/>
                      <a:pt x="549" y="1260"/>
                    </a:cubicBezTo>
                    <a:cubicBezTo>
                      <a:pt x="564" y="1154"/>
                      <a:pt x="564" y="1154"/>
                      <a:pt x="564" y="1154"/>
                    </a:cubicBezTo>
                    <a:cubicBezTo>
                      <a:pt x="620" y="1162"/>
                      <a:pt x="676" y="1161"/>
                      <a:pt x="730" y="1151"/>
                    </a:cubicBezTo>
                    <a:cubicBezTo>
                      <a:pt x="748" y="1257"/>
                      <a:pt x="748" y="1257"/>
                      <a:pt x="748" y="1257"/>
                    </a:cubicBezTo>
                    <a:cubicBezTo>
                      <a:pt x="814" y="1245"/>
                      <a:pt x="877" y="1224"/>
                      <a:pt x="936" y="1192"/>
                    </a:cubicBezTo>
                    <a:cubicBezTo>
                      <a:pt x="886" y="1098"/>
                      <a:pt x="886" y="1098"/>
                      <a:pt x="886" y="1098"/>
                    </a:cubicBezTo>
                    <a:cubicBezTo>
                      <a:pt x="935" y="1072"/>
                      <a:pt x="980" y="1039"/>
                      <a:pt x="1019" y="999"/>
                    </a:cubicBezTo>
                    <a:lnTo>
                      <a:pt x="1096" y="1073"/>
                    </a:lnTo>
                    <a:close/>
                    <a:moveTo>
                      <a:pt x="516" y="881"/>
                    </a:moveTo>
                    <a:cubicBezTo>
                      <a:pt x="378" y="813"/>
                      <a:pt x="320" y="645"/>
                      <a:pt x="388" y="507"/>
                    </a:cubicBezTo>
                    <a:cubicBezTo>
                      <a:pt x="456" y="369"/>
                      <a:pt x="624" y="312"/>
                      <a:pt x="762" y="379"/>
                    </a:cubicBezTo>
                    <a:cubicBezTo>
                      <a:pt x="900" y="447"/>
                      <a:pt x="958" y="615"/>
                      <a:pt x="890" y="753"/>
                    </a:cubicBezTo>
                    <a:cubicBezTo>
                      <a:pt x="822" y="892"/>
                      <a:pt x="654" y="949"/>
                      <a:pt x="516" y="88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19" name="Google Shape;519;p26"/>
            <p:cNvGrpSpPr/>
            <p:nvPr/>
          </p:nvGrpSpPr>
          <p:grpSpPr>
            <a:xfrm>
              <a:off x="713236" y="3334975"/>
              <a:ext cx="510600" cy="486850"/>
              <a:chOff x="1973" y="306"/>
              <a:chExt cx="71" cy="67"/>
            </a:xfrm>
          </p:grpSpPr>
          <p:sp>
            <p:nvSpPr>
              <p:cNvPr id="520" name="Google Shape;520;p26"/>
              <p:cNvSpPr/>
              <p:nvPr/>
            </p:nvSpPr>
            <p:spPr>
              <a:xfrm>
                <a:off x="1973" y="306"/>
                <a:ext cx="71" cy="67"/>
              </a:xfrm>
              <a:custGeom>
                <a:rect b="b" l="l" r="r" t="t"/>
                <a:pathLst>
                  <a:path extrusionOk="0" h="931" w="944">
                    <a:moveTo>
                      <a:pt x="912" y="414"/>
                    </a:moveTo>
                    <a:cubicBezTo>
                      <a:pt x="944" y="694"/>
                      <a:pt x="714" y="931"/>
                      <a:pt x="433" y="907"/>
                    </a:cubicBezTo>
                    <a:cubicBezTo>
                      <a:pt x="225" y="889"/>
                      <a:pt x="55" y="724"/>
                      <a:pt x="31" y="517"/>
                    </a:cubicBezTo>
                    <a:cubicBezTo>
                      <a:pt x="0" y="237"/>
                      <a:pt x="230" y="0"/>
                      <a:pt x="510" y="24"/>
                    </a:cubicBezTo>
                    <a:cubicBezTo>
                      <a:pt x="718" y="41"/>
                      <a:pt x="888" y="207"/>
                      <a:pt x="912" y="414"/>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1" name="Google Shape;521;p26"/>
              <p:cNvSpPr/>
              <p:nvPr/>
            </p:nvSpPr>
            <p:spPr>
              <a:xfrm>
                <a:off x="1988" y="328"/>
                <a:ext cx="40" cy="17"/>
              </a:xfrm>
              <a:custGeom>
                <a:rect b="b" l="l" r="r" t="t"/>
                <a:pathLst>
                  <a:path extrusionOk="0" h="230" w="537">
                    <a:moveTo>
                      <a:pt x="537" y="49"/>
                    </a:moveTo>
                    <a:cubicBezTo>
                      <a:pt x="299" y="217"/>
                      <a:pt x="299" y="217"/>
                      <a:pt x="299" y="217"/>
                    </a:cubicBezTo>
                    <a:cubicBezTo>
                      <a:pt x="281" y="230"/>
                      <a:pt x="257" y="230"/>
                      <a:pt x="239" y="217"/>
                    </a:cubicBezTo>
                    <a:cubicBezTo>
                      <a:pt x="0" y="49"/>
                      <a:pt x="0" y="49"/>
                      <a:pt x="0" y="49"/>
                    </a:cubicBezTo>
                    <a:cubicBezTo>
                      <a:pt x="0" y="43"/>
                      <a:pt x="0" y="43"/>
                      <a:pt x="0" y="43"/>
                    </a:cubicBezTo>
                    <a:cubicBezTo>
                      <a:pt x="0" y="19"/>
                      <a:pt x="22" y="0"/>
                      <a:pt x="48" y="0"/>
                    </a:cubicBezTo>
                    <a:cubicBezTo>
                      <a:pt x="489" y="0"/>
                      <a:pt x="489" y="0"/>
                      <a:pt x="489" y="0"/>
                    </a:cubicBezTo>
                    <a:cubicBezTo>
                      <a:pt x="516" y="0"/>
                      <a:pt x="537" y="19"/>
                      <a:pt x="537" y="43"/>
                    </a:cubicBezTo>
                    <a:lnTo>
                      <a:pt x="537" y="49"/>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2" name="Google Shape;522;p26"/>
              <p:cNvSpPr/>
              <p:nvPr/>
            </p:nvSpPr>
            <p:spPr>
              <a:xfrm>
                <a:off x="1988" y="335"/>
                <a:ext cx="40" cy="22"/>
              </a:xfrm>
              <a:custGeom>
                <a:rect b="b" l="l" r="r" t="t"/>
                <a:pathLst>
                  <a:path extrusionOk="0" h="298" w="537">
                    <a:moveTo>
                      <a:pt x="239" y="168"/>
                    </a:moveTo>
                    <a:cubicBezTo>
                      <a:pt x="0" y="0"/>
                      <a:pt x="0" y="0"/>
                      <a:pt x="0" y="0"/>
                    </a:cubicBezTo>
                    <a:cubicBezTo>
                      <a:pt x="0" y="247"/>
                      <a:pt x="0" y="247"/>
                      <a:pt x="0" y="247"/>
                    </a:cubicBezTo>
                    <a:cubicBezTo>
                      <a:pt x="0" y="275"/>
                      <a:pt x="26" y="298"/>
                      <a:pt x="57" y="298"/>
                    </a:cubicBezTo>
                    <a:cubicBezTo>
                      <a:pt x="480" y="298"/>
                      <a:pt x="480" y="298"/>
                      <a:pt x="480" y="298"/>
                    </a:cubicBezTo>
                    <a:cubicBezTo>
                      <a:pt x="512" y="298"/>
                      <a:pt x="537" y="275"/>
                      <a:pt x="537" y="247"/>
                    </a:cubicBezTo>
                    <a:cubicBezTo>
                      <a:pt x="537" y="0"/>
                      <a:pt x="537" y="0"/>
                      <a:pt x="537" y="0"/>
                    </a:cubicBezTo>
                    <a:cubicBezTo>
                      <a:pt x="299" y="168"/>
                      <a:pt x="299" y="168"/>
                      <a:pt x="299" y="168"/>
                    </a:cubicBezTo>
                    <a:cubicBezTo>
                      <a:pt x="281" y="181"/>
                      <a:pt x="257" y="181"/>
                      <a:pt x="239" y="16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23" name="Google Shape;523;p26"/>
            <p:cNvGrpSpPr/>
            <p:nvPr/>
          </p:nvGrpSpPr>
          <p:grpSpPr>
            <a:xfrm>
              <a:off x="3079651" y="537228"/>
              <a:ext cx="476607" cy="475800"/>
              <a:chOff x="2153" y="8"/>
              <a:chExt cx="45" cy="45"/>
            </a:xfrm>
          </p:grpSpPr>
          <p:sp>
            <p:nvSpPr>
              <p:cNvPr id="524" name="Google Shape;524;p26"/>
              <p:cNvSpPr/>
              <p:nvPr/>
            </p:nvSpPr>
            <p:spPr>
              <a:xfrm>
                <a:off x="2153" y="8"/>
                <a:ext cx="45" cy="45"/>
              </a:xfrm>
              <a:custGeom>
                <a:rect b="b" l="l" r="r" t="t"/>
                <a:pathLst>
                  <a:path extrusionOk="0" h="605" w="606">
                    <a:moveTo>
                      <a:pt x="603" y="298"/>
                    </a:moveTo>
                    <a:cubicBezTo>
                      <a:pt x="606" y="464"/>
                      <a:pt x="473" y="600"/>
                      <a:pt x="307" y="603"/>
                    </a:cubicBezTo>
                    <a:cubicBezTo>
                      <a:pt x="142" y="605"/>
                      <a:pt x="5" y="473"/>
                      <a:pt x="3" y="307"/>
                    </a:cubicBezTo>
                    <a:cubicBezTo>
                      <a:pt x="0" y="141"/>
                      <a:pt x="133" y="5"/>
                      <a:pt x="299" y="2"/>
                    </a:cubicBezTo>
                    <a:cubicBezTo>
                      <a:pt x="465" y="0"/>
                      <a:pt x="601" y="132"/>
                      <a:pt x="603" y="298"/>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5" name="Google Shape;525;p26"/>
              <p:cNvSpPr/>
              <p:nvPr/>
            </p:nvSpPr>
            <p:spPr>
              <a:xfrm>
                <a:off x="2161" y="13"/>
                <a:ext cx="29" cy="32"/>
              </a:xfrm>
              <a:custGeom>
                <a:rect b="b" l="l" r="r" t="t"/>
                <a:pathLst>
                  <a:path extrusionOk="0" h="428" w="402">
                    <a:moveTo>
                      <a:pt x="389" y="204"/>
                    </a:moveTo>
                    <a:cubicBezTo>
                      <a:pt x="218" y="10"/>
                      <a:pt x="218" y="10"/>
                      <a:pt x="218" y="10"/>
                    </a:cubicBezTo>
                    <a:cubicBezTo>
                      <a:pt x="209" y="0"/>
                      <a:pt x="193" y="0"/>
                      <a:pt x="184" y="10"/>
                    </a:cubicBezTo>
                    <a:cubicBezTo>
                      <a:pt x="13" y="204"/>
                      <a:pt x="13" y="204"/>
                      <a:pt x="13" y="204"/>
                    </a:cubicBezTo>
                    <a:cubicBezTo>
                      <a:pt x="0" y="219"/>
                      <a:pt x="11" y="242"/>
                      <a:pt x="31" y="242"/>
                    </a:cubicBezTo>
                    <a:cubicBezTo>
                      <a:pt x="51" y="242"/>
                      <a:pt x="51" y="242"/>
                      <a:pt x="51" y="242"/>
                    </a:cubicBezTo>
                    <a:cubicBezTo>
                      <a:pt x="51" y="428"/>
                      <a:pt x="51" y="428"/>
                      <a:pt x="51" y="428"/>
                    </a:cubicBezTo>
                    <a:cubicBezTo>
                      <a:pt x="153" y="428"/>
                      <a:pt x="153" y="428"/>
                      <a:pt x="153" y="428"/>
                    </a:cubicBezTo>
                    <a:cubicBezTo>
                      <a:pt x="153" y="285"/>
                      <a:pt x="153" y="285"/>
                      <a:pt x="153" y="285"/>
                    </a:cubicBezTo>
                    <a:cubicBezTo>
                      <a:pt x="249" y="285"/>
                      <a:pt x="249" y="285"/>
                      <a:pt x="249" y="285"/>
                    </a:cubicBezTo>
                    <a:cubicBezTo>
                      <a:pt x="249" y="428"/>
                      <a:pt x="249" y="428"/>
                      <a:pt x="249" y="428"/>
                    </a:cubicBezTo>
                    <a:cubicBezTo>
                      <a:pt x="351" y="428"/>
                      <a:pt x="351" y="428"/>
                      <a:pt x="351" y="428"/>
                    </a:cubicBezTo>
                    <a:cubicBezTo>
                      <a:pt x="351" y="242"/>
                      <a:pt x="351" y="242"/>
                      <a:pt x="351" y="242"/>
                    </a:cubicBezTo>
                    <a:cubicBezTo>
                      <a:pt x="372" y="242"/>
                      <a:pt x="372" y="242"/>
                      <a:pt x="372" y="242"/>
                    </a:cubicBezTo>
                    <a:cubicBezTo>
                      <a:pt x="391" y="242"/>
                      <a:pt x="402" y="219"/>
                      <a:pt x="389" y="20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26" name="Google Shape;526;p26"/>
            <p:cNvGrpSpPr/>
            <p:nvPr/>
          </p:nvGrpSpPr>
          <p:grpSpPr>
            <a:xfrm>
              <a:off x="7334177" y="3251362"/>
              <a:ext cx="510600" cy="486850"/>
              <a:chOff x="1120577" y="3451350"/>
              <a:chExt cx="510600" cy="486850"/>
            </a:xfrm>
          </p:grpSpPr>
          <p:sp>
            <p:nvSpPr>
              <p:cNvPr id="527" name="Google Shape;527;p26"/>
              <p:cNvSpPr/>
              <p:nvPr/>
            </p:nvSpPr>
            <p:spPr>
              <a:xfrm>
                <a:off x="1120577" y="3451350"/>
                <a:ext cx="510600" cy="486850"/>
              </a:xfrm>
              <a:custGeom>
                <a:rect b="b" l="l" r="r" t="t"/>
                <a:pathLst>
                  <a:path extrusionOk="0" h="931" w="944">
                    <a:moveTo>
                      <a:pt x="912" y="414"/>
                    </a:moveTo>
                    <a:cubicBezTo>
                      <a:pt x="944" y="694"/>
                      <a:pt x="714" y="931"/>
                      <a:pt x="433" y="907"/>
                    </a:cubicBezTo>
                    <a:cubicBezTo>
                      <a:pt x="225" y="889"/>
                      <a:pt x="55" y="724"/>
                      <a:pt x="31" y="517"/>
                    </a:cubicBezTo>
                    <a:cubicBezTo>
                      <a:pt x="0" y="237"/>
                      <a:pt x="230" y="0"/>
                      <a:pt x="510" y="24"/>
                    </a:cubicBezTo>
                    <a:cubicBezTo>
                      <a:pt x="718" y="41"/>
                      <a:pt x="888" y="207"/>
                      <a:pt x="912" y="41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8" name="Google Shape;528;p26"/>
              <p:cNvSpPr/>
              <p:nvPr/>
            </p:nvSpPr>
            <p:spPr>
              <a:xfrm>
                <a:off x="1235400" y="3557175"/>
                <a:ext cx="280925" cy="275200"/>
              </a:xfrm>
              <a:custGeom>
                <a:rect b="b" l="l" r="r" t="t"/>
                <a:pathLst>
                  <a:path extrusionOk="0" h="647" w="655">
                    <a:moveTo>
                      <a:pt x="550" y="562"/>
                    </a:moveTo>
                    <a:cubicBezTo>
                      <a:pt x="575" y="539"/>
                      <a:pt x="596" y="512"/>
                      <a:pt x="612" y="482"/>
                    </a:cubicBezTo>
                    <a:cubicBezTo>
                      <a:pt x="613" y="481"/>
                      <a:pt x="613" y="481"/>
                      <a:pt x="613" y="481"/>
                    </a:cubicBezTo>
                    <a:cubicBezTo>
                      <a:pt x="565" y="454"/>
                      <a:pt x="565" y="454"/>
                      <a:pt x="565" y="454"/>
                    </a:cubicBezTo>
                    <a:cubicBezTo>
                      <a:pt x="579" y="429"/>
                      <a:pt x="588" y="402"/>
                      <a:pt x="594" y="375"/>
                    </a:cubicBezTo>
                    <a:cubicBezTo>
                      <a:pt x="647" y="385"/>
                      <a:pt x="647" y="385"/>
                      <a:pt x="647" y="385"/>
                    </a:cubicBezTo>
                    <a:cubicBezTo>
                      <a:pt x="654" y="351"/>
                      <a:pt x="655" y="317"/>
                      <a:pt x="651" y="283"/>
                    </a:cubicBezTo>
                    <a:cubicBezTo>
                      <a:pt x="596" y="290"/>
                      <a:pt x="596" y="290"/>
                      <a:pt x="596" y="290"/>
                    </a:cubicBezTo>
                    <a:cubicBezTo>
                      <a:pt x="593" y="262"/>
                      <a:pt x="585" y="234"/>
                      <a:pt x="573" y="209"/>
                    </a:cubicBezTo>
                    <a:cubicBezTo>
                      <a:pt x="622" y="185"/>
                      <a:pt x="622" y="185"/>
                      <a:pt x="622" y="185"/>
                    </a:cubicBezTo>
                    <a:cubicBezTo>
                      <a:pt x="608" y="154"/>
                      <a:pt x="589" y="126"/>
                      <a:pt x="565" y="101"/>
                    </a:cubicBezTo>
                    <a:cubicBezTo>
                      <a:pt x="525" y="138"/>
                      <a:pt x="525" y="138"/>
                      <a:pt x="525" y="138"/>
                    </a:cubicBezTo>
                    <a:cubicBezTo>
                      <a:pt x="506" y="118"/>
                      <a:pt x="484" y="101"/>
                      <a:pt x="459" y="87"/>
                    </a:cubicBezTo>
                    <a:cubicBezTo>
                      <a:pt x="458" y="86"/>
                      <a:pt x="458" y="86"/>
                      <a:pt x="458" y="86"/>
                    </a:cubicBezTo>
                    <a:cubicBezTo>
                      <a:pt x="485" y="38"/>
                      <a:pt x="485" y="38"/>
                      <a:pt x="485" y="38"/>
                    </a:cubicBezTo>
                    <a:cubicBezTo>
                      <a:pt x="455" y="22"/>
                      <a:pt x="423" y="10"/>
                      <a:pt x="389" y="4"/>
                    </a:cubicBezTo>
                    <a:cubicBezTo>
                      <a:pt x="379" y="57"/>
                      <a:pt x="379" y="57"/>
                      <a:pt x="379" y="57"/>
                    </a:cubicBezTo>
                    <a:cubicBezTo>
                      <a:pt x="351" y="52"/>
                      <a:pt x="322" y="51"/>
                      <a:pt x="294" y="55"/>
                    </a:cubicBezTo>
                    <a:cubicBezTo>
                      <a:pt x="287" y="0"/>
                      <a:pt x="287" y="0"/>
                      <a:pt x="287" y="0"/>
                    </a:cubicBezTo>
                    <a:cubicBezTo>
                      <a:pt x="253" y="5"/>
                      <a:pt x="220" y="14"/>
                      <a:pt x="189" y="28"/>
                    </a:cubicBezTo>
                    <a:cubicBezTo>
                      <a:pt x="213" y="78"/>
                      <a:pt x="213" y="78"/>
                      <a:pt x="213" y="78"/>
                    </a:cubicBezTo>
                    <a:cubicBezTo>
                      <a:pt x="187" y="90"/>
                      <a:pt x="163" y="106"/>
                      <a:pt x="142" y="126"/>
                    </a:cubicBezTo>
                    <a:cubicBezTo>
                      <a:pt x="105" y="86"/>
                      <a:pt x="105" y="86"/>
                      <a:pt x="105" y="86"/>
                    </a:cubicBezTo>
                    <a:cubicBezTo>
                      <a:pt x="80" y="109"/>
                      <a:pt x="59" y="136"/>
                      <a:pt x="43" y="165"/>
                    </a:cubicBezTo>
                    <a:cubicBezTo>
                      <a:pt x="42" y="166"/>
                      <a:pt x="42" y="166"/>
                      <a:pt x="42" y="166"/>
                    </a:cubicBezTo>
                    <a:cubicBezTo>
                      <a:pt x="90" y="192"/>
                      <a:pt x="90" y="192"/>
                      <a:pt x="90" y="192"/>
                    </a:cubicBezTo>
                    <a:cubicBezTo>
                      <a:pt x="76" y="218"/>
                      <a:pt x="67" y="245"/>
                      <a:pt x="61" y="272"/>
                    </a:cubicBezTo>
                    <a:cubicBezTo>
                      <a:pt x="8" y="262"/>
                      <a:pt x="8" y="262"/>
                      <a:pt x="8" y="262"/>
                    </a:cubicBezTo>
                    <a:cubicBezTo>
                      <a:pt x="1" y="295"/>
                      <a:pt x="0" y="329"/>
                      <a:pt x="4" y="364"/>
                    </a:cubicBezTo>
                    <a:cubicBezTo>
                      <a:pt x="59" y="357"/>
                      <a:pt x="59" y="357"/>
                      <a:pt x="59" y="357"/>
                    </a:cubicBezTo>
                    <a:cubicBezTo>
                      <a:pt x="62" y="385"/>
                      <a:pt x="70" y="412"/>
                      <a:pt x="82" y="438"/>
                    </a:cubicBezTo>
                    <a:cubicBezTo>
                      <a:pt x="32" y="461"/>
                      <a:pt x="32" y="461"/>
                      <a:pt x="32" y="461"/>
                    </a:cubicBezTo>
                    <a:cubicBezTo>
                      <a:pt x="47" y="492"/>
                      <a:pt x="66" y="521"/>
                      <a:pt x="89" y="546"/>
                    </a:cubicBezTo>
                    <a:cubicBezTo>
                      <a:pt x="129" y="509"/>
                      <a:pt x="129" y="509"/>
                      <a:pt x="129" y="509"/>
                    </a:cubicBezTo>
                    <a:cubicBezTo>
                      <a:pt x="148" y="529"/>
                      <a:pt x="170" y="546"/>
                      <a:pt x="196" y="561"/>
                    </a:cubicBezTo>
                    <a:cubicBezTo>
                      <a:pt x="196" y="561"/>
                      <a:pt x="196" y="561"/>
                      <a:pt x="196" y="561"/>
                    </a:cubicBezTo>
                    <a:cubicBezTo>
                      <a:pt x="170" y="609"/>
                      <a:pt x="170" y="609"/>
                      <a:pt x="170" y="609"/>
                    </a:cubicBezTo>
                    <a:cubicBezTo>
                      <a:pt x="200" y="625"/>
                      <a:pt x="232" y="637"/>
                      <a:pt x="265" y="643"/>
                    </a:cubicBezTo>
                    <a:cubicBezTo>
                      <a:pt x="276" y="590"/>
                      <a:pt x="276" y="590"/>
                      <a:pt x="276" y="590"/>
                    </a:cubicBezTo>
                    <a:cubicBezTo>
                      <a:pt x="304" y="595"/>
                      <a:pt x="332" y="596"/>
                      <a:pt x="360" y="593"/>
                    </a:cubicBezTo>
                    <a:cubicBezTo>
                      <a:pt x="367" y="647"/>
                      <a:pt x="367" y="647"/>
                      <a:pt x="367" y="647"/>
                    </a:cubicBezTo>
                    <a:cubicBezTo>
                      <a:pt x="401" y="643"/>
                      <a:pt x="434" y="633"/>
                      <a:pt x="465" y="619"/>
                    </a:cubicBezTo>
                    <a:cubicBezTo>
                      <a:pt x="442" y="569"/>
                      <a:pt x="442" y="569"/>
                      <a:pt x="442" y="569"/>
                    </a:cubicBezTo>
                    <a:cubicBezTo>
                      <a:pt x="467" y="557"/>
                      <a:pt x="491" y="541"/>
                      <a:pt x="512" y="522"/>
                    </a:cubicBezTo>
                    <a:lnTo>
                      <a:pt x="550" y="562"/>
                    </a:lnTo>
                    <a:close/>
                    <a:moveTo>
                      <a:pt x="275" y="457"/>
                    </a:moveTo>
                    <a:cubicBezTo>
                      <a:pt x="187" y="422"/>
                      <a:pt x="157" y="314"/>
                      <a:pt x="212" y="238"/>
                    </a:cubicBezTo>
                    <a:cubicBezTo>
                      <a:pt x="250" y="187"/>
                      <a:pt x="320" y="167"/>
                      <a:pt x="380" y="190"/>
                    </a:cubicBezTo>
                    <a:cubicBezTo>
                      <a:pt x="468" y="225"/>
                      <a:pt x="498" y="333"/>
                      <a:pt x="443" y="409"/>
                    </a:cubicBezTo>
                    <a:cubicBezTo>
                      <a:pt x="404" y="461"/>
                      <a:pt x="335" y="481"/>
                      <a:pt x="275" y="457"/>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529" name="Google Shape;529;p26"/>
          <p:cNvGrpSpPr/>
          <p:nvPr/>
        </p:nvGrpSpPr>
        <p:grpSpPr>
          <a:xfrm>
            <a:off x="782292" y="696204"/>
            <a:ext cx="7364125" cy="626052"/>
            <a:chOff x="782292" y="696204"/>
            <a:chExt cx="7364125" cy="626052"/>
          </a:xfrm>
        </p:grpSpPr>
        <p:grpSp>
          <p:nvGrpSpPr>
            <p:cNvPr id="530" name="Google Shape;530;p26"/>
            <p:cNvGrpSpPr/>
            <p:nvPr/>
          </p:nvGrpSpPr>
          <p:grpSpPr>
            <a:xfrm>
              <a:off x="782292" y="947642"/>
              <a:ext cx="1418463" cy="374613"/>
              <a:chOff x="4503680" y="1407067"/>
              <a:chExt cx="1418463" cy="374613"/>
            </a:xfrm>
          </p:grpSpPr>
          <p:sp>
            <p:nvSpPr>
              <p:cNvPr id="531" name="Google Shape;531;p26"/>
              <p:cNvSpPr/>
              <p:nvPr/>
            </p:nvSpPr>
            <p:spPr>
              <a:xfrm>
                <a:off x="4503680" y="1407067"/>
                <a:ext cx="1418463" cy="374613"/>
              </a:xfrm>
              <a:custGeom>
                <a:rect b="b" l="l" r="r" t="t"/>
                <a:pathLst>
                  <a:path extrusionOk="0" h="2407" w="9100">
                    <a:moveTo>
                      <a:pt x="8710" y="2407"/>
                    </a:moveTo>
                    <a:cubicBezTo>
                      <a:pt x="391" y="2407"/>
                      <a:pt x="391" y="2407"/>
                      <a:pt x="391" y="2407"/>
                    </a:cubicBezTo>
                    <a:cubicBezTo>
                      <a:pt x="176" y="2407"/>
                      <a:pt x="1" y="2232"/>
                      <a:pt x="1" y="2017"/>
                    </a:cubicBezTo>
                    <a:cubicBezTo>
                      <a:pt x="0" y="390"/>
                      <a:pt x="0" y="390"/>
                      <a:pt x="0" y="390"/>
                    </a:cubicBezTo>
                    <a:cubicBezTo>
                      <a:pt x="0" y="175"/>
                      <a:pt x="175" y="0"/>
                      <a:pt x="390" y="0"/>
                    </a:cubicBezTo>
                    <a:cubicBezTo>
                      <a:pt x="8709" y="0"/>
                      <a:pt x="8709" y="0"/>
                      <a:pt x="8709" y="0"/>
                    </a:cubicBezTo>
                    <a:cubicBezTo>
                      <a:pt x="8924" y="0"/>
                      <a:pt x="9099" y="175"/>
                      <a:pt x="9099" y="390"/>
                    </a:cubicBezTo>
                    <a:cubicBezTo>
                      <a:pt x="9100" y="2017"/>
                      <a:pt x="9100" y="2017"/>
                      <a:pt x="9100" y="2017"/>
                    </a:cubicBezTo>
                    <a:cubicBezTo>
                      <a:pt x="9100" y="2232"/>
                      <a:pt x="8926" y="2407"/>
                      <a:pt x="8710" y="240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 name="Google Shape;532;p26"/>
              <p:cNvSpPr/>
              <p:nvPr/>
            </p:nvSpPr>
            <p:spPr>
              <a:xfrm>
                <a:off x="4562607" y="1453368"/>
                <a:ext cx="1298509" cy="29464"/>
              </a:xfrm>
              <a:custGeom>
                <a:rect b="b" l="l" r="r" t="t"/>
                <a:pathLst>
                  <a:path extrusionOk="0" h="187" w="8337">
                    <a:moveTo>
                      <a:pt x="8244" y="187"/>
                    </a:moveTo>
                    <a:cubicBezTo>
                      <a:pt x="93" y="187"/>
                      <a:pt x="93" y="187"/>
                      <a:pt x="93" y="187"/>
                    </a:cubicBezTo>
                    <a:cubicBezTo>
                      <a:pt x="42" y="187"/>
                      <a:pt x="0" y="145"/>
                      <a:pt x="0" y="94"/>
                    </a:cubicBezTo>
                    <a:cubicBezTo>
                      <a:pt x="0" y="42"/>
                      <a:pt x="42" y="0"/>
                      <a:pt x="93" y="0"/>
                    </a:cubicBezTo>
                    <a:cubicBezTo>
                      <a:pt x="8244" y="0"/>
                      <a:pt x="8244" y="0"/>
                      <a:pt x="8244" y="0"/>
                    </a:cubicBezTo>
                    <a:cubicBezTo>
                      <a:pt x="8295" y="0"/>
                      <a:pt x="8337" y="42"/>
                      <a:pt x="8337" y="94"/>
                    </a:cubicBezTo>
                    <a:cubicBezTo>
                      <a:pt x="8337" y="145"/>
                      <a:pt x="8295" y="187"/>
                      <a:pt x="8244" y="187"/>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 name="Google Shape;533;p26"/>
              <p:cNvSpPr/>
              <p:nvPr/>
            </p:nvSpPr>
            <p:spPr>
              <a:xfrm>
                <a:off x="4564712" y="1535446"/>
                <a:ext cx="568224" cy="29464"/>
              </a:xfrm>
              <a:custGeom>
                <a:rect b="b" l="l" r="r" t="t"/>
                <a:pathLst>
                  <a:path extrusionOk="0" h="186" w="3659">
                    <a:moveTo>
                      <a:pt x="3566" y="186"/>
                    </a:moveTo>
                    <a:cubicBezTo>
                      <a:pt x="93" y="186"/>
                      <a:pt x="93" y="186"/>
                      <a:pt x="93" y="186"/>
                    </a:cubicBezTo>
                    <a:cubicBezTo>
                      <a:pt x="41" y="186"/>
                      <a:pt x="0" y="145"/>
                      <a:pt x="0" y="93"/>
                    </a:cubicBezTo>
                    <a:cubicBezTo>
                      <a:pt x="0" y="42"/>
                      <a:pt x="41" y="0"/>
                      <a:pt x="93" y="0"/>
                    </a:cubicBezTo>
                    <a:cubicBezTo>
                      <a:pt x="3566" y="0"/>
                      <a:pt x="3566" y="0"/>
                      <a:pt x="3566" y="0"/>
                    </a:cubicBezTo>
                    <a:cubicBezTo>
                      <a:pt x="3618" y="0"/>
                      <a:pt x="3659" y="42"/>
                      <a:pt x="3659" y="93"/>
                    </a:cubicBezTo>
                    <a:cubicBezTo>
                      <a:pt x="3659" y="145"/>
                      <a:pt x="3618" y="186"/>
                      <a:pt x="3566" y="186"/>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 name="Google Shape;534;p26"/>
              <p:cNvSpPr/>
              <p:nvPr/>
            </p:nvSpPr>
            <p:spPr>
              <a:xfrm>
                <a:off x="5579104" y="1619628"/>
                <a:ext cx="284117" cy="115751"/>
              </a:xfrm>
              <a:custGeom>
                <a:rect b="b" l="l" r="r" t="t"/>
                <a:pathLst>
                  <a:path extrusionOk="0" h="745" w="1821">
                    <a:moveTo>
                      <a:pt x="1665" y="745"/>
                    </a:moveTo>
                    <a:cubicBezTo>
                      <a:pt x="156" y="745"/>
                      <a:pt x="156" y="745"/>
                      <a:pt x="156" y="745"/>
                    </a:cubicBezTo>
                    <a:cubicBezTo>
                      <a:pt x="70" y="745"/>
                      <a:pt x="1" y="675"/>
                      <a:pt x="0" y="589"/>
                    </a:cubicBezTo>
                    <a:cubicBezTo>
                      <a:pt x="0" y="156"/>
                      <a:pt x="0" y="156"/>
                      <a:pt x="0" y="156"/>
                    </a:cubicBezTo>
                    <a:cubicBezTo>
                      <a:pt x="0" y="70"/>
                      <a:pt x="70" y="0"/>
                      <a:pt x="156" y="0"/>
                    </a:cubicBezTo>
                    <a:cubicBezTo>
                      <a:pt x="1665" y="0"/>
                      <a:pt x="1665" y="0"/>
                      <a:pt x="1665" y="0"/>
                    </a:cubicBezTo>
                    <a:cubicBezTo>
                      <a:pt x="1751" y="0"/>
                      <a:pt x="1821" y="70"/>
                      <a:pt x="1821" y="156"/>
                    </a:cubicBezTo>
                    <a:cubicBezTo>
                      <a:pt x="1821" y="589"/>
                      <a:pt x="1821" y="589"/>
                      <a:pt x="1821" y="589"/>
                    </a:cubicBezTo>
                    <a:cubicBezTo>
                      <a:pt x="1821" y="675"/>
                      <a:pt x="1751" y="745"/>
                      <a:pt x="1665" y="745"/>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 name="Google Shape;535;p26"/>
              <p:cNvSpPr/>
              <p:nvPr/>
            </p:nvSpPr>
            <p:spPr>
              <a:xfrm>
                <a:off x="5248690" y="1619628"/>
                <a:ext cx="284117" cy="115751"/>
              </a:xfrm>
              <a:custGeom>
                <a:rect b="b" l="l" r="r" t="t"/>
                <a:pathLst>
                  <a:path extrusionOk="0" h="745" w="1821">
                    <a:moveTo>
                      <a:pt x="1665" y="745"/>
                    </a:moveTo>
                    <a:cubicBezTo>
                      <a:pt x="157" y="745"/>
                      <a:pt x="157" y="745"/>
                      <a:pt x="157" y="745"/>
                    </a:cubicBezTo>
                    <a:cubicBezTo>
                      <a:pt x="71" y="745"/>
                      <a:pt x="1" y="675"/>
                      <a:pt x="1" y="589"/>
                    </a:cubicBezTo>
                    <a:cubicBezTo>
                      <a:pt x="0" y="156"/>
                      <a:pt x="0" y="156"/>
                      <a:pt x="0" y="156"/>
                    </a:cubicBezTo>
                    <a:cubicBezTo>
                      <a:pt x="0" y="70"/>
                      <a:pt x="70" y="0"/>
                      <a:pt x="156" y="0"/>
                    </a:cubicBezTo>
                    <a:cubicBezTo>
                      <a:pt x="1665" y="0"/>
                      <a:pt x="1665" y="0"/>
                      <a:pt x="1665" y="0"/>
                    </a:cubicBezTo>
                    <a:cubicBezTo>
                      <a:pt x="1751" y="0"/>
                      <a:pt x="1821" y="70"/>
                      <a:pt x="1821" y="156"/>
                    </a:cubicBezTo>
                    <a:cubicBezTo>
                      <a:pt x="1821" y="589"/>
                      <a:pt x="1821" y="589"/>
                      <a:pt x="1821" y="589"/>
                    </a:cubicBezTo>
                    <a:cubicBezTo>
                      <a:pt x="1821" y="675"/>
                      <a:pt x="1751" y="745"/>
                      <a:pt x="1665" y="74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36" name="Google Shape;536;p26"/>
            <p:cNvGrpSpPr/>
            <p:nvPr/>
          </p:nvGrpSpPr>
          <p:grpSpPr>
            <a:xfrm>
              <a:off x="6824752" y="696204"/>
              <a:ext cx="1321665" cy="157840"/>
              <a:chOff x="6023164" y="2202592"/>
              <a:chExt cx="1321665" cy="157840"/>
            </a:xfrm>
          </p:grpSpPr>
          <p:sp>
            <p:nvSpPr>
              <p:cNvPr id="537" name="Google Shape;537;p26"/>
              <p:cNvSpPr/>
              <p:nvPr/>
            </p:nvSpPr>
            <p:spPr>
              <a:xfrm>
                <a:off x="6023164" y="2202592"/>
                <a:ext cx="1321665" cy="157840"/>
              </a:xfrm>
              <a:custGeom>
                <a:rect b="b" l="l" r="r" t="t"/>
                <a:pathLst>
                  <a:path extrusionOk="0" h="1009" w="8482">
                    <a:moveTo>
                      <a:pt x="8249" y="1009"/>
                    </a:moveTo>
                    <a:cubicBezTo>
                      <a:pt x="235" y="1009"/>
                      <a:pt x="235" y="1009"/>
                      <a:pt x="235" y="1009"/>
                    </a:cubicBezTo>
                    <a:cubicBezTo>
                      <a:pt x="106" y="1009"/>
                      <a:pt x="1" y="904"/>
                      <a:pt x="1" y="775"/>
                    </a:cubicBezTo>
                    <a:cubicBezTo>
                      <a:pt x="0" y="234"/>
                      <a:pt x="0" y="234"/>
                      <a:pt x="0" y="234"/>
                    </a:cubicBezTo>
                    <a:cubicBezTo>
                      <a:pt x="0" y="105"/>
                      <a:pt x="105" y="0"/>
                      <a:pt x="234" y="0"/>
                    </a:cubicBezTo>
                    <a:cubicBezTo>
                      <a:pt x="8248" y="0"/>
                      <a:pt x="8248" y="0"/>
                      <a:pt x="8248" y="0"/>
                    </a:cubicBezTo>
                    <a:cubicBezTo>
                      <a:pt x="8377" y="0"/>
                      <a:pt x="8482" y="105"/>
                      <a:pt x="8482" y="234"/>
                    </a:cubicBezTo>
                    <a:cubicBezTo>
                      <a:pt x="8482" y="775"/>
                      <a:pt x="8482" y="775"/>
                      <a:pt x="8482" y="775"/>
                    </a:cubicBezTo>
                    <a:cubicBezTo>
                      <a:pt x="8482" y="904"/>
                      <a:pt x="8378" y="1009"/>
                      <a:pt x="8249" y="100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8" name="Google Shape;538;p26"/>
              <p:cNvSpPr/>
              <p:nvPr/>
            </p:nvSpPr>
            <p:spPr>
              <a:xfrm>
                <a:off x="7189085" y="2223637"/>
                <a:ext cx="117600" cy="1158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 name="Google Shape;539;p26"/>
              <p:cNvSpPr/>
              <p:nvPr/>
            </p:nvSpPr>
            <p:spPr>
              <a:xfrm>
                <a:off x="6340951" y="2236265"/>
                <a:ext cx="808147" cy="92601"/>
              </a:xfrm>
              <a:custGeom>
                <a:rect b="b" l="l" r="r" t="t"/>
                <a:pathLst>
                  <a:path extrusionOk="0" h="596" w="5186">
                    <a:moveTo>
                      <a:pt x="5046" y="596"/>
                    </a:moveTo>
                    <a:cubicBezTo>
                      <a:pt x="141" y="596"/>
                      <a:pt x="141" y="596"/>
                      <a:pt x="141" y="596"/>
                    </a:cubicBezTo>
                    <a:cubicBezTo>
                      <a:pt x="64" y="596"/>
                      <a:pt x="1" y="533"/>
                      <a:pt x="0" y="455"/>
                    </a:cubicBezTo>
                    <a:cubicBezTo>
                      <a:pt x="0" y="140"/>
                      <a:pt x="0" y="140"/>
                      <a:pt x="0" y="140"/>
                    </a:cubicBezTo>
                    <a:cubicBezTo>
                      <a:pt x="0" y="63"/>
                      <a:pt x="63" y="0"/>
                      <a:pt x="141" y="0"/>
                    </a:cubicBezTo>
                    <a:cubicBezTo>
                      <a:pt x="5045" y="0"/>
                      <a:pt x="5045" y="0"/>
                      <a:pt x="5045" y="0"/>
                    </a:cubicBezTo>
                    <a:cubicBezTo>
                      <a:pt x="5123" y="0"/>
                      <a:pt x="5186" y="63"/>
                      <a:pt x="5186" y="140"/>
                    </a:cubicBezTo>
                    <a:cubicBezTo>
                      <a:pt x="5186" y="455"/>
                      <a:pt x="5186" y="455"/>
                      <a:pt x="5186" y="455"/>
                    </a:cubicBezTo>
                    <a:cubicBezTo>
                      <a:pt x="5186" y="533"/>
                      <a:pt x="5123" y="596"/>
                      <a:pt x="5046" y="59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 name="Google Shape;540;p26"/>
              <p:cNvSpPr/>
              <p:nvPr/>
            </p:nvSpPr>
            <p:spPr>
              <a:xfrm>
                <a:off x="6079987" y="2236265"/>
                <a:ext cx="206244" cy="92600"/>
              </a:xfrm>
              <a:custGeom>
                <a:rect b="b" l="l" r="r" t="t"/>
                <a:pathLst>
                  <a:path extrusionOk="0" h="593" w="1332">
                    <a:moveTo>
                      <a:pt x="1159" y="593"/>
                    </a:moveTo>
                    <a:cubicBezTo>
                      <a:pt x="174" y="593"/>
                      <a:pt x="174" y="593"/>
                      <a:pt x="174" y="593"/>
                    </a:cubicBezTo>
                    <a:cubicBezTo>
                      <a:pt x="78" y="593"/>
                      <a:pt x="0" y="515"/>
                      <a:pt x="0" y="419"/>
                    </a:cubicBezTo>
                    <a:cubicBezTo>
                      <a:pt x="0" y="174"/>
                      <a:pt x="0" y="174"/>
                      <a:pt x="0" y="174"/>
                    </a:cubicBezTo>
                    <a:cubicBezTo>
                      <a:pt x="0" y="78"/>
                      <a:pt x="78" y="0"/>
                      <a:pt x="174" y="0"/>
                    </a:cubicBezTo>
                    <a:cubicBezTo>
                      <a:pt x="1158" y="0"/>
                      <a:pt x="1158" y="0"/>
                      <a:pt x="1158" y="0"/>
                    </a:cubicBezTo>
                    <a:cubicBezTo>
                      <a:pt x="1254" y="0"/>
                      <a:pt x="1332" y="78"/>
                      <a:pt x="1332" y="174"/>
                    </a:cubicBezTo>
                    <a:cubicBezTo>
                      <a:pt x="1332" y="419"/>
                      <a:pt x="1332" y="419"/>
                      <a:pt x="1332" y="419"/>
                    </a:cubicBezTo>
                    <a:cubicBezTo>
                      <a:pt x="1332" y="515"/>
                      <a:pt x="1254" y="593"/>
                      <a:pt x="1159" y="59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 name="Google Shape;541;p26"/>
              <p:cNvSpPr/>
              <p:nvPr/>
            </p:nvSpPr>
            <p:spPr>
              <a:xfrm>
                <a:off x="7203817" y="2238369"/>
                <a:ext cx="86286" cy="86288"/>
              </a:xfrm>
              <a:custGeom>
                <a:rect b="b" l="l" r="r" t="t"/>
                <a:pathLst>
                  <a:path extrusionOk="0" h="560" w="560">
                    <a:moveTo>
                      <a:pt x="516" y="236"/>
                    </a:moveTo>
                    <a:cubicBezTo>
                      <a:pt x="324" y="236"/>
                      <a:pt x="324" y="236"/>
                      <a:pt x="324" y="236"/>
                    </a:cubicBezTo>
                    <a:cubicBezTo>
                      <a:pt x="324" y="43"/>
                      <a:pt x="324" y="43"/>
                      <a:pt x="324" y="43"/>
                    </a:cubicBezTo>
                    <a:cubicBezTo>
                      <a:pt x="324" y="19"/>
                      <a:pt x="304" y="0"/>
                      <a:pt x="280" y="0"/>
                    </a:cubicBezTo>
                    <a:cubicBezTo>
                      <a:pt x="256" y="0"/>
                      <a:pt x="236" y="19"/>
                      <a:pt x="236" y="43"/>
                    </a:cubicBezTo>
                    <a:cubicBezTo>
                      <a:pt x="236" y="236"/>
                      <a:pt x="236" y="236"/>
                      <a:pt x="236" y="236"/>
                    </a:cubicBezTo>
                    <a:cubicBezTo>
                      <a:pt x="44" y="236"/>
                      <a:pt x="44" y="236"/>
                      <a:pt x="44" y="236"/>
                    </a:cubicBezTo>
                    <a:cubicBezTo>
                      <a:pt x="19" y="236"/>
                      <a:pt x="0" y="256"/>
                      <a:pt x="0" y="280"/>
                    </a:cubicBezTo>
                    <a:cubicBezTo>
                      <a:pt x="0" y="304"/>
                      <a:pt x="20" y="324"/>
                      <a:pt x="44" y="324"/>
                    </a:cubicBezTo>
                    <a:cubicBezTo>
                      <a:pt x="236" y="324"/>
                      <a:pt x="236" y="324"/>
                      <a:pt x="236" y="324"/>
                    </a:cubicBezTo>
                    <a:cubicBezTo>
                      <a:pt x="236" y="516"/>
                      <a:pt x="236" y="516"/>
                      <a:pt x="236" y="516"/>
                    </a:cubicBezTo>
                    <a:cubicBezTo>
                      <a:pt x="236" y="540"/>
                      <a:pt x="256" y="560"/>
                      <a:pt x="280" y="560"/>
                    </a:cubicBezTo>
                    <a:cubicBezTo>
                      <a:pt x="304" y="560"/>
                      <a:pt x="324" y="540"/>
                      <a:pt x="324" y="516"/>
                    </a:cubicBezTo>
                    <a:cubicBezTo>
                      <a:pt x="324" y="324"/>
                      <a:pt x="324" y="324"/>
                      <a:pt x="324" y="324"/>
                    </a:cubicBezTo>
                    <a:cubicBezTo>
                      <a:pt x="516" y="324"/>
                      <a:pt x="516" y="324"/>
                      <a:pt x="516" y="324"/>
                    </a:cubicBezTo>
                    <a:cubicBezTo>
                      <a:pt x="541" y="324"/>
                      <a:pt x="560" y="304"/>
                      <a:pt x="560" y="280"/>
                    </a:cubicBezTo>
                    <a:cubicBezTo>
                      <a:pt x="560" y="256"/>
                      <a:pt x="541" y="236"/>
                      <a:pt x="516" y="236"/>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542" name="Google Shape;542;p26"/>
          <p:cNvGrpSpPr/>
          <p:nvPr/>
        </p:nvGrpSpPr>
        <p:grpSpPr>
          <a:xfrm>
            <a:off x="350217" y="241832"/>
            <a:ext cx="8130180" cy="3995913"/>
            <a:chOff x="350217" y="241832"/>
            <a:chExt cx="8130180" cy="3995913"/>
          </a:xfrm>
        </p:grpSpPr>
        <p:grpSp>
          <p:nvGrpSpPr>
            <p:cNvPr id="543" name="Google Shape;543;p26"/>
            <p:cNvGrpSpPr/>
            <p:nvPr/>
          </p:nvGrpSpPr>
          <p:grpSpPr>
            <a:xfrm>
              <a:off x="899442" y="4099599"/>
              <a:ext cx="138146" cy="138146"/>
              <a:chOff x="4315031" y="1267400"/>
              <a:chExt cx="298500" cy="298500"/>
            </a:xfrm>
          </p:grpSpPr>
          <p:sp>
            <p:nvSpPr>
              <p:cNvPr id="544" name="Google Shape;544;p26"/>
              <p:cNvSpPr/>
              <p:nvPr/>
            </p:nvSpPr>
            <p:spPr>
              <a:xfrm>
                <a:off x="4315031" y="1267400"/>
                <a:ext cx="298500" cy="2985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5" name="Google Shape;545;p26"/>
              <p:cNvSpPr/>
              <p:nvPr/>
            </p:nvSpPr>
            <p:spPr>
              <a:xfrm>
                <a:off x="4395164" y="1336085"/>
                <a:ext cx="149400" cy="160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46" name="Google Shape;546;p26"/>
            <p:cNvGrpSpPr/>
            <p:nvPr/>
          </p:nvGrpSpPr>
          <p:grpSpPr>
            <a:xfrm>
              <a:off x="8342252" y="2112574"/>
              <a:ext cx="138146" cy="138146"/>
              <a:chOff x="4315031" y="1267400"/>
              <a:chExt cx="298500" cy="298500"/>
            </a:xfrm>
          </p:grpSpPr>
          <p:sp>
            <p:nvSpPr>
              <p:cNvPr id="547" name="Google Shape;547;p26"/>
              <p:cNvSpPr/>
              <p:nvPr/>
            </p:nvSpPr>
            <p:spPr>
              <a:xfrm>
                <a:off x="4315031" y="1267400"/>
                <a:ext cx="298500" cy="2985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8" name="Google Shape;548;p26"/>
              <p:cNvSpPr/>
              <p:nvPr/>
            </p:nvSpPr>
            <p:spPr>
              <a:xfrm>
                <a:off x="4395164" y="1336085"/>
                <a:ext cx="149400" cy="160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49" name="Google Shape;549;p26"/>
            <p:cNvGrpSpPr/>
            <p:nvPr/>
          </p:nvGrpSpPr>
          <p:grpSpPr>
            <a:xfrm>
              <a:off x="3933617" y="706049"/>
              <a:ext cx="138146" cy="138146"/>
              <a:chOff x="4315031" y="1267400"/>
              <a:chExt cx="298500" cy="298500"/>
            </a:xfrm>
          </p:grpSpPr>
          <p:sp>
            <p:nvSpPr>
              <p:cNvPr id="550" name="Google Shape;550;p26"/>
              <p:cNvSpPr/>
              <p:nvPr/>
            </p:nvSpPr>
            <p:spPr>
              <a:xfrm>
                <a:off x="4315031" y="1267400"/>
                <a:ext cx="298500" cy="2985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1" name="Google Shape;551;p26"/>
              <p:cNvSpPr/>
              <p:nvPr/>
            </p:nvSpPr>
            <p:spPr>
              <a:xfrm>
                <a:off x="4395164" y="1336085"/>
                <a:ext cx="149400" cy="160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52" name="Google Shape;552;p26"/>
            <p:cNvGrpSpPr/>
            <p:nvPr/>
          </p:nvGrpSpPr>
          <p:grpSpPr>
            <a:xfrm>
              <a:off x="7520392" y="4041107"/>
              <a:ext cx="138146" cy="138146"/>
              <a:chOff x="4315031" y="1267400"/>
              <a:chExt cx="298500" cy="298500"/>
            </a:xfrm>
          </p:grpSpPr>
          <p:sp>
            <p:nvSpPr>
              <p:cNvPr id="553" name="Google Shape;553;p26"/>
              <p:cNvSpPr/>
              <p:nvPr/>
            </p:nvSpPr>
            <p:spPr>
              <a:xfrm>
                <a:off x="4315031" y="1267400"/>
                <a:ext cx="298500" cy="2985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4" name="Google Shape;554;p26"/>
              <p:cNvSpPr/>
              <p:nvPr/>
            </p:nvSpPr>
            <p:spPr>
              <a:xfrm>
                <a:off x="4395164" y="1336085"/>
                <a:ext cx="149400" cy="160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55" name="Google Shape;555;p26"/>
            <p:cNvGrpSpPr/>
            <p:nvPr/>
          </p:nvGrpSpPr>
          <p:grpSpPr>
            <a:xfrm>
              <a:off x="6909492" y="241832"/>
              <a:ext cx="138146" cy="138146"/>
              <a:chOff x="4315031" y="1267400"/>
              <a:chExt cx="298500" cy="298500"/>
            </a:xfrm>
          </p:grpSpPr>
          <p:sp>
            <p:nvSpPr>
              <p:cNvPr id="556" name="Google Shape;556;p26"/>
              <p:cNvSpPr/>
              <p:nvPr/>
            </p:nvSpPr>
            <p:spPr>
              <a:xfrm>
                <a:off x="4315031" y="1267400"/>
                <a:ext cx="298500" cy="2985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7" name="Google Shape;557;p26"/>
              <p:cNvSpPr/>
              <p:nvPr/>
            </p:nvSpPr>
            <p:spPr>
              <a:xfrm>
                <a:off x="4395164" y="1336085"/>
                <a:ext cx="149400" cy="160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58" name="Google Shape;558;p26"/>
            <p:cNvGrpSpPr/>
            <p:nvPr/>
          </p:nvGrpSpPr>
          <p:grpSpPr>
            <a:xfrm>
              <a:off x="350217" y="1065882"/>
              <a:ext cx="138146" cy="138146"/>
              <a:chOff x="4315031" y="1267400"/>
              <a:chExt cx="298500" cy="298500"/>
            </a:xfrm>
          </p:grpSpPr>
          <p:sp>
            <p:nvSpPr>
              <p:cNvPr id="559" name="Google Shape;559;p26"/>
              <p:cNvSpPr/>
              <p:nvPr/>
            </p:nvSpPr>
            <p:spPr>
              <a:xfrm>
                <a:off x="4315031" y="1267400"/>
                <a:ext cx="298500" cy="2985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0" name="Google Shape;560;p26"/>
              <p:cNvSpPr/>
              <p:nvPr/>
            </p:nvSpPr>
            <p:spPr>
              <a:xfrm>
                <a:off x="4395164" y="1336085"/>
                <a:ext cx="149400" cy="160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564" name="Shape 564"/>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565" name="Shape 565"/>
        <p:cNvGrpSpPr/>
        <p:nvPr/>
      </p:nvGrpSpPr>
      <p:grpSpPr>
        <a:xfrm>
          <a:off x="0" y="0"/>
          <a:ext cx="0" cy="0"/>
          <a:chOff x="0" y="0"/>
          <a:chExt cx="0" cy="0"/>
        </a:xfrm>
      </p:grpSpPr>
      <p:sp>
        <p:nvSpPr>
          <p:cNvPr id="566" name="Google Shape;566;p2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6" name="Shape 46"/>
        <p:cNvGrpSpPr/>
        <p:nvPr/>
      </p:nvGrpSpPr>
      <p:grpSpPr>
        <a:xfrm>
          <a:off x="0" y="0"/>
          <a:ext cx="0" cy="0"/>
          <a:chOff x="0" y="0"/>
          <a:chExt cx="0" cy="0"/>
        </a:xfrm>
      </p:grpSpPr>
      <p:grpSp>
        <p:nvGrpSpPr>
          <p:cNvPr id="47" name="Google Shape;47;p4"/>
          <p:cNvGrpSpPr/>
          <p:nvPr/>
        </p:nvGrpSpPr>
        <p:grpSpPr>
          <a:xfrm>
            <a:off x="-749900" y="-709033"/>
            <a:ext cx="10576575" cy="6419733"/>
            <a:chOff x="-749900" y="-709033"/>
            <a:chExt cx="10576575" cy="6419733"/>
          </a:xfrm>
        </p:grpSpPr>
        <p:sp>
          <p:nvSpPr>
            <p:cNvPr id="48" name="Google Shape;48;p4"/>
            <p:cNvSpPr/>
            <p:nvPr/>
          </p:nvSpPr>
          <p:spPr>
            <a:xfrm>
              <a:off x="8430775" y="-709033"/>
              <a:ext cx="1395900" cy="1106700"/>
            </a:xfrm>
            <a:prstGeom prst="roundRect">
              <a:avLst>
                <a:gd fmla="val 13965" name="adj"/>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4"/>
            <p:cNvGrpSpPr/>
            <p:nvPr/>
          </p:nvGrpSpPr>
          <p:grpSpPr>
            <a:xfrm>
              <a:off x="-749900" y="539500"/>
              <a:ext cx="10576575" cy="5171200"/>
              <a:chOff x="-749900" y="539500"/>
              <a:chExt cx="10576575" cy="5171200"/>
            </a:xfrm>
          </p:grpSpPr>
          <p:sp>
            <p:nvSpPr>
              <p:cNvPr id="50" name="Google Shape;50;p4"/>
              <p:cNvSpPr/>
              <p:nvPr/>
            </p:nvSpPr>
            <p:spPr>
              <a:xfrm>
                <a:off x="8430775" y="4604000"/>
                <a:ext cx="1395900" cy="1106700"/>
              </a:xfrm>
              <a:prstGeom prst="roundRect">
                <a:avLst>
                  <a:gd fmla="val 13965" name="adj"/>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749900" y="539500"/>
                <a:ext cx="1155600" cy="4850700"/>
              </a:xfrm>
              <a:prstGeom prst="roundRect">
                <a:avLst>
                  <a:gd fmla="val 17471" name="adj"/>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2" name="Google Shape;52;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53" name="Google Shape;53;p4"/>
          <p:cNvSpPr txBox="1"/>
          <p:nvPr>
            <p:ph idx="1" type="body"/>
          </p:nvPr>
        </p:nvSpPr>
        <p:spPr>
          <a:xfrm>
            <a:off x="720000" y="1017725"/>
            <a:ext cx="7704000" cy="3336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54" name="Google Shape;54;p4"/>
          <p:cNvGrpSpPr/>
          <p:nvPr/>
        </p:nvGrpSpPr>
        <p:grpSpPr>
          <a:xfrm>
            <a:off x="342067" y="1428699"/>
            <a:ext cx="8540802" cy="3244379"/>
            <a:chOff x="342067" y="1428699"/>
            <a:chExt cx="8540802" cy="3244379"/>
          </a:xfrm>
        </p:grpSpPr>
        <p:grpSp>
          <p:nvGrpSpPr>
            <p:cNvPr id="55" name="Google Shape;55;p4"/>
            <p:cNvGrpSpPr/>
            <p:nvPr/>
          </p:nvGrpSpPr>
          <p:grpSpPr>
            <a:xfrm>
              <a:off x="342067" y="1428699"/>
              <a:ext cx="138146" cy="138146"/>
              <a:chOff x="4315031" y="1267400"/>
              <a:chExt cx="298500" cy="298500"/>
            </a:xfrm>
          </p:grpSpPr>
          <p:sp>
            <p:nvSpPr>
              <p:cNvPr id="56" name="Google Shape;56;p4"/>
              <p:cNvSpPr/>
              <p:nvPr/>
            </p:nvSpPr>
            <p:spPr>
              <a:xfrm>
                <a:off x="4315031" y="1267400"/>
                <a:ext cx="298500" cy="2985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 name="Google Shape;57;p4"/>
              <p:cNvSpPr/>
              <p:nvPr/>
            </p:nvSpPr>
            <p:spPr>
              <a:xfrm>
                <a:off x="4395164" y="1336085"/>
                <a:ext cx="149400" cy="160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8" name="Google Shape;58;p4"/>
            <p:cNvGrpSpPr/>
            <p:nvPr/>
          </p:nvGrpSpPr>
          <p:grpSpPr>
            <a:xfrm>
              <a:off x="8744724" y="4534932"/>
              <a:ext cx="138146" cy="138146"/>
              <a:chOff x="4315031" y="1267400"/>
              <a:chExt cx="298500" cy="298500"/>
            </a:xfrm>
          </p:grpSpPr>
          <p:sp>
            <p:nvSpPr>
              <p:cNvPr id="59" name="Google Shape;59;p4"/>
              <p:cNvSpPr/>
              <p:nvPr/>
            </p:nvSpPr>
            <p:spPr>
              <a:xfrm>
                <a:off x="4315031" y="1267400"/>
                <a:ext cx="298500" cy="2985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 name="Google Shape;60;p4"/>
              <p:cNvSpPr/>
              <p:nvPr/>
            </p:nvSpPr>
            <p:spPr>
              <a:xfrm>
                <a:off x="4395164" y="1336085"/>
                <a:ext cx="149400" cy="160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61" name="Google Shape;61;p4"/>
          <p:cNvGrpSpPr/>
          <p:nvPr/>
        </p:nvGrpSpPr>
        <p:grpSpPr>
          <a:xfrm>
            <a:off x="285689" y="289000"/>
            <a:ext cx="8597186" cy="3834252"/>
            <a:chOff x="285689" y="289000"/>
            <a:chExt cx="8597186" cy="3834252"/>
          </a:xfrm>
        </p:grpSpPr>
        <p:grpSp>
          <p:nvGrpSpPr>
            <p:cNvPr id="62" name="Google Shape;62;p4"/>
            <p:cNvGrpSpPr/>
            <p:nvPr/>
          </p:nvGrpSpPr>
          <p:grpSpPr>
            <a:xfrm>
              <a:off x="285689" y="3883998"/>
              <a:ext cx="250925" cy="239254"/>
              <a:chOff x="1973" y="306"/>
              <a:chExt cx="71" cy="67"/>
            </a:xfrm>
          </p:grpSpPr>
          <p:sp>
            <p:nvSpPr>
              <p:cNvPr id="63" name="Google Shape;63;p4"/>
              <p:cNvSpPr/>
              <p:nvPr/>
            </p:nvSpPr>
            <p:spPr>
              <a:xfrm>
                <a:off x="1973" y="306"/>
                <a:ext cx="71" cy="67"/>
              </a:xfrm>
              <a:custGeom>
                <a:rect b="b" l="l" r="r" t="t"/>
                <a:pathLst>
                  <a:path extrusionOk="0" h="931" w="944">
                    <a:moveTo>
                      <a:pt x="912" y="414"/>
                    </a:moveTo>
                    <a:cubicBezTo>
                      <a:pt x="944" y="694"/>
                      <a:pt x="714" y="931"/>
                      <a:pt x="433" y="907"/>
                    </a:cubicBezTo>
                    <a:cubicBezTo>
                      <a:pt x="225" y="889"/>
                      <a:pt x="55" y="724"/>
                      <a:pt x="31" y="517"/>
                    </a:cubicBezTo>
                    <a:cubicBezTo>
                      <a:pt x="0" y="237"/>
                      <a:pt x="230" y="0"/>
                      <a:pt x="510" y="24"/>
                    </a:cubicBezTo>
                    <a:cubicBezTo>
                      <a:pt x="718" y="41"/>
                      <a:pt x="888" y="207"/>
                      <a:pt x="912" y="41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 name="Google Shape;64;p4"/>
              <p:cNvSpPr/>
              <p:nvPr/>
            </p:nvSpPr>
            <p:spPr>
              <a:xfrm>
                <a:off x="1988" y="328"/>
                <a:ext cx="40" cy="17"/>
              </a:xfrm>
              <a:custGeom>
                <a:rect b="b" l="l" r="r" t="t"/>
                <a:pathLst>
                  <a:path extrusionOk="0" h="230" w="537">
                    <a:moveTo>
                      <a:pt x="537" y="49"/>
                    </a:moveTo>
                    <a:cubicBezTo>
                      <a:pt x="299" y="217"/>
                      <a:pt x="299" y="217"/>
                      <a:pt x="299" y="217"/>
                    </a:cubicBezTo>
                    <a:cubicBezTo>
                      <a:pt x="281" y="230"/>
                      <a:pt x="257" y="230"/>
                      <a:pt x="239" y="217"/>
                    </a:cubicBezTo>
                    <a:cubicBezTo>
                      <a:pt x="0" y="49"/>
                      <a:pt x="0" y="49"/>
                      <a:pt x="0" y="49"/>
                    </a:cubicBezTo>
                    <a:cubicBezTo>
                      <a:pt x="0" y="43"/>
                      <a:pt x="0" y="43"/>
                      <a:pt x="0" y="43"/>
                    </a:cubicBezTo>
                    <a:cubicBezTo>
                      <a:pt x="0" y="19"/>
                      <a:pt x="22" y="0"/>
                      <a:pt x="48" y="0"/>
                    </a:cubicBezTo>
                    <a:cubicBezTo>
                      <a:pt x="489" y="0"/>
                      <a:pt x="489" y="0"/>
                      <a:pt x="489" y="0"/>
                    </a:cubicBezTo>
                    <a:cubicBezTo>
                      <a:pt x="516" y="0"/>
                      <a:pt x="537" y="19"/>
                      <a:pt x="537" y="43"/>
                    </a:cubicBezTo>
                    <a:lnTo>
                      <a:pt x="537" y="49"/>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 name="Google Shape;65;p4"/>
              <p:cNvSpPr/>
              <p:nvPr/>
            </p:nvSpPr>
            <p:spPr>
              <a:xfrm>
                <a:off x="1988" y="335"/>
                <a:ext cx="40" cy="22"/>
              </a:xfrm>
              <a:custGeom>
                <a:rect b="b" l="l" r="r" t="t"/>
                <a:pathLst>
                  <a:path extrusionOk="0" h="298" w="537">
                    <a:moveTo>
                      <a:pt x="239" y="168"/>
                    </a:moveTo>
                    <a:cubicBezTo>
                      <a:pt x="0" y="0"/>
                      <a:pt x="0" y="0"/>
                      <a:pt x="0" y="0"/>
                    </a:cubicBezTo>
                    <a:cubicBezTo>
                      <a:pt x="0" y="247"/>
                      <a:pt x="0" y="247"/>
                      <a:pt x="0" y="247"/>
                    </a:cubicBezTo>
                    <a:cubicBezTo>
                      <a:pt x="0" y="275"/>
                      <a:pt x="26" y="298"/>
                      <a:pt x="57" y="298"/>
                    </a:cubicBezTo>
                    <a:cubicBezTo>
                      <a:pt x="480" y="298"/>
                      <a:pt x="480" y="298"/>
                      <a:pt x="480" y="298"/>
                    </a:cubicBezTo>
                    <a:cubicBezTo>
                      <a:pt x="512" y="298"/>
                      <a:pt x="537" y="275"/>
                      <a:pt x="537" y="247"/>
                    </a:cubicBezTo>
                    <a:cubicBezTo>
                      <a:pt x="537" y="0"/>
                      <a:pt x="537" y="0"/>
                      <a:pt x="537" y="0"/>
                    </a:cubicBezTo>
                    <a:cubicBezTo>
                      <a:pt x="299" y="168"/>
                      <a:pt x="299" y="168"/>
                      <a:pt x="299" y="168"/>
                    </a:cubicBezTo>
                    <a:cubicBezTo>
                      <a:pt x="281" y="181"/>
                      <a:pt x="257" y="181"/>
                      <a:pt x="239" y="16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6" name="Google Shape;66;p4"/>
            <p:cNvGrpSpPr/>
            <p:nvPr/>
          </p:nvGrpSpPr>
          <p:grpSpPr>
            <a:xfrm>
              <a:off x="8631948" y="289000"/>
              <a:ext cx="250926" cy="250500"/>
              <a:chOff x="2153" y="22"/>
              <a:chExt cx="45" cy="45"/>
            </a:xfrm>
          </p:grpSpPr>
          <p:sp>
            <p:nvSpPr>
              <p:cNvPr id="67" name="Google Shape;67;p4"/>
              <p:cNvSpPr/>
              <p:nvPr/>
            </p:nvSpPr>
            <p:spPr>
              <a:xfrm>
                <a:off x="2153" y="22"/>
                <a:ext cx="45" cy="45"/>
              </a:xfrm>
              <a:custGeom>
                <a:rect b="b" l="l" r="r" t="t"/>
                <a:pathLst>
                  <a:path extrusionOk="0" h="605" w="606">
                    <a:moveTo>
                      <a:pt x="603" y="298"/>
                    </a:moveTo>
                    <a:cubicBezTo>
                      <a:pt x="606" y="464"/>
                      <a:pt x="473" y="600"/>
                      <a:pt x="307" y="603"/>
                    </a:cubicBezTo>
                    <a:cubicBezTo>
                      <a:pt x="142" y="605"/>
                      <a:pt x="5" y="473"/>
                      <a:pt x="3" y="307"/>
                    </a:cubicBezTo>
                    <a:cubicBezTo>
                      <a:pt x="0" y="141"/>
                      <a:pt x="133" y="5"/>
                      <a:pt x="299" y="2"/>
                    </a:cubicBezTo>
                    <a:cubicBezTo>
                      <a:pt x="465" y="0"/>
                      <a:pt x="601" y="132"/>
                      <a:pt x="603" y="29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 name="Google Shape;68;p4"/>
              <p:cNvSpPr/>
              <p:nvPr/>
            </p:nvSpPr>
            <p:spPr>
              <a:xfrm>
                <a:off x="2161" y="27"/>
                <a:ext cx="29" cy="32"/>
              </a:xfrm>
              <a:custGeom>
                <a:rect b="b" l="l" r="r" t="t"/>
                <a:pathLst>
                  <a:path extrusionOk="0" h="428" w="402">
                    <a:moveTo>
                      <a:pt x="389" y="204"/>
                    </a:moveTo>
                    <a:cubicBezTo>
                      <a:pt x="218" y="10"/>
                      <a:pt x="218" y="10"/>
                      <a:pt x="218" y="10"/>
                    </a:cubicBezTo>
                    <a:cubicBezTo>
                      <a:pt x="209" y="0"/>
                      <a:pt x="193" y="0"/>
                      <a:pt x="184" y="10"/>
                    </a:cubicBezTo>
                    <a:cubicBezTo>
                      <a:pt x="13" y="204"/>
                      <a:pt x="13" y="204"/>
                      <a:pt x="13" y="204"/>
                    </a:cubicBezTo>
                    <a:cubicBezTo>
                      <a:pt x="0" y="219"/>
                      <a:pt x="11" y="242"/>
                      <a:pt x="31" y="242"/>
                    </a:cubicBezTo>
                    <a:cubicBezTo>
                      <a:pt x="51" y="242"/>
                      <a:pt x="51" y="242"/>
                      <a:pt x="51" y="242"/>
                    </a:cubicBezTo>
                    <a:cubicBezTo>
                      <a:pt x="51" y="428"/>
                      <a:pt x="51" y="428"/>
                      <a:pt x="51" y="428"/>
                    </a:cubicBezTo>
                    <a:cubicBezTo>
                      <a:pt x="153" y="428"/>
                      <a:pt x="153" y="428"/>
                      <a:pt x="153" y="428"/>
                    </a:cubicBezTo>
                    <a:cubicBezTo>
                      <a:pt x="153" y="285"/>
                      <a:pt x="153" y="285"/>
                      <a:pt x="153" y="285"/>
                    </a:cubicBezTo>
                    <a:cubicBezTo>
                      <a:pt x="249" y="285"/>
                      <a:pt x="249" y="285"/>
                      <a:pt x="249" y="285"/>
                    </a:cubicBezTo>
                    <a:cubicBezTo>
                      <a:pt x="249" y="428"/>
                      <a:pt x="249" y="428"/>
                      <a:pt x="249" y="428"/>
                    </a:cubicBezTo>
                    <a:cubicBezTo>
                      <a:pt x="351" y="428"/>
                      <a:pt x="351" y="428"/>
                      <a:pt x="351" y="428"/>
                    </a:cubicBezTo>
                    <a:cubicBezTo>
                      <a:pt x="351" y="242"/>
                      <a:pt x="351" y="242"/>
                      <a:pt x="351" y="242"/>
                    </a:cubicBezTo>
                    <a:cubicBezTo>
                      <a:pt x="372" y="242"/>
                      <a:pt x="372" y="242"/>
                      <a:pt x="372" y="242"/>
                    </a:cubicBezTo>
                    <a:cubicBezTo>
                      <a:pt x="391" y="242"/>
                      <a:pt x="402" y="219"/>
                      <a:pt x="389" y="20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 name="Shape 69"/>
        <p:cNvGrpSpPr/>
        <p:nvPr/>
      </p:nvGrpSpPr>
      <p:grpSpPr>
        <a:xfrm>
          <a:off x="0" y="0"/>
          <a:ext cx="0" cy="0"/>
          <a:chOff x="0" y="0"/>
          <a:chExt cx="0" cy="0"/>
        </a:xfrm>
      </p:grpSpPr>
      <p:grpSp>
        <p:nvGrpSpPr>
          <p:cNvPr id="70" name="Google Shape;70;p5"/>
          <p:cNvGrpSpPr/>
          <p:nvPr/>
        </p:nvGrpSpPr>
        <p:grpSpPr>
          <a:xfrm>
            <a:off x="-711475" y="-1311500"/>
            <a:ext cx="10538150" cy="7022125"/>
            <a:chOff x="-711475" y="-1311500"/>
            <a:chExt cx="10538150" cy="7022125"/>
          </a:xfrm>
        </p:grpSpPr>
        <p:sp>
          <p:nvSpPr>
            <p:cNvPr id="71" name="Google Shape;71;p5"/>
            <p:cNvSpPr/>
            <p:nvPr/>
          </p:nvSpPr>
          <p:spPr>
            <a:xfrm>
              <a:off x="8430775" y="1740125"/>
              <a:ext cx="1395900" cy="3970500"/>
            </a:xfrm>
            <a:prstGeom prst="roundRect">
              <a:avLst>
                <a:gd fmla="val 13965" name="adj"/>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a:off x="-711475" y="-1311500"/>
              <a:ext cx="1424700" cy="1851000"/>
            </a:xfrm>
            <a:prstGeom prst="roundRect">
              <a:avLst>
                <a:gd fmla="val 14849" name="adj"/>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722376" y="448056"/>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74" name="Google Shape;74;p5"/>
          <p:cNvSpPr txBox="1"/>
          <p:nvPr>
            <p:ph idx="1" type="subTitle"/>
          </p:nvPr>
        </p:nvSpPr>
        <p:spPr>
          <a:xfrm>
            <a:off x="4923125" y="2772201"/>
            <a:ext cx="3104100" cy="151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5" name="Google Shape;75;p5"/>
          <p:cNvSpPr txBox="1"/>
          <p:nvPr>
            <p:ph idx="2" type="subTitle"/>
          </p:nvPr>
        </p:nvSpPr>
        <p:spPr>
          <a:xfrm>
            <a:off x="722375" y="2772201"/>
            <a:ext cx="3104100" cy="151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6" name="Google Shape;76;p5"/>
          <p:cNvSpPr txBox="1"/>
          <p:nvPr>
            <p:ph idx="3" type="subTitle"/>
          </p:nvPr>
        </p:nvSpPr>
        <p:spPr>
          <a:xfrm>
            <a:off x="722377" y="2289500"/>
            <a:ext cx="31041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1"/>
                </a:solidFill>
                <a:latin typeface="Alexandria ExtraBold"/>
                <a:ea typeface="Alexandria ExtraBold"/>
                <a:cs typeface="Alexandria ExtraBold"/>
                <a:sym typeface="Alexandria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7" name="Google Shape;77;p5"/>
          <p:cNvSpPr txBox="1"/>
          <p:nvPr>
            <p:ph idx="4" type="subTitle"/>
          </p:nvPr>
        </p:nvSpPr>
        <p:spPr>
          <a:xfrm>
            <a:off x="4923126" y="2289500"/>
            <a:ext cx="31041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1"/>
                </a:solidFill>
                <a:latin typeface="Alexandria ExtraBold"/>
                <a:ea typeface="Alexandria ExtraBold"/>
                <a:cs typeface="Alexandria ExtraBold"/>
                <a:sym typeface="Alexandria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78" name="Google Shape;78;p5"/>
          <p:cNvGrpSpPr/>
          <p:nvPr/>
        </p:nvGrpSpPr>
        <p:grpSpPr>
          <a:xfrm>
            <a:off x="8361692" y="3510449"/>
            <a:ext cx="138146" cy="138146"/>
            <a:chOff x="4315031" y="1267400"/>
            <a:chExt cx="298500" cy="298500"/>
          </a:xfrm>
        </p:grpSpPr>
        <p:sp>
          <p:nvSpPr>
            <p:cNvPr id="79" name="Google Shape;79;p5"/>
            <p:cNvSpPr/>
            <p:nvPr/>
          </p:nvSpPr>
          <p:spPr>
            <a:xfrm>
              <a:off x="4315031" y="1267400"/>
              <a:ext cx="298500" cy="2985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 name="Google Shape;80;p5"/>
            <p:cNvSpPr/>
            <p:nvPr/>
          </p:nvSpPr>
          <p:spPr>
            <a:xfrm>
              <a:off x="4395164" y="1336085"/>
              <a:ext cx="149400" cy="160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1" name="Google Shape;81;p5"/>
          <p:cNvGrpSpPr/>
          <p:nvPr/>
        </p:nvGrpSpPr>
        <p:grpSpPr>
          <a:xfrm>
            <a:off x="8175477" y="4117150"/>
            <a:ext cx="510600" cy="486850"/>
            <a:chOff x="1973" y="306"/>
            <a:chExt cx="71" cy="67"/>
          </a:xfrm>
        </p:grpSpPr>
        <p:sp>
          <p:nvSpPr>
            <p:cNvPr id="82" name="Google Shape;82;p5"/>
            <p:cNvSpPr/>
            <p:nvPr/>
          </p:nvSpPr>
          <p:spPr>
            <a:xfrm>
              <a:off x="1973" y="306"/>
              <a:ext cx="71" cy="67"/>
            </a:xfrm>
            <a:custGeom>
              <a:rect b="b" l="l" r="r" t="t"/>
              <a:pathLst>
                <a:path extrusionOk="0" h="931" w="944">
                  <a:moveTo>
                    <a:pt x="912" y="414"/>
                  </a:moveTo>
                  <a:cubicBezTo>
                    <a:pt x="944" y="694"/>
                    <a:pt x="714" y="931"/>
                    <a:pt x="433" y="907"/>
                  </a:cubicBezTo>
                  <a:cubicBezTo>
                    <a:pt x="225" y="889"/>
                    <a:pt x="55" y="724"/>
                    <a:pt x="31" y="517"/>
                  </a:cubicBezTo>
                  <a:cubicBezTo>
                    <a:pt x="0" y="237"/>
                    <a:pt x="230" y="0"/>
                    <a:pt x="510" y="24"/>
                  </a:cubicBezTo>
                  <a:cubicBezTo>
                    <a:pt x="718" y="41"/>
                    <a:pt x="888" y="207"/>
                    <a:pt x="912" y="41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 name="Google Shape;83;p5"/>
            <p:cNvSpPr/>
            <p:nvPr/>
          </p:nvSpPr>
          <p:spPr>
            <a:xfrm>
              <a:off x="1988" y="328"/>
              <a:ext cx="40" cy="17"/>
            </a:xfrm>
            <a:custGeom>
              <a:rect b="b" l="l" r="r" t="t"/>
              <a:pathLst>
                <a:path extrusionOk="0" h="230" w="537">
                  <a:moveTo>
                    <a:pt x="537" y="49"/>
                  </a:moveTo>
                  <a:cubicBezTo>
                    <a:pt x="299" y="217"/>
                    <a:pt x="299" y="217"/>
                    <a:pt x="299" y="217"/>
                  </a:cubicBezTo>
                  <a:cubicBezTo>
                    <a:pt x="281" y="230"/>
                    <a:pt x="257" y="230"/>
                    <a:pt x="239" y="217"/>
                  </a:cubicBezTo>
                  <a:cubicBezTo>
                    <a:pt x="0" y="49"/>
                    <a:pt x="0" y="49"/>
                    <a:pt x="0" y="49"/>
                  </a:cubicBezTo>
                  <a:cubicBezTo>
                    <a:pt x="0" y="43"/>
                    <a:pt x="0" y="43"/>
                    <a:pt x="0" y="43"/>
                  </a:cubicBezTo>
                  <a:cubicBezTo>
                    <a:pt x="0" y="19"/>
                    <a:pt x="22" y="0"/>
                    <a:pt x="48" y="0"/>
                  </a:cubicBezTo>
                  <a:cubicBezTo>
                    <a:pt x="489" y="0"/>
                    <a:pt x="489" y="0"/>
                    <a:pt x="489" y="0"/>
                  </a:cubicBezTo>
                  <a:cubicBezTo>
                    <a:pt x="516" y="0"/>
                    <a:pt x="537" y="19"/>
                    <a:pt x="537" y="43"/>
                  </a:cubicBezTo>
                  <a:lnTo>
                    <a:pt x="537" y="49"/>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 name="Google Shape;84;p5"/>
            <p:cNvSpPr/>
            <p:nvPr/>
          </p:nvSpPr>
          <p:spPr>
            <a:xfrm>
              <a:off x="1988" y="335"/>
              <a:ext cx="40" cy="22"/>
            </a:xfrm>
            <a:custGeom>
              <a:rect b="b" l="l" r="r" t="t"/>
              <a:pathLst>
                <a:path extrusionOk="0" h="298" w="537">
                  <a:moveTo>
                    <a:pt x="239" y="168"/>
                  </a:moveTo>
                  <a:cubicBezTo>
                    <a:pt x="0" y="0"/>
                    <a:pt x="0" y="0"/>
                    <a:pt x="0" y="0"/>
                  </a:cubicBezTo>
                  <a:cubicBezTo>
                    <a:pt x="0" y="247"/>
                    <a:pt x="0" y="247"/>
                    <a:pt x="0" y="247"/>
                  </a:cubicBezTo>
                  <a:cubicBezTo>
                    <a:pt x="0" y="275"/>
                    <a:pt x="26" y="298"/>
                    <a:pt x="57" y="298"/>
                  </a:cubicBezTo>
                  <a:cubicBezTo>
                    <a:pt x="480" y="298"/>
                    <a:pt x="480" y="298"/>
                    <a:pt x="480" y="298"/>
                  </a:cubicBezTo>
                  <a:cubicBezTo>
                    <a:pt x="512" y="298"/>
                    <a:pt x="537" y="275"/>
                    <a:pt x="537" y="247"/>
                  </a:cubicBezTo>
                  <a:cubicBezTo>
                    <a:pt x="537" y="0"/>
                    <a:pt x="537" y="0"/>
                    <a:pt x="537" y="0"/>
                  </a:cubicBezTo>
                  <a:cubicBezTo>
                    <a:pt x="299" y="168"/>
                    <a:pt x="299" y="168"/>
                    <a:pt x="299" y="168"/>
                  </a:cubicBezTo>
                  <a:cubicBezTo>
                    <a:pt x="281" y="181"/>
                    <a:pt x="257" y="181"/>
                    <a:pt x="239" y="16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grpSp>
        <p:nvGrpSpPr>
          <p:cNvPr id="87" name="Google Shape;87;p6"/>
          <p:cNvGrpSpPr/>
          <p:nvPr/>
        </p:nvGrpSpPr>
        <p:grpSpPr>
          <a:xfrm>
            <a:off x="-749900" y="178017"/>
            <a:ext cx="10576575" cy="5212183"/>
            <a:chOff x="-749900" y="178017"/>
            <a:chExt cx="10576575" cy="5212183"/>
          </a:xfrm>
        </p:grpSpPr>
        <p:sp>
          <p:nvSpPr>
            <p:cNvPr id="88" name="Google Shape;88;p6"/>
            <p:cNvSpPr/>
            <p:nvPr/>
          </p:nvSpPr>
          <p:spPr>
            <a:xfrm>
              <a:off x="-749900" y="539500"/>
              <a:ext cx="1155600" cy="4850700"/>
            </a:xfrm>
            <a:prstGeom prst="roundRect">
              <a:avLst>
                <a:gd fmla="val 17471" name="adj"/>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6"/>
            <p:cNvSpPr/>
            <p:nvPr/>
          </p:nvSpPr>
          <p:spPr>
            <a:xfrm>
              <a:off x="8430775" y="178017"/>
              <a:ext cx="1395900" cy="1106700"/>
            </a:xfrm>
            <a:prstGeom prst="roundRect">
              <a:avLst>
                <a:gd fmla="val 13965" name="adj"/>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 name="Google Shape;90;p6"/>
          <p:cNvGrpSpPr/>
          <p:nvPr/>
        </p:nvGrpSpPr>
        <p:grpSpPr>
          <a:xfrm>
            <a:off x="342067" y="756299"/>
            <a:ext cx="8157783" cy="4122871"/>
            <a:chOff x="342067" y="756299"/>
            <a:chExt cx="8157783" cy="4122871"/>
          </a:xfrm>
        </p:grpSpPr>
        <p:grpSp>
          <p:nvGrpSpPr>
            <p:cNvPr id="91" name="Google Shape;91;p6"/>
            <p:cNvGrpSpPr/>
            <p:nvPr/>
          </p:nvGrpSpPr>
          <p:grpSpPr>
            <a:xfrm>
              <a:off x="342080" y="4741024"/>
              <a:ext cx="138146" cy="138146"/>
              <a:chOff x="4315031" y="1267400"/>
              <a:chExt cx="298500" cy="298500"/>
            </a:xfrm>
          </p:grpSpPr>
          <p:sp>
            <p:nvSpPr>
              <p:cNvPr id="92" name="Google Shape;92;p6"/>
              <p:cNvSpPr/>
              <p:nvPr/>
            </p:nvSpPr>
            <p:spPr>
              <a:xfrm>
                <a:off x="4315031" y="1267400"/>
                <a:ext cx="298500" cy="2985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 name="Google Shape;93;p6"/>
              <p:cNvSpPr/>
              <p:nvPr/>
            </p:nvSpPr>
            <p:spPr>
              <a:xfrm>
                <a:off x="4395164" y="1336085"/>
                <a:ext cx="149400" cy="160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4" name="Google Shape;94;p6"/>
            <p:cNvGrpSpPr/>
            <p:nvPr/>
          </p:nvGrpSpPr>
          <p:grpSpPr>
            <a:xfrm>
              <a:off x="8361705" y="756299"/>
              <a:ext cx="138146" cy="138146"/>
              <a:chOff x="4315031" y="1267400"/>
              <a:chExt cx="298500" cy="298500"/>
            </a:xfrm>
          </p:grpSpPr>
          <p:sp>
            <p:nvSpPr>
              <p:cNvPr id="95" name="Google Shape;95;p6"/>
              <p:cNvSpPr/>
              <p:nvPr/>
            </p:nvSpPr>
            <p:spPr>
              <a:xfrm>
                <a:off x="4315031" y="1267400"/>
                <a:ext cx="298500" cy="2985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 name="Google Shape;96;p6"/>
              <p:cNvSpPr/>
              <p:nvPr/>
            </p:nvSpPr>
            <p:spPr>
              <a:xfrm>
                <a:off x="4395164" y="1336085"/>
                <a:ext cx="149400" cy="160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7" name="Google Shape;97;p6"/>
            <p:cNvGrpSpPr/>
            <p:nvPr/>
          </p:nvGrpSpPr>
          <p:grpSpPr>
            <a:xfrm>
              <a:off x="342067" y="1428699"/>
              <a:ext cx="138146" cy="138146"/>
              <a:chOff x="4315031" y="1267400"/>
              <a:chExt cx="298500" cy="298500"/>
            </a:xfrm>
          </p:grpSpPr>
          <p:sp>
            <p:nvSpPr>
              <p:cNvPr id="98" name="Google Shape;98;p6"/>
              <p:cNvSpPr/>
              <p:nvPr/>
            </p:nvSpPr>
            <p:spPr>
              <a:xfrm>
                <a:off x="4315031" y="1267400"/>
                <a:ext cx="298500" cy="2985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 name="Google Shape;99;p6"/>
              <p:cNvSpPr/>
              <p:nvPr/>
            </p:nvSpPr>
            <p:spPr>
              <a:xfrm>
                <a:off x="4395164" y="1336085"/>
                <a:ext cx="149400" cy="160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00" name="Google Shape;100;p6"/>
          <p:cNvGrpSpPr/>
          <p:nvPr/>
        </p:nvGrpSpPr>
        <p:grpSpPr>
          <a:xfrm>
            <a:off x="285689" y="294623"/>
            <a:ext cx="8270537" cy="3828629"/>
            <a:chOff x="285689" y="294623"/>
            <a:chExt cx="8270537" cy="3828629"/>
          </a:xfrm>
        </p:grpSpPr>
        <p:grpSp>
          <p:nvGrpSpPr>
            <p:cNvPr id="101" name="Google Shape;101;p6"/>
            <p:cNvGrpSpPr/>
            <p:nvPr/>
          </p:nvGrpSpPr>
          <p:grpSpPr>
            <a:xfrm>
              <a:off x="8305301" y="294623"/>
              <a:ext cx="250925" cy="239254"/>
              <a:chOff x="1973" y="306"/>
              <a:chExt cx="71" cy="67"/>
            </a:xfrm>
          </p:grpSpPr>
          <p:sp>
            <p:nvSpPr>
              <p:cNvPr id="102" name="Google Shape;102;p6"/>
              <p:cNvSpPr/>
              <p:nvPr/>
            </p:nvSpPr>
            <p:spPr>
              <a:xfrm>
                <a:off x="1973" y="306"/>
                <a:ext cx="71" cy="67"/>
              </a:xfrm>
              <a:custGeom>
                <a:rect b="b" l="l" r="r" t="t"/>
                <a:pathLst>
                  <a:path extrusionOk="0" h="931" w="944">
                    <a:moveTo>
                      <a:pt x="912" y="414"/>
                    </a:moveTo>
                    <a:cubicBezTo>
                      <a:pt x="944" y="694"/>
                      <a:pt x="714" y="931"/>
                      <a:pt x="433" y="907"/>
                    </a:cubicBezTo>
                    <a:cubicBezTo>
                      <a:pt x="225" y="889"/>
                      <a:pt x="55" y="724"/>
                      <a:pt x="31" y="517"/>
                    </a:cubicBezTo>
                    <a:cubicBezTo>
                      <a:pt x="0" y="237"/>
                      <a:pt x="230" y="0"/>
                      <a:pt x="510" y="24"/>
                    </a:cubicBezTo>
                    <a:cubicBezTo>
                      <a:pt x="718" y="41"/>
                      <a:pt x="888" y="207"/>
                      <a:pt x="912" y="41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 name="Google Shape;103;p6"/>
              <p:cNvSpPr/>
              <p:nvPr/>
            </p:nvSpPr>
            <p:spPr>
              <a:xfrm>
                <a:off x="1988" y="328"/>
                <a:ext cx="40" cy="17"/>
              </a:xfrm>
              <a:custGeom>
                <a:rect b="b" l="l" r="r" t="t"/>
                <a:pathLst>
                  <a:path extrusionOk="0" h="230" w="537">
                    <a:moveTo>
                      <a:pt x="537" y="49"/>
                    </a:moveTo>
                    <a:cubicBezTo>
                      <a:pt x="299" y="217"/>
                      <a:pt x="299" y="217"/>
                      <a:pt x="299" y="217"/>
                    </a:cubicBezTo>
                    <a:cubicBezTo>
                      <a:pt x="281" y="230"/>
                      <a:pt x="257" y="230"/>
                      <a:pt x="239" y="217"/>
                    </a:cubicBezTo>
                    <a:cubicBezTo>
                      <a:pt x="0" y="49"/>
                      <a:pt x="0" y="49"/>
                      <a:pt x="0" y="49"/>
                    </a:cubicBezTo>
                    <a:cubicBezTo>
                      <a:pt x="0" y="43"/>
                      <a:pt x="0" y="43"/>
                      <a:pt x="0" y="43"/>
                    </a:cubicBezTo>
                    <a:cubicBezTo>
                      <a:pt x="0" y="19"/>
                      <a:pt x="22" y="0"/>
                      <a:pt x="48" y="0"/>
                    </a:cubicBezTo>
                    <a:cubicBezTo>
                      <a:pt x="489" y="0"/>
                      <a:pt x="489" y="0"/>
                      <a:pt x="489" y="0"/>
                    </a:cubicBezTo>
                    <a:cubicBezTo>
                      <a:pt x="516" y="0"/>
                      <a:pt x="537" y="19"/>
                      <a:pt x="537" y="43"/>
                    </a:cubicBezTo>
                    <a:lnTo>
                      <a:pt x="537" y="49"/>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 name="Google Shape;104;p6"/>
              <p:cNvSpPr/>
              <p:nvPr/>
            </p:nvSpPr>
            <p:spPr>
              <a:xfrm>
                <a:off x="1988" y="335"/>
                <a:ext cx="40" cy="22"/>
              </a:xfrm>
              <a:custGeom>
                <a:rect b="b" l="l" r="r" t="t"/>
                <a:pathLst>
                  <a:path extrusionOk="0" h="298" w="537">
                    <a:moveTo>
                      <a:pt x="239" y="168"/>
                    </a:moveTo>
                    <a:cubicBezTo>
                      <a:pt x="0" y="0"/>
                      <a:pt x="0" y="0"/>
                      <a:pt x="0" y="0"/>
                    </a:cubicBezTo>
                    <a:cubicBezTo>
                      <a:pt x="0" y="247"/>
                      <a:pt x="0" y="247"/>
                      <a:pt x="0" y="247"/>
                    </a:cubicBezTo>
                    <a:cubicBezTo>
                      <a:pt x="0" y="275"/>
                      <a:pt x="26" y="298"/>
                      <a:pt x="57" y="298"/>
                    </a:cubicBezTo>
                    <a:cubicBezTo>
                      <a:pt x="480" y="298"/>
                      <a:pt x="480" y="298"/>
                      <a:pt x="480" y="298"/>
                    </a:cubicBezTo>
                    <a:cubicBezTo>
                      <a:pt x="512" y="298"/>
                      <a:pt x="537" y="275"/>
                      <a:pt x="537" y="247"/>
                    </a:cubicBezTo>
                    <a:cubicBezTo>
                      <a:pt x="537" y="0"/>
                      <a:pt x="537" y="0"/>
                      <a:pt x="537" y="0"/>
                    </a:cubicBezTo>
                    <a:cubicBezTo>
                      <a:pt x="299" y="168"/>
                      <a:pt x="299" y="168"/>
                      <a:pt x="299" y="168"/>
                    </a:cubicBezTo>
                    <a:cubicBezTo>
                      <a:pt x="281" y="181"/>
                      <a:pt x="257" y="181"/>
                      <a:pt x="239" y="16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05" name="Google Shape;105;p6"/>
            <p:cNvGrpSpPr/>
            <p:nvPr/>
          </p:nvGrpSpPr>
          <p:grpSpPr>
            <a:xfrm>
              <a:off x="285689" y="3883998"/>
              <a:ext cx="250925" cy="239254"/>
              <a:chOff x="1973" y="306"/>
              <a:chExt cx="71" cy="67"/>
            </a:xfrm>
          </p:grpSpPr>
          <p:sp>
            <p:nvSpPr>
              <p:cNvPr id="106" name="Google Shape;106;p6"/>
              <p:cNvSpPr/>
              <p:nvPr/>
            </p:nvSpPr>
            <p:spPr>
              <a:xfrm>
                <a:off x="1973" y="306"/>
                <a:ext cx="71" cy="67"/>
              </a:xfrm>
              <a:custGeom>
                <a:rect b="b" l="l" r="r" t="t"/>
                <a:pathLst>
                  <a:path extrusionOk="0" h="931" w="944">
                    <a:moveTo>
                      <a:pt x="912" y="414"/>
                    </a:moveTo>
                    <a:cubicBezTo>
                      <a:pt x="944" y="694"/>
                      <a:pt x="714" y="931"/>
                      <a:pt x="433" y="907"/>
                    </a:cubicBezTo>
                    <a:cubicBezTo>
                      <a:pt x="225" y="889"/>
                      <a:pt x="55" y="724"/>
                      <a:pt x="31" y="517"/>
                    </a:cubicBezTo>
                    <a:cubicBezTo>
                      <a:pt x="0" y="237"/>
                      <a:pt x="230" y="0"/>
                      <a:pt x="510" y="24"/>
                    </a:cubicBezTo>
                    <a:cubicBezTo>
                      <a:pt x="718" y="41"/>
                      <a:pt x="888" y="207"/>
                      <a:pt x="912" y="41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 name="Google Shape;107;p6"/>
              <p:cNvSpPr/>
              <p:nvPr/>
            </p:nvSpPr>
            <p:spPr>
              <a:xfrm>
                <a:off x="1988" y="328"/>
                <a:ext cx="40" cy="17"/>
              </a:xfrm>
              <a:custGeom>
                <a:rect b="b" l="l" r="r" t="t"/>
                <a:pathLst>
                  <a:path extrusionOk="0" h="230" w="537">
                    <a:moveTo>
                      <a:pt x="537" y="49"/>
                    </a:moveTo>
                    <a:cubicBezTo>
                      <a:pt x="299" y="217"/>
                      <a:pt x="299" y="217"/>
                      <a:pt x="299" y="217"/>
                    </a:cubicBezTo>
                    <a:cubicBezTo>
                      <a:pt x="281" y="230"/>
                      <a:pt x="257" y="230"/>
                      <a:pt x="239" y="217"/>
                    </a:cubicBezTo>
                    <a:cubicBezTo>
                      <a:pt x="0" y="49"/>
                      <a:pt x="0" y="49"/>
                      <a:pt x="0" y="49"/>
                    </a:cubicBezTo>
                    <a:cubicBezTo>
                      <a:pt x="0" y="43"/>
                      <a:pt x="0" y="43"/>
                      <a:pt x="0" y="43"/>
                    </a:cubicBezTo>
                    <a:cubicBezTo>
                      <a:pt x="0" y="19"/>
                      <a:pt x="22" y="0"/>
                      <a:pt x="48" y="0"/>
                    </a:cubicBezTo>
                    <a:cubicBezTo>
                      <a:pt x="489" y="0"/>
                      <a:pt x="489" y="0"/>
                      <a:pt x="489" y="0"/>
                    </a:cubicBezTo>
                    <a:cubicBezTo>
                      <a:pt x="516" y="0"/>
                      <a:pt x="537" y="19"/>
                      <a:pt x="537" y="43"/>
                    </a:cubicBezTo>
                    <a:lnTo>
                      <a:pt x="537" y="49"/>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 name="Google Shape;108;p6"/>
              <p:cNvSpPr/>
              <p:nvPr/>
            </p:nvSpPr>
            <p:spPr>
              <a:xfrm>
                <a:off x="1988" y="335"/>
                <a:ext cx="40" cy="22"/>
              </a:xfrm>
              <a:custGeom>
                <a:rect b="b" l="l" r="r" t="t"/>
                <a:pathLst>
                  <a:path extrusionOk="0" h="298" w="537">
                    <a:moveTo>
                      <a:pt x="239" y="168"/>
                    </a:moveTo>
                    <a:cubicBezTo>
                      <a:pt x="0" y="0"/>
                      <a:pt x="0" y="0"/>
                      <a:pt x="0" y="0"/>
                    </a:cubicBezTo>
                    <a:cubicBezTo>
                      <a:pt x="0" y="247"/>
                      <a:pt x="0" y="247"/>
                      <a:pt x="0" y="247"/>
                    </a:cubicBezTo>
                    <a:cubicBezTo>
                      <a:pt x="0" y="275"/>
                      <a:pt x="26" y="298"/>
                      <a:pt x="57" y="298"/>
                    </a:cubicBezTo>
                    <a:cubicBezTo>
                      <a:pt x="480" y="298"/>
                      <a:pt x="480" y="298"/>
                      <a:pt x="480" y="298"/>
                    </a:cubicBezTo>
                    <a:cubicBezTo>
                      <a:pt x="512" y="298"/>
                      <a:pt x="537" y="275"/>
                      <a:pt x="537" y="247"/>
                    </a:cubicBezTo>
                    <a:cubicBezTo>
                      <a:pt x="537" y="0"/>
                      <a:pt x="537" y="0"/>
                      <a:pt x="537" y="0"/>
                    </a:cubicBezTo>
                    <a:cubicBezTo>
                      <a:pt x="299" y="168"/>
                      <a:pt x="299" y="168"/>
                      <a:pt x="299" y="168"/>
                    </a:cubicBezTo>
                    <a:cubicBezTo>
                      <a:pt x="281" y="181"/>
                      <a:pt x="257" y="181"/>
                      <a:pt x="239" y="16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9" name="Shape 109"/>
        <p:cNvGrpSpPr/>
        <p:nvPr/>
      </p:nvGrpSpPr>
      <p:grpSpPr>
        <a:xfrm>
          <a:off x="0" y="0"/>
          <a:ext cx="0" cy="0"/>
          <a:chOff x="0" y="0"/>
          <a:chExt cx="0" cy="0"/>
        </a:xfrm>
      </p:grpSpPr>
      <p:grpSp>
        <p:nvGrpSpPr>
          <p:cNvPr id="110" name="Google Shape;110;p7"/>
          <p:cNvGrpSpPr/>
          <p:nvPr/>
        </p:nvGrpSpPr>
        <p:grpSpPr>
          <a:xfrm>
            <a:off x="-711475" y="1088250"/>
            <a:ext cx="10154375" cy="5366750"/>
            <a:chOff x="-711475" y="1088250"/>
            <a:chExt cx="10154375" cy="5366750"/>
          </a:xfrm>
        </p:grpSpPr>
        <p:sp>
          <p:nvSpPr>
            <p:cNvPr id="111" name="Google Shape;111;p7"/>
            <p:cNvSpPr/>
            <p:nvPr/>
          </p:nvSpPr>
          <p:spPr>
            <a:xfrm>
              <a:off x="6712300" y="1088250"/>
              <a:ext cx="2730600" cy="4302000"/>
            </a:xfrm>
            <a:prstGeom prst="roundRect">
              <a:avLst>
                <a:gd fmla="val 6093" name="adj"/>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7"/>
            <p:cNvSpPr/>
            <p:nvPr/>
          </p:nvSpPr>
          <p:spPr>
            <a:xfrm>
              <a:off x="-711475" y="4604000"/>
              <a:ext cx="1424700" cy="1851000"/>
            </a:xfrm>
            <a:prstGeom prst="roundRect">
              <a:avLst>
                <a:gd fmla="val 14849" name="adj"/>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 name="Google Shape;113;p7"/>
          <p:cNvGrpSpPr/>
          <p:nvPr/>
        </p:nvGrpSpPr>
        <p:grpSpPr>
          <a:xfrm>
            <a:off x="6645320" y="1033974"/>
            <a:ext cx="2195543" cy="3906829"/>
            <a:chOff x="6645320" y="1033974"/>
            <a:chExt cx="2195543" cy="3906829"/>
          </a:xfrm>
        </p:grpSpPr>
        <p:grpSp>
          <p:nvGrpSpPr>
            <p:cNvPr id="114" name="Google Shape;114;p7"/>
            <p:cNvGrpSpPr/>
            <p:nvPr/>
          </p:nvGrpSpPr>
          <p:grpSpPr>
            <a:xfrm>
              <a:off x="8702717" y="1033974"/>
              <a:ext cx="138146" cy="138146"/>
              <a:chOff x="4315031" y="1267400"/>
              <a:chExt cx="298500" cy="298500"/>
            </a:xfrm>
          </p:grpSpPr>
          <p:sp>
            <p:nvSpPr>
              <p:cNvPr id="115" name="Google Shape;115;p7"/>
              <p:cNvSpPr/>
              <p:nvPr/>
            </p:nvSpPr>
            <p:spPr>
              <a:xfrm>
                <a:off x="4315031" y="1267400"/>
                <a:ext cx="298500" cy="2985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 name="Google Shape;116;p7"/>
              <p:cNvSpPr/>
              <p:nvPr/>
            </p:nvSpPr>
            <p:spPr>
              <a:xfrm>
                <a:off x="4395164" y="1336085"/>
                <a:ext cx="149400" cy="160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7" name="Google Shape;117;p7"/>
            <p:cNvGrpSpPr/>
            <p:nvPr/>
          </p:nvGrpSpPr>
          <p:grpSpPr>
            <a:xfrm>
              <a:off x="6645320" y="4802657"/>
              <a:ext cx="138146" cy="138146"/>
              <a:chOff x="4315031" y="1267400"/>
              <a:chExt cx="298500" cy="298500"/>
            </a:xfrm>
          </p:grpSpPr>
          <p:sp>
            <p:nvSpPr>
              <p:cNvPr id="118" name="Google Shape;118;p7"/>
              <p:cNvSpPr/>
              <p:nvPr/>
            </p:nvSpPr>
            <p:spPr>
              <a:xfrm>
                <a:off x="4315031" y="1267400"/>
                <a:ext cx="298500" cy="2985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 name="Google Shape;119;p7"/>
              <p:cNvSpPr/>
              <p:nvPr/>
            </p:nvSpPr>
            <p:spPr>
              <a:xfrm>
                <a:off x="4395164" y="1336085"/>
                <a:ext cx="149400" cy="160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20" name="Google Shape;120;p7"/>
          <p:cNvSpPr txBox="1"/>
          <p:nvPr>
            <p:ph type="title"/>
          </p:nvPr>
        </p:nvSpPr>
        <p:spPr>
          <a:xfrm>
            <a:off x="713225" y="1270125"/>
            <a:ext cx="42948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21" name="Google Shape;121;p7"/>
          <p:cNvSpPr txBox="1"/>
          <p:nvPr>
            <p:ph idx="1" type="subTitle"/>
          </p:nvPr>
        </p:nvSpPr>
        <p:spPr>
          <a:xfrm>
            <a:off x="713225" y="2022375"/>
            <a:ext cx="4294800" cy="185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Nunito Light"/>
              <a:buChar char="●"/>
              <a:defRPr/>
            </a:lvl1pPr>
            <a:lvl2pPr lvl="1" rtl="0" algn="ctr">
              <a:lnSpc>
                <a:spcPct val="100000"/>
              </a:lnSpc>
              <a:spcBef>
                <a:spcPts val="0"/>
              </a:spcBef>
              <a:spcAft>
                <a:spcPts val="0"/>
              </a:spcAft>
              <a:buClr>
                <a:srgbClr val="E76A28"/>
              </a:buClr>
              <a:buSzPts val="1200"/>
              <a:buFont typeface="Nunito Light"/>
              <a:buChar char="○"/>
              <a:defRPr/>
            </a:lvl2pPr>
            <a:lvl3pPr lvl="2" rtl="0" algn="ctr">
              <a:lnSpc>
                <a:spcPct val="100000"/>
              </a:lnSpc>
              <a:spcBef>
                <a:spcPts val="1600"/>
              </a:spcBef>
              <a:spcAft>
                <a:spcPts val="0"/>
              </a:spcAft>
              <a:buClr>
                <a:srgbClr val="E76A28"/>
              </a:buClr>
              <a:buSzPts val="1200"/>
              <a:buFont typeface="Nunito Light"/>
              <a:buChar char="■"/>
              <a:defRPr/>
            </a:lvl3pPr>
            <a:lvl4pPr lvl="3" rtl="0" algn="ctr">
              <a:lnSpc>
                <a:spcPct val="100000"/>
              </a:lnSpc>
              <a:spcBef>
                <a:spcPts val="1600"/>
              </a:spcBef>
              <a:spcAft>
                <a:spcPts val="0"/>
              </a:spcAft>
              <a:buClr>
                <a:srgbClr val="E76A28"/>
              </a:buClr>
              <a:buSzPts val="1200"/>
              <a:buFont typeface="Nunito Light"/>
              <a:buChar char="●"/>
              <a:defRPr/>
            </a:lvl4pPr>
            <a:lvl5pPr lvl="4" rtl="0" algn="ctr">
              <a:lnSpc>
                <a:spcPct val="100000"/>
              </a:lnSpc>
              <a:spcBef>
                <a:spcPts val="1600"/>
              </a:spcBef>
              <a:spcAft>
                <a:spcPts val="0"/>
              </a:spcAft>
              <a:buClr>
                <a:srgbClr val="E76A28"/>
              </a:buClr>
              <a:buSzPts val="1200"/>
              <a:buFont typeface="Nunito Light"/>
              <a:buChar char="○"/>
              <a:defRPr/>
            </a:lvl5pPr>
            <a:lvl6pPr lvl="5" rtl="0" algn="ctr">
              <a:lnSpc>
                <a:spcPct val="100000"/>
              </a:lnSpc>
              <a:spcBef>
                <a:spcPts val="1600"/>
              </a:spcBef>
              <a:spcAft>
                <a:spcPts val="0"/>
              </a:spcAft>
              <a:buClr>
                <a:srgbClr val="999999"/>
              </a:buClr>
              <a:buSzPts val="1200"/>
              <a:buFont typeface="Nunito Light"/>
              <a:buChar char="■"/>
              <a:defRPr/>
            </a:lvl6pPr>
            <a:lvl7pPr lvl="6" rtl="0" algn="ctr">
              <a:lnSpc>
                <a:spcPct val="100000"/>
              </a:lnSpc>
              <a:spcBef>
                <a:spcPts val="1600"/>
              </a:spcBef>
              <a:spcAft>
                <a:spcPts val="0"/>
              </a:spcAft>
              <a:buClr>
                <a:srgbClr val="999999"/>
              </a:buClr>
              <a:buSzPts val="1200"/>
              <a:buFont typeface="Nunito Light"/>
              <a:buChar char="●"/>
              <a:defRPr/>
            </a:lvl7pPr>
            <a:lvl8pPr lvl="7" rtl="0" algn="ctr">
              <a:lnSpc>
                <a:spcPct val="100000"/>
              </a:lnSpc>
              <a:spcBef>
                <a:spcPts val="1600"/>
              </a:spcBef>
              <a:spcAft>
                <a:spcPts val="0"/>
              </a:spcAft>
              <a:buClr>
                <a:srgbClr val="999999"/>
              </a:buClr>
              <a:buSzPts val="1200"/>
              <a:buFont typeface="Nunito Light"/>
              <a:buChar char="○"/>
              <a:defRPr/>
            </a:lvl8pPr>
            <a:lvl9pPr lvl="8" rtl="0" algn="ctr">
              <a:lnSpc>
                <a:spcPct val="100000"/>
              </a:lnSpc>
              <a:spcBef>
                <a:spcPts val="1600"/>
              </a:spcBef>
              <a:spcAft>
                <a:spcPts val="1600"/>
              </a:spcAft>
              <a:buClr>
                <a:srgbClr val="999999"/>
              </a:buClr>
              <a:buSzPts val="1200"/>
              <a:buFont typeface="Nunito Light"/>
              <a:buChar char="■"/>
              <a:defRPr/>
            </a:lvl9pPr>
          </a:lstStyle>
          <a:p/>
        </p:txBody>
      </p:sp>
      <p:sp>
        <p:nvSpPr>
          <p:cNvPr id="122" name="Google Shape;122;p7"/>
          <p:cNvSpPr/>
          <p:nvPr>
            <p:ph idx="2" type="pic"/>
          </p:nvPr>
        </p:nvSpPr>
        <p:spPr>
          <a:xfrm>
            <a:off x="5518025" y="902747"/>
            <a:ext cx="2787000" cy="3576000"/>
          </a:xfrm>
          <a:prstGeom prst="roundRect">
            <a:avLst>
              <a:gd fmla="val 16667" name="adj"/>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3" name="Shape 123"/>
        <p:cNvGrpSpPr/>
        <p:nvPr/>
      </p:nvGrpSpPr>
      <p:grpSpPr>
        <a:xfrm>
          <a:off x="0" y="0"/>
          <a:ext cx="0" cy="0"/>
          <a:chOff x="0" y="0"/>
          <a:chExt cx="0" cy="0"/>
        </a:xfrm>
      </p:grpSpPr>
      <p:sp>
        <p:nvSpPr>
          <p:cNvPr id="124" name="Google Shape;124;p8"/>
          <p:cNvSpPr txBox="1"/>
          <p:nvPr>
            <p:ph type="title"/>
          </p:nvPr>
        </p:nvSpPr>
        <p:spPr>
          <a:xfrm>
            <a:off x="1711500" y="1307100"/>
            <a:ext cx="57210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125" name="Google Shape;125;p8"/>
          <p:cNvGrpSpPr/>
          <p:nvPr/>
        </p:nvGrpSpPr>
        <p:grpSpPr>
          <a:xfrm>
            <a:off x="-986525" y="-124976"/>
            <a:ext cx="10813200" cy="5835601"/>
            <a:chOff x="-986525" y="-124976"/>
            <a:chExt cx="10813200" cy="5835601"/>
          </a:xfrm>
        </p:grpSpPr>
        <p:sp>
          <p:nvSpPr>
            <p:cNvPr id="126" name="Google Shape;126;p8"/>
            <p:cNvSpPr/>
            <p:nvPr/>
          </p:nvSpPr>
          <p:spPr>
            <a:xfrm>
              <a:off x="8430775" y="1740125"/>
              <a:ext cx="1395900" cy="3970500"/>
            </a:xfrm>
            <a:prstGeom prst="roundRect">
              <a:avLst>
                <a:gd fmla="val 13965" name="adj"/>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8"/>
            <p:cNvSpPr/>
            <p:nvPr/>
          </p:nvSpPr>
          <p:spPr>
            <a:xfrm>
              <a:off x="-986525" y="-124976"/>
              <a:ext cx="1395900" cy="2230500"/>
            </a:xfrm>
            <a:prstGeom prst="roundRect">
              <a:avLst>
                <a:gd fmla="val 13965" name="adj"/>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 name="Google Shape;128;p8"/>
          <p:cNvGrpSpPr/>
          <p:nvPr/>
        </p:nvGrpSpPr>
        <p:grpSpPr>
          <a:xfrm>
            <a:off x="276673" y="279386"/>
            <a:ext cx="8409392" cy="4280839"/>
            <a:chOff x="276673" y="279386"/>
            <a:chExt cx="8409392" cy="4280839"/>
          </a:xfrm>
        </p:grpSpPr>
        <p:grpSp>
          <p:nvGrpSpPr>
            <p:cNvPr id="129" name="Google Shape;129;p8"/>
            <p:cNvGrpSpPr/>
            <p:nvPr/>
          </p:nvGrpSpPr>
          <p:grpSpPr>
            <a:xfrm>
              <a:off x="8175465" y="4073375"/>
              <a:ext cx="510600" cy="486850"/>
              <a:chOff x="7894190" y="924075"/>
              <a:chExt cx="510600" cy="486850"/>
            </a:xfrm>
          </p:grpSpPr>
          <p:sp>
            <p:nvSpPr>
              <p:cNvPr id="130" name="Google Shape;130;p8"/>
              <p:cNvSpPr/>
              <p:nvPr/>
            </p:nvSpPr>
            <p:spPr>
              <a:xfrm>
                <a:off x="7894190" y="924075"/>
                <a:ext cx="510600" cy="486850"/>
              </a:xfrm>
              <a:custGeom>
                <a:rect b="b" l="l" r="r" t="t"/>
                <a:pathLst>
                  <a:path extrusionOk="0" h="931" w="944">
                    <a:moveTo>
                      <a:pt x="912" y="414"/>
                    </a:moveTo>
                    <a:cubicBezTo>
                      <a:pt x="944" y="694"/>
                      <a:pt x="714" y="931"/>
                      <a:pt x="433" y="907"/>
                    </a:cubicBezTo>
                    <a:cubicBezTo>
                      <a:pt x="225" y="889"/>
                      <a:pt x="55" y="724"/>
                      <a:pt x="31" y="517"/>
                    </a:cubicBezTo>
                    <a:cubicBezTo>
                      <a:pt x="0" y="237"/>
                      <a:pt x="230" y="0"/>
                      <a:pt x="510" y="24"/>
                    </a:cubicBezTo>
                    <a:cubicBezTo>
                      <a:pt x="718" y="41"/>
                      <a:pt x="888" y="207"/>
                      <a:pt x="912" y="41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 name="Google Shape;131;p8"/>
              <p:cNvSpPr/>
              <p:nvPr/>
            </p:nvSpPr>
            <p:spPr>
              <a:xfrm>
                <a:off x="7986973" y="1181891"/>
                <a:ext cx="62907" cy="115330"/>
              </a:xfrm>
              <a:custGeom>
                <a:rect b="b" l="l" r="r" t="t"/>
                <a:pathLst>
                  <a:path extrusionOk="0" h="296" w="163">
                    <a:moveTo>
                      <a:pt x="163" y="291"/>
                    </a:moveTo>
                    <a:cubicBezTo>
                      <a:pt x="124" y="296"/>
                      <a:pt x="65" y="287"/>
                      <a:pt x="40" y="233"/>
                    </a:cubicBezTo>
                    <a:cubicBezTo>
                      <a:pt x="0" y="144"/>
                      <a:pt x="5" y="34"/>
                      <a:pt x="68" y="13"/>
                    </a:cubicBezTo>
                    <a:cubicBezTo>
                      <a:pt x="87" y="7"/>
                      <a:pt x="103" y="2"/>
                      <a:pt x="115" y="0"/>
                    </a:cubicBezTo>
                    <a:cubicBezTo>
                      <a:pt x="123" y="22"/>
                      <a:pt x="162" y="150"/>
                      <a:pt x="163" y="29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 name="Google Shape;132;p8"/>
              <p:cNvSpPr/>
              <p:nvPr/>
            </p:nvSpPr>
            <p:spPr>
              <a:xfrm>
                <a:off x="8249088" y="1181891"/>
                <a:ext cx="62907" cy="115330"/>
              </a:xfrm>
              <a:custGeom>
                <a:rect b="b" l="l" r="r" t="t"/>
                <a:pathLst>
                  <a:path extrusionOk="0" h="296" w="163">
                    <a:moveTo>
                      <a:pt x="0" y="291"/>
                    </a:moveTo>
                    <a:cubicBezTo>
                      <a:pt x="39" y="296"/>
                      <a:pt x="99" y="287"/>
                      <a:pt x="123" y="233"/>
                    </a:cubicBezTo>
                    <a:cubicBezTo>
                      <a:pt x="163" y="144"/>
                      <a:pt x="158" y="34"/>
                      <a:pt x="95" y="13"/>
                    </a:cubicBezTo>
                    <a:cubicBezTo>
                      <a:pt x="76" y="7"/>
                      <a:pt x="61" y="2"/>
                      <a:pt x="48" y="0"/>
                    </a:cubicBezTo>
                    <a:cubicBezTo>
                      <a:pt x="41" y="22"/>
                      <a:pt x="1" y="150"/>
                      <a:pt x="0" y="29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 name="Google Shape;133;p8"/>
              <p:cNvSpPr/>
              <p:nvPr/>
            </p:nvSpPr>
            <p:spPr>
              <a:xfrm>
                <a:off x="8034154" y="1024622"/>
                <a:ext cx="230663" cy="157269"/>
              </a:xfrm>
              <a:custGeom>
                <a:rect b="b" l="l" r="r" t="t"/>
                <a:pathLst>
                  <a:path extrusionOk="0" h="408" w="600">
                    <a:moveTo>
                      <a:pt x="299" y="4"/>
                    </a:moveTo>
                    <a:cubicBezTo>
                      <a:pt x="265" y="0"/>
                      <a:pt x="16" y="3"/>
                      <a:pt x="0" y="408"/>
                    </a:cubicBezTo>
                    <a:cubicBezTo>
                      <a:pt x="28" y="402"/>
                      <a:pt x="28" y="402"/>
                      <a:pt x="28" y="402"/>
                    </a:cubicBezTo>
                    <a:cubicBezTo>
                      <a:pt x="28" y="402"/>
                      <a:pt x="51" y="69"/>
                      <a:pt x="304" y="67"/>
                    </a:cubicBezTo>
                    <a:cubicBezTo>
                      <a:pt x="556" y="69"/>
                      <a:pt x="571" y="402"/>
                      <a:pt x="571" y="402"/>
                    </a:cubicBezTo>
                    <a:cubicBezTo>
                      <a:pt x="600" y="408"/>
                      <a:pt x="600" y="408"/>
                      <a:pt x="600" y="408"/>
                    </a:cubicBezTo>
                    <a:cubicBezTo>
                      <a:pt x="583" y="3"/>
                      <a:pt x="332" y="0"/>
                      <a:pt x="299" y="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4" name="Google Shape;134;p8"/>
            <p:cNvGrpSpPr/>
            <p:nvPr/>
          </p:nvGrpSpPr>
          <p:grpSpPr>
            <a:xfrm>
              <a:off x="276673" y="279386"/>
              <a:ext cx="250926" cy="250500"/>
              <a:chOff x="8631948" y="289000"/>
              <a:chExt cx="250926" cy="250500"/>
            </a:xfrm>
          </p:grpSpPr>
          <p:sp>
            <p:nvSpPr>
              <p:cNvPr id="135" name="Google Shape;135;p8"/>
              <p:cNvSpPr/>
              <p:nvPr/>
            </p:nvSpPr>
            <p:spPr>
              <a:xfrm>
                <a:off x="8631948" y="289000"/>
                <a:ext cx="250926" cy="250500"/>
              </a:xfrm>
              <a:custGeom>
                <a:rect b="b" l="l" r="r" t="t"/>
                <a:pathLst>
                  <a:path extrusionOk="0" h="605" w="606">
                    <a:moveTo>
                      <a:pt x="603" y="298"/>
                    </a:moveTo>
                    <a:cubicBezTo>
                      <a:pt x="606" y="464"/>
                      <a:pt x="473" y="600"/>
                      <a:pt x="307" y="603"/>
                    </a:cubicBezTo>
                    <a:cubicBezTo>
                      <a:pt x="142" y="605"/>
                      <a:pt x="5" y="473"/>
                      <a:pt x="3" y="307"/>
                    </a:cubicBezTo>
                    <a:cubicBezTo>
                      <a:pt x="0" y="141"/>
                      <a:pt x="133" y="5"/>
                      <a:pt x="299" y="2"/>
                    </a:cubicBezTo>
                    <a:cubicBezTo>
                      <a:pt x="465" y="0"/>
                      <a:pt x="601" y="132"/>
                      <a:pt x="603" y="29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 name="Google Shape;136;p8"/>
              <p:cNvSpPr/>
              <p:nvPr/>
            </p:nvSpPr>
            <p:spPr>
              <a:xfrm>
                <a:off x="8678765" y="335613"/>
                <a:ext cx="157293" cy="157276"/>
              </a:xfrm>
              <a:custGeom>
                <a:rect b="b" l="l" r="r" t="t"/>
                <a:pathLst>
                  <a:path extrusionOk="0" h="573" w="573">
                    <a:moveTo>
                      <a:pt x="329" y="36"/>
                    </a:moveTo>
                    <a:cubicBezTo>
                      <a:pt x="227" y="71"/>
                      <a:pt x="154" y="155"/>
                      <a:pt x="154" y="155"/>
                    </a:cubicBezTo>
                    <a:cubicBezTo>
                      <a:pt x="154" y="155"/>
                      <a:pt x="70" y="227"/>
                      <a:pt x="35" y="330"/>
                    </a:cubicBezTo>
                    <a:cubicBezTo>
                      <a:pt x="0" y="433"/>
                      <a:pt x="37" y="527"/>
                      <a:pt x="122" y="573"/>
                    </a:cubicBezTo>
                    <a:cubicBezTo>
                      <a:pt x="122" y="573"/>
                      <a:pt x="222" y="531"/>
                      <a:pt x="211" y="421"/>
                    </a:cubicBezTo>
                    <a:cubicBezTo>
                      <a:pt x="211" y="421"/>
                      <a:pt x="101" y="339"/>
                      <a:pt x="219" y="220"/>
                    </a:cubicBezTo>
                    <a:cubicBezTo>
                      <a:pt x="338" y="101"/>
                      <a:pt x="420" y="211"/>
                      <a:pt x="420" y="211"/>
                    </a:cubicBezTo>
                    <a:cubicBezTo>
                      <a:pt x="420" y="211"/>
                      <a:pt x="506" y="231"/>
                      <a:pt x="573" y="123"/>
                    </a:cubicBezTo>
                    <a:cubicBezTo>
                      <a:pt x="526" y="38"/>
                      <a:pt x="432" y="0"/>
                      <a:pt x="329" y="3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37" name="Google Shape;137;p8"/>
          <p:cNvGrpSpPr/>
          <p:nvPr/>
        </p:nvGrpSpPr>
        <p:grpSpPr>
          <a:xfrm>
            <a:off x="342067" y="1428699"/>
            <a:ext cx="8157771" cy="2219896"/>
            <a:chOff x="342067" y="1428699"/>
            <a:chExt cx="8157771" cy="2219896"/>
          </a:xfrm>
        </p:grpSpPr>
        <p:grpSp>
          <p:nvGrpSpPr>
            <p:cNvPr id="138" name="Google Shape;138;p8"/>
            <p:cNvGrpSpPr/>
            <p:nvPr/>
          </p:nvGrpSpPr>
          <p:grpSpPr>
            <a:xfrm>
              <a:off x="342067" y="1428699"/>
              <a:ext cx="138146" cy="138146"/>
              <a:chOff x="4315031" y="1267400"/>
              <a:chExt cx="298500" cy="298500"/>
            </a:xfrm>
          </p:grpSpPr>
          <p:sp>
            <p:nvSpPr>
              <p:cNvPr id="139" name="Google Shape;139;p8"/>
              <p:cNvSpPr/>
              <p:nvPr/>
            </p:nvSpPr>
            <p:spPr>
              <a:xfrm>
                <a:off x="4315031" y="1267400"/>
                <a:ext cx="298500" cy="2985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 name="Google Shape;140;p8"/>
              <p:cNvSpPr/>
              <p:nvPr/>
            </p:nvSpPr>
            <p:spPr>
              <a:xfrm>
                <a:off x="4395164" y="1336085"/>
                <a:ext cx="149400" cy="160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1" name="Google Shape;141;p8"/>
            <p:cNvGrpSpPr/>
            <p:nvPr/>
          </p:nvGrpSpPr>
          <p:grpSpPr>
            <a:xfrm>
              <a:off x="8361692" y="3510449"/>
              <a:ext cx="138146" cy="138146"/>
              <a:chOff x="4315031" y="1267400"/>
              <a:chExt cx="298500" cy="298500"/>
            </a:xfrm>
          </p:grpSpPr>
          <p:sp>
            <p:nvSpPr>
              <p:cNvPr id="142" name="Google Shape;142;p8"/>
              <p:cNvSpPr/>
              <p:nvPr/>
            </p:nvSpPr>
            <p:spPr>
              <a:xfrm>
                <a:off x="4315031" y="1267400"/>
                <a:ext cx="298500" cy="2985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 name="Google Shape;143;p8"/>
              <p:cNvSpPr/>
              <p:nvPr/>
            </p:nvSpPr>
            <p:spPr>
              <a:xfrm>
                <a:off x="4395164" y="1336085"/>
                <a:ext cx="149400" cy="160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4" name="Shape 144"/>
        <p:cNvGrpSpPr/>
        <p:nvPr/>
      </p:nvGrpSpPr>
      <p:grpSpPr>
        <a:xfrm>
          <a:off x="0" y="0"/>
          <a:ext cx="0" cy="0"/>
          <a:chOff x="0" y="0"/>
          <a:chExt cx="0" cy="0"/>
        </a:xfrm>
      </p:grpSpPr>
      <p:sp>
        <p:nvSpPr>
          <p:cNvPr id="145" name="Google Shape;145;p9"/>
          <p:cNvSpPr/>
          <p:nvPr/>
        </p:nvSpPr>
        <p:spPr>
          <a:xfrm>
            <a:off x="494226" y="720013"/>
            <a:ext cx="8155500" cy="3706500"/>
          </a:xfrm>
          <a:prstGeom prst="roundRect">
            <a:avLst>
              <a:gd fmla="val 6093" name="adj"/>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9"/>
          <p:cNvSpPr txBox="1"/>
          <p:nvPr>
            <p:ph type="title"/>
          </p:nvPr>
        </p:nvSpPr>
        <p:spPr>
          <a:xfrm>
            <a:off x="2135550" y="1255525"/>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47" name="Google Shape;147;p9"/>
          <p:cNvSpPr txBox="1"/>
          <p:nvPr>
            <p:ph idx="1" type="subTitle"/>
          </p:nvPr>
        </p:nvSpPr>
        <p:spPr>
          <a:xfrm>
            <a:off x="2135550" y="3219925"/>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grpSp>
        <p:nvGrpSpPr>
          <p:cNvPr id="148" name="Google Shape;148;p9"/>
          <p:cNvGrpSpPr/>
          <p:nvPr/>
        </p:nvGrpSpPr>
        <p:grpSpPr>
          <a:xfrm>
            <a:off x="644142" y="649407"/>
            <a:ext cx="1418871" cy="3835846"/>
            <a:chOff x="644142" y="649407"/>
            <a:chExt cx="1418871" cy="3835846"/>
          </a:xfrm>
        </p:grpSpPr>
        <p:grpSp>
          <p:nvGrpSpPr>
            <p:cNvPr id="149" name="Google Shape;149;p9"/>
            <p:cNvGrpSpPr/>
            <p:nvPr/>
          </p:nvGrpSpPr>
          <p:grpSpPr>
            <a:xfrm>
              <a:off x="1924867" y="649407"/>
              <a:ext cx="138146" cy="138146"/>
              <a:chOff x="4315031" y="1267400"/>
              <a:chExt cx="298500" cy="298500"/>
            </a:xfrm>
          </p:grpSpPr>
          <p:sp>
            <p:nvSpPr>
              <p:cNvPr id="150" name="Google Shape;150;p9"/>
              <p:cNvSpPr/>
              <p:nvPr/>
            </p:nvSpPr>
            <p:spPr>
              <a:xfrm>
                <a:off x="4315031" y="1267400"/>
                <a:ext cx="298500" cy="2985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 name="Google Shape;151;p9"/>
              <p:cNvSpPr/>
              <p:nvPr/>
            </p:nvSpPr>
            <p:spPr>
              <a:xfrm>
                <a:off x="4395164" y="1336085"/>
                <a:ext cx="149400" cy="160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2" name="Google Shape;152;p9"/>
            <p:cNvGrpSpPr/>
            <p:nvPr/>
          </p:nvGrpSpPr>
          <p:grpSpPr>
            <a:xfrm>
              <a:off x="644142" y="4347107"/>
              <a:ext cx="138146" cy="138146"/>
              <a:chOff x="4315031" y="1267400"/>
              <a:chExt cx="298500" cy="298500"/>
            </a:xfrm>
          </p:grpSpPr>
          <p:sp>
            <p:nvSpPr>
              <p:cNvPr id="153" name="Google Shape;153;p9"/>
              <p:cNvSpPr/>
              <p:nvPr/>
            </p:nvSpPr>
            <p:spPr>
              <a:xfrm>
                <a:off x="4315031" y="1267400"/>
                <a:ext cx="298500" cy="2985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 name="Google Shape;154;p9"/>
              <p:cNvSpPr/>
              <p:nvPr/>
            </p:nvSpPr>
            <p:spPr>
              <a:xfrm>
                <a:off x="4395164" y="1336085"/>
                <a:ext cx="149400" cy="160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55" name="Google Shape;155;p9"/>
          <p:cNvGrpSpPr/>
          <p:nvPr/>
        </p:nvGrpSpPr>
        <p:grpSpPr>
          <a:xfrm>
            <a:off x="494222" y="401350"/>
            <a:ext cx="660992" cy="138150"/>
            <a:chOff x="3983" y="1908"/>
            <a:chExt cx="389" cy="81"/>
          </a:xfrm>
        </p:grpSpPr>
        <p:sp>
          <p:nvSpPr>
            <p:cNvPr id="156" name="Google Shape;156;p9"/>
            <p:cNvSpPr/>
            <p:nvPr/>
          </p:nvSpPr>
          <p:spPr>
            <a:xfrm>
              <a:off x="3983" y="1908"/>
              <a:ext cx="86" cy="81"/>
            </a:xfrm>
            <a:custGeom>
              <a:rect b="b" l="l" r="r" t="t"/>
              <a:pathLst>
                <a:path extrusionOk="0" h="1084" w="1148">
                  <a:moveTo>
                    <a:pt x="1148" y="882"/>
                  </a:moveTo>
                  <a:cubicBezTo>
                    <a:pt x="1148" y="202"/>
                    <a:pt x="1148" y="202"/>
                    <a:pt x="1148" y="202"/>
                  </a:cubicBezTo>
                  <a:cubicBezTo>
                    <a:pt x="1148" y="91"/>
                    <a:pt x="1057" y="0"/>
                    <a:pt x="946" y="0"/>
                  </a:cubicBezTo>
                  <a:cubicBezTo>
                    <a:pt x="202" y="0"/>
                    <a:pt x="202" y="0"/>
                    <a:pt x="202" y="0"/>
                  </a:cubicBezTo>
                  <a:cubicBezTo>
                    <a:pt x="91" y="0"/>
                    <a:pt x="0" y="91"/>
                    <a:pt x="0" y="202"/>
                  </a:cubicBezTo>
                  <a:cubicBezTo>
                    <a:pt x="0" y="882"/>
                    <a:pt x="0" y="882"/>
                    <a:pt x="0" y="882"/>
                  </a:cubicBezTo>
                  <a:cubicBezTo>
                    <a:pt x="0" y="994"/>
                    <a:pt x="91" y="1084"/>
                    <a:pt x="202" y="1084"/>
                  </a:cubicBezTo>
                  <a:cubicBezTo>
                    <a:pt x="946" y="1084"/>
                    <a:pt x="946" y="1084"/>
                    <a:pt x="946" y="1084"/>
                  </a:cubicBezTo>
                  <a:cubicBezTo>
                    <a:pt x="1057" y="1084"/>
                    <a:pt x="1148" y="994"/>
                    <a:pt x="1148" y="88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 name="Google Shape;157;p9"/>
            <p:cNvSpPr/>
            <p:nvPr/>
          </p:nvSpPr>
          <p:spPr>
            <a:xfrm>
              <a:off x="4008" y="1932"/>
              <a:ext cx="35" cy="34"/>
            </a:xfrm>
            <a:custGeom>
              <a:rect b="b" l="l" r="r" t="t"/>
              <a:pathLst>
                <a:path extrusionOk="0" h="460" w="472">
                  <a:moveTo>
                    <a:pt x="472" y="207"/>
                  </a:moveTo>
                  <a:cubicBezTo>
                    <a:pt x="472" y="401"/>
                    <a:pt x="472" y="401"/>
                    <a:pt x="472" y="401"/>
                  </a:cubicBezTo>
                  <a:cubicBezTo>
                    <a:pt x="472" y="433"/>
                    <a:pt x="445" y="460"/>
                    <a:pt x="413" y="460"/>
                  </a:cubicBezTo>
                  <a:cubicBezTo>
                    <a:pt x="59" y="460"/>
                    <a:pt x="59" y="460"/>
                    <a:pt x="59" y="460"/>
                  </a:cubicBezTo>
                  <a:cubicBezTo>
                    <a:pt x="27" y="460"/>
                    <a:pt x="0" y="433"/>
                    <a:pt x="0" y="401"/>
                  </a:cubicBezTo>
                  <a:cubicBezTo>
                    <a:pt x="0" y="207"/>
                    <a:pt x="0" y="207"/>
                    <a:pt x="0" y="207"/>
                  </a:cubicBezTo>
                  <a:cubicBezTo>
                    <a:pt x="0" y="189"/>
                    <a:pt x="8" y="173"/>
                    <a:pt x="22" y="161"/>
                  </a:cubicBezTo>
                  <a:cubicBezTo>
                    <a:pt x="199" y="17"/>
                    <a:pt x="199" y="17"/>
                    <a:pt x="199" y="17"/>
                  </a:cubicBezTo>
                  <a:cubicBezTo>
                    <a:pt x="221" y="0"/>
                    <a:pt x="252" y="0"/>
                    <a:pt x="274" y="17"/>
                  </a:cubicBezTo>
                  <a:cubicBezTo>
                    <a:pt x="450" y="161"/>
                    <a:pt x="450" y="161"/>
                    <a:pt x="450" y="161"/>
                  </a:cubicBezTo>
                  <a:cubicBezTo>
                    <a:pt x="464" y="173"/>
                    <a:pt x="472" y="189"/>
                    <a:pt x="472" y="207"/>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 name="Google Shape;158;p9"/>
            <p:cNvSpPr/>
            <p:nvPr/>
          </p:nvSpPr>
          <p:spPr>
            <a:xfrm>
              <a:off x="4286" y="1908"/>
              <a:ext cx="86" cy="81"/>
            </a:xfrm>
            <a:custGeom>
              <a:rect b="b" l="l" r="r" t="t"/>
              <a:pathLst>
                <a:path extrusionOk="0" h="1084" w="1147">
                  <a:moveTo>
                    <a:pt x="1147" y="882"/>
                  </a:moveTo>
                  <a:cubicBezTo>
                    <a:pt x="1147" y="202"/>
                    <a:pt x="1147" y="202"/>
                    <a:pt x="1147" y="202"/>
                  </a:cubicBezTo>
                  <a:cubicBezTo>
                    <a:pt x="1147" y="91"/>
                    <a:pt x="1057" y="0"/>
                    <a:pt x="946" y="0"/>
                  </a:cubicBezTo>
                  <a:cubicBezTo>
                    <a:pt x="202" y="0"/>
                    <a:pt x="202" y="0"/>
                    <a:pt x="202" y="0"/>
                  </a:cubicBezTo>
                  <a:cubicBezTo>
                    <a:pt x="90" y="0"/>
                    <a:pt x="0" y="91"/>
                    <a:pt x="0" y="202"/>
                  </a:cubicBezTo>
                  <a:cubicBezTo>
                    <a:pt x="0" y="882"/>
                    <a:pt x="0" y="882"/>
                    <a:pt x="0" y="882"/>
                  </a:cubicBezTo>
                  <a:cubicBezTo>
                    <a:pt x="0" y="994"/>
                    <a:pt x="90" y="1084"/>
                    <a:pt x="202" y="1084"/>
                  </a:cubicBezTo>
                  <a:cubicBezTo>
                    <a:pt x="946" y="1084"/>
                    <a:pt x="946" y="1084"/>
                    <a:pt x="946" y="1084"/>
                  </a:cubicBezTo>
                  <a:cubicBezTo>
                    <a:pt x="1057" y="1084"/>
                    <a:pt x="1147" y="994"/>
                    <a:pt x="1147" y="882"/>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 name="Google Shape;159;p9"/>
            <p:cNvSpPr/>
            <p:nvPr/>
          </p:nvSpPr>
          <p:spPr>
            <a:xfrm>
              <a:off x="4317" y="1930"/>
              <a:ext cx="30" cy="31"/>
            </a:xfrm>
            <a:custGeom>
              <a:rect b="b" l="l" r="r" t="t"/>
              <a:pathLst>
                <a:path extrusionOk="0" h="425" w="406">
                  <a:moveTo>
                    <a:pt x="0" y="212"/>
                  </a:moveTo>
                  <a:cubicBezTo>
                    <a:pt x="0" y="163"/>
                    <a:pt x="19" y="113"/>
                    <a:pt x="57" y="76"/>
                  </a:cubicBezTo>
                  <a:cubicBezTo>
                    <a:pt x="132" y="0"/>
                    <a:pt x="255" y="0"/>
                    <a:pt x="331" y="76"/>
                  </a:cubicBezTo>
                  <a:cubicBezTo>
                    <a:pt x="406" y="151"/>
                    <a:pt x="406" y="274"/>
                    <a:pt x="331" y="349"/>
                  </a:cubicBezTo>
                  <a:cubicBezTo>
                    <a:pt x="331" y="349"/>
                    <a:pt x="331" y="349"/>
                    <a:pt x="331" y="349"/>
                  </a:cubicBezTo>
                  <a:cubicBezTo>
                    <a:pt x="255" y="425"/>
                    <a:pt x="132" y="425"/>
                    <a:pt x="57" y="349"/>
                  </a:cubicBezTo>
                  <a:cubicBezTo>
                    <a:pt x="19" y="311"/>
                    <a:pt x="0" y="262"/>
                    <a:pt x="0" y="212"/>
                  </a:cubicBezTo>
                  <a:close/>
                  <a:moveTo>
                    <a:pt x="336" y="212"/>
                  </a:moveTo>
                  <a:cubicBezTo>
                    <a:pt x="336" y="176"/>
                    <a:pt x="322" y="140"/>
                    <a:pt x="294" y="112"/>
                  </a:cubicBezTo>
                  <a:cubicBezTo>
                    <a:pt x="239" y="57"/>
                    <a:pt x="149" y="57"/>
                    <a:pt x="94" y="112"/>
                  </a:cubicBezTo>
                  <a:cubicBezTo>
                    <a:pt x="38" y="167"/>
                    <a:pt x="38" y="257"/>
                    <a:pt x="94" y="313"/>
                  </a:cubicBezTo>
                  <a:cubicBezTo>
                    <a:pt x="149" y="368"/>
                    <a:pt x="239" y="368"/>
                    <a:pt x="294" y="313"/>
                  </a:cubicBezTo>
                  <a:cubicBezTo>
                    <a:pt x="322" y="285"/>
                    <a:pt x="336" y="249"/>
                    <a:pt x="336" y="212"/>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 name="Google Shape;160;p9"/>
            <p:cNvSpPr/>
            <p:nvPr/>
          </p:nvSpPr>
          <p:spPr>
            <a:xfrm>
              <a:off x="4311" y="1952"/>
              <a:ext cx="14" cy="14"/>
            </a:xfrm>
            <a:custGeom>
              <a:rect b="b" l="l" r="r" t="t"/>
              <a:pathLst>
                <a:path extrusionOk="0" h="192" w="190">
                  <a:moveTo>
                    <a:pt x="0" y="164"/>
                  </a:moveTo>
                  <a:cubicBezTo>
                    <a:pt x="0" y="157"/>
                    <a:pt x="3" y="151"/>
                    <a:pt x="8" y="145"/>
                  </a:cubicBezTo>
                  <a:cubicBezTo>
                    <a:pt x="143" y="10"/>
                    <a:pt x="143" y="10"/>
                    <a:pt x="143" y="10"/>
                  </a:cubicBezTo>
                  <a:cubicBezTo>
                    <a:pt x="153" y="0"/>
                    <a:pt x="169" y="0"/>
                    <a:pt x="179" y="10"/>
                  </a:cubicBezTo>
                  <a:cubicBezTo>
                    <a:pt x="190" y="20"/>
                    <a:pt x="190" y="37"/>
                    <a:pt x="179" y="47"/>
                  </a:cubicBezTo>
                  <a:cubicBezTo>
                    <a:pt x="44" y="182"/>
                    <a:pt x="44" y="182"/>
                    <a:pt x="44" y="182"/>
                  </a:cubicBezTo>
                  <a:cubicBezTo>
                    <a:pt x="34" y="192"/>
                    <a:pt x="18" y="192"/>
                    <a:pt x="8" y="182"/>
                  </a:cubicBezTo>
                  <a:cubicBezTo>
                    <a:pt x="3" y="177"/>
                    <a:pt x="0" y="170"/>
                    <a:pt x="0" y="16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 name="Google Shape;161;p9"/>
            <p:cNvSpPr/>
            <p:nvPr/>
          </p:nvSpPr>
          <p:spPr>
            <a:xfrm>
              <a:off x="4134" y="1908"/>
              <a:ext cx="86" cy="81"/>
            </a:xfrm>
            <a:custGeom>
              <a:rect b="b" l="l" r="r" t="t"/>
              <a:pathLst>
                <a:path extrusionOk="0" h="1084" w="1147">
                  <a:moveTo>
                    <a:pt x="1147" y="882"/>
                  </a:moveTo>
                  <a:cubicBezTo>
                    <a:pt x="1147" y="202"/>
                    <a:pt x="1147" y="202"/>
                    <a:pt x="1147" y="202"/>
                  </a:cubicBezTo>
                  <a:cubicBezTo>
                    <a:pt x="1147" y="91"/>
                    <a:pt x="1057" y="0"/>
                    <a:pt x="945" y="0"/>
                  </a:cubicBezTo>
                  <a:cubicBezTo>
                    <a:pt x="201" y="0"/>
                    <a:pt x="201" y="0"/>
                    <a:pt x="201" y="0"/>
                  </a:cubicBezTo>
                  <a:cubicBezTo>
                    <a:pt x="90" y="0"/>
                    <a:pt x="0" y="91"/>
                    <a:pt x="0" y="202"/>
                  </a:cubicBezTo>
                  <a:cubicBezTo>
                    <a:pt x="0" y="882"/>
                    <a:pt x="0" y="882"/>
                    <a:pt x="0" y="882"/>
                  </a:cubicBezTo>
                  <a:cubicBezTo>
                    <a:pt x="0" y="994"/>
                    <a:pt x="90" y="1084"/>
                    <a:pt x="201" y="1084"/>
                  </a:cubicBezTo>
                  <a:cubicBezTo>
                    <a:pt x="945" y="1084"/>
                    <a:pt x="945" y="1084"/>
                    <a:pt x="945" y="1084"/>
                  </a:cubicBezTo>
                  <a:cubicBezTo>
                    <a:pt x="1057" y="1084"/>
                    <a:pt x="1147" y="994"/>
                    <a:pt x="1147" y="88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 name="Google Shape;162;p9"/>
            <p:cNvSpPr/>
            <p:nvPr/>
          </p:nvSpPr>
          <p:spPr>
            <a:xfrm>
              <a:off x="4157" y="1933"/>
              <a:ext cx="40" cy="31"/>
            </a:xfrm>
            <a:custGeom>
              <a:rect b="b" l="l" r="r" t="t"/>
              <a:pathLst>
                <a:path extrusionOk="0" h="421" w="527">
                  <a:moveTo>
                    <a:pt x="481" y="46"/>
                  </a:moveTo>
                  <a:cubicBezTo>
                    <a:pt x="435" y="0"/>
                    <a:pt x="360" y="0"/>
                    <a:pt x="314" y="46"/>
                  </a:cubicBezTo>
                  <a:cubicBezTo>
                    <a:pt x="263" y="96"/>
                    <a:pt x="263" y="96"/>
                    <a:pt x="263" y="96"/>
                  </a:cubicBezTo>
                  <a:cubicBezTo>
                    <a:pt x="213" y="46"/>
                    <a:pt x="213" y="46"/>
                    <a:pt x="213" y="46"/>
                  </a:cubicBezTo>
                  <a:cubicBezTo>
                    <a:pt x="167" y="0"/>
                    <a:pt x="92" y="0"/>
                    <a:pt x="46" y="46"/>
                  </a:cubicBezTo>
                  <a:cubicBezTo>
                    <a:pt x="0" y="92"/>
                    <a:pt x="0" y="166"/>
                    <a:pt x="46" y="213"/>
                  </a:cubicBezTo>
                  <a:cubicBezTo>
                    <a:pt x="169" y="336"/>
                    <a:pt x="169" y="336"/>
                    <a:pt x="169" y="336"/>
                  </a:cubicBezTo>
                  <a:cubicBezTo>
                    <a:pt x="172" y="340"/>
                    <a:pt x="263" y="421"/>
                    <a:pt x="263" y="421"/>
                  </a:cubicBezTo>
                  <a:cubicBezTo>
                    <a:pt x="263" y="421"/>
                    <a:pt x="354" y="340"/>
                    <a:pt x="357" y="336"/>
                  </a:cubicBezTo>
                  <a:cubicBezTo>
                    <a:pt x="481" y="213"/>
                    <a:pt x="481" y="213"/>
                    <a:pt x="481" y="213"/>
                  </a:cubicBezTo>
                  <a:cubicBezTo>
                    <a:pt x="527" y="166"/>
                    <a:pt x="527" y="92"/>
                    <a:pt x="481" y="46"/>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3" name="Shape 163"/>
        <p:cNvGrpSpPr/>
        <p:nvPr/>
      </p:nvGrpSpPr>
      <p:grpSpPr>
        <a:xfrm>
          <a:off x="0" y="0"/>
          <a:ext cx="0" cy="0"/>
          <a:chOff x="0" y="0"/>
          <a:chExt cx="0" cy="0"/>
        </a:xfrm>
      </p:grpSpPr>
      <p:sp>
        <p:nvSpPr>
          <p:cNvPr id="164" name="Google Shape;164;p10"/>
          <p:cNvSpPr/>
          <p:nvPr>
            <p:ph idx="2" type="pic"/>
          </p:nvPr>
        </p:nvSpPr>
        <p:spPr>
          <a:xfrm>
            <a:off x="-19600" y="-19600"/>
            <a:ext cx="9163500" cy="5163000"/>
          </a:xfrm>
          <a:prstGeom prst="rect">
            <a:avLst/>
          </a:prstGeom>
          <a:noFill/>
          <a:ln>
            <a:noFill/>
          </a:ln>
        </p:spPr>
      </p:sp>
      <p:sp>
        <p:nvSpPr>
          <p:cNvPr id="165" name="Google Shape;165;p10"/>
          <p:cNvSpPr txBox="1"/>
          <p:nvPr>
            <p:ph type="title"/>
          </p:nvPr>
        </p:nvSpPr>
        <p:spPr>
          <a:xfrm>
            <a:off x="720000" y="4014450"/>
            <a:ext cx="7704000" cy="572700"/>
          </a:xfrm>
          <a:prstGeom prst="rect">
            <a:avLst/>
          </a:prstGeom>
          <a:solidFill>
            <a:schemeClr val="lt1"/>
          </a:solidFill>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400"/>
              <a:buNone/>
              <a:defRPr/>
            </a:lvl2pPr>
            <a:lvl3pPr lvl="2" rtl="0" algn="ctr">
              <a:spcBef>
                <a:spcPts val="0"/>
              </a:spcBef>
              <a:spcAft>
                <a:spcPts val="0"/>
              </a:spcAft>
              <a:buSzPts val="2400"/>
              <a:buNone/>
              <a:defRPr/>
            </a:lvl3pPr>
            <a:lvl4pPr lvl="3" rtl="0" algn="ctr">
              <a:spcBef>
                <a:spcPts val="0"/>
              </a:spcBef>
              <a:spcAft>
                <a:spcPts val="0"/>
              </a:spcAft>
              <a:buSzPts val="2400"/>
              <a:buNone/>
              <a:defRPr/>
            </a:lvl4pPr>
            <a:lvl5pPr lvl="4" rtl="0" algn="ctr">
              <a:spcBef>
                <a:spcPts val="0"/>
              </a:spcBef>
              <a:spcAft>
                <a:spcPts val="0"/>
              </a:spcAft>
              <a:buSzPts val="2400"/>
              <a:buNone/>
              <a:defRPr/>
            </a:lvl5pPr>
            <a:lvl6pPr lvl="5" rtl="0" algn="ctr">
              <a:spcBef>
                <a:spcPts val="0"/>
              </a:spcBef>
              <a:spcAft>
                <a:spcPts val="0"/>
              </a:spcAft>
              <a:buSzPts val="2400"/>
              <a:buNone/>
              <a:defRPr/>
            </a:lvl6pPr>
            <a:lvl7pPr lvl="6" rtl="0" algn="ctr">
              <a:spcBef>
                <a:spcPts val="0"/>
              </a:spcBef>
              <a:spcAft>
                <a:spcPts val="0"/>
              </a:spcAft>
              <a:buSzPts val="2400"/>
              <a:buNone/>
              <a:defRPr/>
            </a:lvl7pPr>
            <a:lvl8pPr lvl="7" rtl="0" algn="ctr">
              <a:spcBef>
                <a:spcPts val="0"/>
              </a:spcBef>
              <a:spcAft>
                <a:spcPts val="0"/>
              </a:spcAft>
              <a:buSzPts val="2400"/>
              <a:buNone/>
              <a:defRPr/>
            </a:lvl8pPr>
            <a:lvl9pPr lvl="8" rtl="0" algn="ctr">
              <a:spcBef>
                <a:spcPts val="0"/>
              </a:spcBef>
              <a:spcAft>
                <a:spcPts val="0"/>
              </a:spcAft>
              <a:buSzPts val="2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Alexandria ExtraBold"/>
              <a:buNone/>
              <a:defRPr sz="2800">
                <a:solidFill>
                  <a:schemeClr val="dk1"/>
                </a:solidFill>
                <a:latin typeface="Alexandria ExtraBold"/>
                <a:ea typeface="Alexandria ExtraBold"/>
                <a:cs typeface="Alexandria ExtraBold"/>
                <a:sym typeface="Alexandria ExtraBold"/>
              </a:defRPr>
            </a:lvl1pPr>
            <a:lvl2pPr lvl="1" rtl="0">
              <a:spcBef>
                <a:spcPts val="0"/>
              </a:spcBef>
              <a:spcAft>
                <a:spcPts val="0"/>
              </a:spcAft>
              <a:buClr>
                <a:schemeClr val="dk1"/>
              </a:buClr>
              <a:buSzPts val="2400"/>
              <a:buFont typeface="Alexandria ExtraBold"/>
              <a:buNone/>
              <a:defRPr sz="2400">
                <a:solidFill>
                  <a:schemeClr val="dk1"/>
                </a:solidFill>
                <a:latin typeface="Alexandria ExtraBold"/>
                <a:ea typeface="Alexandria ExtraBold"/>
                <a:cs typeface="Alexandria ExtraBold"/>
                <a:sym typeface="Alexandria ExtraBold"/>
              </a:defRPr>
            </a:lvl2pPr>
            <a:lvl3pPr lvl="2" rtl="0">
              <a:spcBef>
                <a:spcPts val="0"/>
              </a:spcBef>
              <a:spcAft>
                <a:spcPts val="0"/>
              </a:spcAft>
              <a:buClr>
                <a:schemeClr val="dk1"/>
              </a:buClr>
              <a:buSzPts val="2400"/>
              <a:buFont typeface="Alexandria ExtraBold"/>
              <a:buNone/>
              <a:defRPr sz="2400">
                <a:solidFill>
                  <a:schemeClr val="dk1"/>
                </a:solidFill>
                <a:latin typeface="Alexandria ExtraBold"/>
                <a:ea typeface="Alexandria ExtraBold"/>
                <a:cs typeface="Alexandria ExtraBold"/>
                <a:sym typeface="Alexandria ExtraBold"/>
              </a:defRPr>
            </a:lvl3pPr>
            <a:lvl4pPr lvl="3" rtl="0">
              <a:spcBef>
                <a:spcPts val="0"/>
              </a:spcBef>
              <a:spcAft>
                <a:spcPts val="0"/>
              </a:spcAft>
              <a:buClr>
                <a:schemeClr val="dk1"/>
              </a:buClr>
              <a:buSzPts val="2400"/>
              <a:buFont typeface="Alexandria ExtraBold"/>
              <a:buNone/>
              <a:defRPr sz="2400">
                <a:solidFill>
                  <a:schemeClr val="dk1"/>
                </a:solidFill>
                <a:latin typeface="Alexandria ExtraBold"/>
                <a:ea typeface="Alexandria ExtraBold"/>
                <a:cs typeface="Alexandria ExtraBold"/>
                <a:sym typeface="Alexandria ExtraBold"/>
              </a:defRPr>
            </a:lvl4pPr>
            <a:lvl5pPr lvl="4" rtl="0">
              <a:spcBef>
                <a:spcPts val="0"/>
              </a:spcBef>
              <a:spcAft>
                <a:spcPts val="0"/>
              </a:spcAft>
              <a:buClr>
                <a:schemeClr val="dk1"/>
              </a:buClr>
              <a:buSzPts val="2400"/>
              <a:buFont typeface="Alexandria ExtraBold"/>
              <a:buNone/>
              <a:defRPr sz="2400">
                <a:solidFill>
                  <a:schemeClr val="dk1"/>
                </a:solidFill>
                <a:latin typeface="Alexandria ExtraBold"/>
                <a:ea typeface="Alexandria ExtraBold"/>
                <a:cs typeface="Alexandria ExtraBold"/>
                <a:sym typeface="Alexandria ExtraBold"/>
              </a:defRPr>
            </a:lvl5pPr>
            <a:lvl6pPr lvl="5" rtl="0">
              <a:spcBef>
                <a:spcPts val="0"/>
              </a:spcBef>
              <a:spcAft>
                <a:spcPts val="0"/>
              </a:spcAft>
              <a:buClr>
                <a:schemeClr val="dk1"/>
              </a:buClr>
              <a:buSzPts val="2400"/>
              <a:buFont typeface="Alexandria ExtraBold"/>
              <a:buNone/>
              <a:defRPr sz="2400">
                <a:solidFill>
                  <a:schemeClr val="dk1"/>
                </a:solidFill>
                <a:latin typeface="Alexandria ExtraBold"/>
                <a:ea typeface="Alexandria ExtraBold"/>
                <a:cs typeface="Alexandria ExtraBold"/>
                <a:sym typeface="Alexandria ExtraBold"/>
              </a:defRPr>
            </a:lvl6pPr>
            <a:lvl7pPr lvl="6" rtl="0">
              <a:spcBef>
                <a:spcPts val="0"/>
              </a:spcBef>
              <a:spcAft>
                <a:spcPts val="0"/>
              </a:spcAft>
              <a:buClr>
                <a:schemeClr val="dk1"/>
              </a:buClr>
              <a:buSzPts val="2400"/>
              <a:buFont typeface="Alexandria ExtraBold"/>
              <a:buNone/>
              <a:defRPr sz="2400">
                <a:solidFill>
                  <a:schemeClr val="dk1"/>
                </a:solidFill>
                <a:latin typeface="Alexandria ExtraBold"/>
                <a:ea typeface="Alexandria ExtraBold"/>
                <a:cs typeface="Alexandria ExtraBold"/>
                <a:sym typeface="Alexandria ExtraBold"/>
              </a:defRPr>
            </a:lvl7pPr>
            <a:lvl8pPr lvl="7" rtl="0">
              <a:spcBef>
                <a:spcPts val="0"/>
              </a:spcBef>
              <a:spcAft>
                <a:spcPts val="0"/>
              </a:spcAft>
              <a:buClr>
                <a:schemeClr val="dk1"/>
              </a:buClr>
              <a:buSzPts val="2400"/>
              <a:buFont typeface="Alexandria ExtraBold"/>
              <a:buNone/>
              <a:defRPr sz="2400">
                <a:solidFill>
                  <a:schemeClr val="dk1"/>
                </a:solidFill>
                <a:latin typeface="Alexandria ExtraBold"/>
                <a:ea typeface="Alexandria ExtraBold"/>
                <a:cs typeface="Alexandria ExtraBold"/>
                <a:sym typeface="Alexandria ExtraBold"/>
              </a:defRPr>
            </a:lvl8pPr>
            <a:lvl9pPr lvl="8" rtl="0">
              <a:spcBef>
                <a:spcPts val="0"/>
              </a:spcBef>
              <a:spcAft>
                <a:spcPts val="0"/>
              </a:spcAft>
              <a:buClr>
                <a:schemeClr val="dk1"/>
              </a:buClr>
              <a:buSzPts val="2400"/>
              <a:buFont typeface="Alexandria ExtraBold"/>
              <a:buNone/>
              <a:defRPr sz="2400">
                <a:solidFill>
                  <a:schemeClr val="dk1"/>
                </a:solidFill>
                <a:latin typeface="Alexandria ExtraBold"/>
                <a:ea typeface="Alexandria ExtraBold"/>
                <a:cs typeface="Alexandria ExtraBold"/>
                <a:sym typeface="Alexandria ExtraBold"/>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Urbanist"/>
              <a:buChar char="●"/>
              <a:defRPr sz="1200">
                <a:solidFill>
                  <a:schemeClr val="dk1"/>
                </a:solidFill>
                <a:latin typeface="Urbanist"/>
                <a:ea typeface="Urbanist"/>
                <a:cs typeface="Urbanist"/>
                <a:sym typeface="Urbanist"/>
              </a:defRPr>
            </a:lvl1pPr>
            <a:lvl2pPr indent="-304800" lvl="1" marL="914400">
              <a:lnSpc>
                <a:spcPct val="100000"/>
              </a:lnSpc>
              <a:spcBef>
                <a:spcPts val="1600"/>
              </a:spcBef>
              <a:spcAft>
                <a:spcPts val="0"/>
              </a:spcAft>
              <a:buClr>
                <a:schemeClr val="dk1"/>
              </a:buClr>
              <a:buSzPts val="1200"/>
              <a:buFont typeface="Urbanist"/>
              <a:buChar char="○"/>
              <a:defRPr sz="1200">
                <a:solidFill>
                  <a:schemeClr val="dk1"/>
                </a:solidFill>
                <a:latin typeface="Urbanist"/>
                <a:ea typeface="Urbanist"/>
                <a:cs typeface="Urbanist"/>
                <a:sym typeface="Urbanist"/>
              </a:defRPr>
            </a:lvl2pPr>
            <a:lvl3pPr indent="-304800" lvl="2" marL="1371600">
              <a:lnSpc>
                <a:spcPct val="100000"/>
              </a:lnSpc>
              <a:spcBef>
                <a:spcPts val="1600"/>
              </a:spcBef>
              <a:spcAft>
                <a:spcPts val="0"/>
              </a:spcAft>
              <a:buClr>
                <a:schemeClr val="dk1"/>
              </a:buClr>
              <a:buSzPts val="1200"/>
              <a:buFont typeface="Urbanist"/>
              <a:buChar char="■"/>
              <a:defRPr sz="1200">
                <a:solidFill>
                  <a:schemeClr val="dk1"/>
                </a:solidFill>
                <a:latin typeface="Urbanist"/>
                <a:ea typeface="Urbanist"/>
                <a:cs typeface="Urbanist"/>
                <a:sym typeface="Urbanist"/>
              </a:defRPr>
            </a:lvl3pPr>
            <a:lvl4pPr indent="-304800" lvl="3" marL="1828800">
              <a:lnSpc>
                <a:spcPct val="100000"/>
              </a:lnSpc>
              <a:spcBef>
                <a:spcPts val="1600"/>
              </a:spcBef>
              <a:spcAft>
                <a:spcPts val="0"/>
              </a:spcAft>
              <a:buClr>
                <a:schemeClr val="dk1"/>
              </a:buClr>
              <a:buSzPts val="1200"/>
              <a:buFont typeface="Urbanist"/>
              <a:buChar char="●"/>
              <a:defRPr sz="1200">
                <a:solidFill>
                  <a:schemeClr val="dk1"/>
                </a:solidFill>
                <a:latin typeface="Urbanist"/>
                <a:ea typeface="Urbanist"/>
                <a:cs typeface="Urbanist"/>
                <a:sym typeface="Urbanist"/>
              </a:defRPr>
            </a:lvl4pPr>
            <a:lvl5pPr indent="-304800" lvl="4" marL="2286000">
              <a:lnSpc>
                <a:spcPct val="100000"/>
              </a:lnSpc>
              <a:spcBef>
                <a:spcPts val="1600"/>
              </a:spcBef>
              <a:spcAft>
                <a:spcPts val="0"/>
              </a:spcAft>
              <a:buClr>
                <a:schemeClr val="dk1"/>
              </a:buClr>
              <a:buSzPts val="1200"/>
              <a:buFont typeface="Urbanist"/>
              <a:buChar char="○"/>
              <a:defRPr sz="1200">
                <a:solidFill>
                  <a:schemeClr val="dk1"/>
                </a:solidFill>
                <a:latin typeface="Urbanist"/>
                <a:ea typeface="Urbanist"/>
                <a:cs typeface="Urbanist"/>
                <a:sym typeface="Urbanist"/>
              </a:defRPr>
            </a:lvl5pPr>
            <a:lvl6pPr indent="-304800" lvl="5" marL="2743200">
              <a:lnSpc>
                <a:spcPct val="100000"/>
              </a:lnSpc>
              <a:spcBef>
                <a:spcPts val="1600"/>
              </a:spcBef>
              <a:spcAft>
                <a:spcPts val="0"/>
              </a:spcAft>
              <a:buClr>
                <a:schemeClr val="dk1"/>
              </a:buClr>
              <a:buSzPts val="1200"/>
              <a:buFont typeface="Urbanist"/>
              <a:buChar char="■"/>
              <a:defRPr sz="1200">
                <a:solidFill>
                  <a:schemeClr val="dk1"/>
                </a:solidFill>
                <a:latin typeface="Urbanist"/>
                <a:ea typeface="Urbanist"/>
                <a:cs typeface="Urbanist"/>
                <a:sym typeface="Urbanist"/>
              </a:defRPr>
            </a:lvl6pPr>
            <a:lvl7pPr indent="-304800" lvl="6" marL="3200400">
              <a:lnSpc>
                <a:spcPct val="100000"/>
              </a:lnSpc>
              <a:spcBef>
                <a:spcPts val="1600"/>
              </a:spcBef>
              <a:spcAft>
                <a:spcPts val="0"/>
              </a:spcAft>
              <a:buClr>
                <a:schemeClr val="dk1"/>
              </a:buClr>
              <a:buSzPts val="1200"/>
              <a:buFont typeface="Urbanist"/>
              <a:buChar char="●"/>
              <a:defRPr sz="1200">
                <a:solidFill>
                  <a:schemeClr val="dk1"/>
                </a:solidFill>
                <a:latin typeface="Urbanist"/>
                <a:ea typeface="Urbanist"/>
                <a:cs typeface="Urbanist"/>
                <a:sym typeface="Urbanist"/>
              </a:defRPr>
            </a:lvl7pPr>
            <a:lvl8pPr indent="-304800" lvl="7" marL="3657600">
              <a:lnSpc>
                <a:spcPct val="100000"/>
              </a:lnSpc>
              <a:spcBef>
                <a:spcPts val="1600"/>
              </a:spcBef>
              <a:spcAft>
                <a:spcPts val="0"/>
              </a:spcAft>
              <a:buClr>
                <a:schemeClr val="dk1"/>
              </a:buClr>
              <a:buSzPts val="1200"/>
              <a:buFont typeface="Urbanist"/>
              <a:buChar char="○"/>
              <a:defRPr sz="1200">
                <a:solidFill>
                  <a:schemeClr val="dk1"/>
                </a:solidFill>
                <a:latin typeface="Urbanist"/>
                <a:ea typeface="Urbanist"/>
                <a:cs typeface="Urbanist"/>
                <a:sym typeface="Urbanist"/>
              </a:defRPr>
            </a:lvl8pPr>
            <a:lvl9pPr indent="-304800" lvl="8" marL="4114800">
              <a:lnSpc>
                <a:spcPct val="100000"/>
              </a:lnSpc>
              <a:spcBef>
                <a:spcPts val="1600"/>
              </a:spcBef>
              <a:spcAft>
                <a:spcPts val="1600"/>
              </a:spcAft>
              <a:buClr>
                <a:schemeClr val="dk1"/>
              </a:buClr>
              <a:buSzPts val="1200"/>
              <a:buFont typeface="Urbanist"/>
              <a:buChar char="■"/>
              <a:defRPr sz="1200">
                <a:solidFill>
                  <a:schemeClr val="dk1"/>
                </a:solidFill>
                <a:latin typeface="Urbanist"/>
                <a:ea typeface="Urbanist"/>
                <a:cs typeface="Urbanist"/>
                <a:sym typeface="Urbanis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561" name="Shape 561"/>
        <p:cNvGrpSpPr/>
        <p:nvPr/>
      </p:nvGrpSpPr>
      <p:grpSpPr>
        <a:xfrm>
          <a:off x="0" y="0"/>
          <a:ext cx="0" cy="0"/>
          <a:chOff x="0" y="0"/>
          <a:chExt cx="0" cy="0"/>
        </a:xfrm>
      </p:grpSpPr>
      <p:sp>
        <p:nvSpPr>
          <p:cNvPr id="562" name="Google Shape;562;p27"/>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563" name="Google Shape;563;p27"/>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pKIKabqfHb_f95nVhx-7tZbWv-LS4hxe2Rowwcs-O3g/copy" TargetMode="External"/><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pKIKabqfHb_f95nVhx-7tZbWv-LS4hxe2Rowwcs-O3g/copy" TargetMode="External"/><Relationship Id="rId5"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2.jpg"/><Relationship Id="rId4" Type="http://schemas.openxmlformats.org/officeDocument/2006/relationships/image" Target="../media/image10.jpg"/><Relationship Id="rId5" Type="http://schemas.openxmlformats.org/officeDocument/2006/relationships/image" Target="../media/image11.jpg"/><Relationship Id="rId6" Type="http://schemas.openxmlformats.org/officeDocument/2006/relationships/image" Target="../media/image9.jpg"/></Relationships>
</file>

<file path=ppt/slides/_rels/slide2.xml.rels><?xml version="1.0" encoding="UTF-8" standalone="yes"?><Relationships xmlns="http://schemas.openxmlformats.org/package/2006/relationships"><Relationship Id="rId20" Type="http://schemas.openxmlformats.org/officeDocument/2006/relationships/hyperlink" Target="https://www.videvo.net/?utm_source=slidesgo_template&amp;utm_medium=referral-link&amp;utm_campaign=sg_resources&amp;utm_content=videvo" TargetMode="External"/><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25.xml"/><Relationship Id="rId4" Type="http://schemas.openxmlformats.org/officeDocument/2006/relationships/slide" Target="/ppt/slides/slide21.xml"/><Relationship Id="rId9" Type="http://schemas.openxmlformats.org/officeDocument/2006/relationships/slide" Target="/ppt/slides/slide33.xml"/><Relationship Id="rId5" Type="http://schemas.openxmlformats.org/officeDocument/2006/relationships/slide" Target="/ppt/slides/slide22.xml"/><Relationship Id="rId6" Type="http://schemas.openxmlformats.org/officeDocument/2006/relationships/slide" Target="/ppt/slides/slide20.xml"/><Relationship Id="rId7" Type="http://schemas.openxmlformats.org/officeDocument/2006/relationships/slide" Target="/ppt/slides/slide25.xml"/><Relationship Id="rId8" Type="http://schemas.openxmlformats.org/officeDocument/2006/relationships/slide" Target="/ppt/slides/slide27.xml"/><Relationship Id="rId11" Type="http://schemas.openxmlformats.org/officeDocument/2006/relationships/hyperlink" Target="https://slidesgo.com/fr/" TargetMode="External"/><Relationship Id="rId10"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3" Type="http://schemas.openxmlformats.org/officeDocument/2006/relationships/hyperlink" Target="http://bit.ly/30B07Gq" TargetMode="External"/><Relationship Id="rId12" Type="http://schemas.openxmlformats.org/officeDocument/2006/relationships/hyperlink" Target="https://slidesgo.com/fr/" TargetMode="External"/><Relationship Id="rId15" Type="http://schemas.openxmlformats.org/officeDocument/2006/relationships/hyperlink" Target="https://fr.freepik.com/?utm_source=slidesgo_template&amp;utm_medium=referral-link&amp;utm_campaign=promo-slide&amp;utm_term=slidesgo&amp;utm_content=freepik" TargetMode="External"/><Relationship Id="rId14" Type="http://schemas.openxmlformats.org/officeDocument/2006/relationships/hyperlink" Target="https://slidesgo.com/fr/faqs" TargetMode="External"/><Relationship Id="rId17" Type="http://schemas.openxmlformats.org/officeDocument/2006/relationships/hyperlink" Target="https://storyset.com/?utm_source=slidesgo_template&amp;utm_medium=referral-link&amp;utm_campaign=promo-slide&amp;utm_term=slidesgo&amp;utm_content=storyset" TargetMode="External"/><Relationship Id="rId16" Type="http://schemas.openxmlformats.org/officeDocument/2006/relationships/hyperlink" Target="https://www.flaticon.com/fr/?utm_source=slidesgo_template&amp;utm_medium=referral-link&amp;utm_campaign=promo-slide&amp;utm_term=slidesgo&amp;utm_content=flaticon" TargetMode="External"/><Relationship Id="rId19" Type="http://schemas.openxmlformats.org/officeDocument/2006/relationships/hyperlink" Target="https://wepik.com/?utm_source=slidesgo_template&amp;utm_medium=referral-link&amp;utm_campaign=promo-slide&amp;utm_term=slidesgo&amp;utm_content=wepik" TargetMode="External"/><Relationship Id="rId18" Type="http://schemas.openxmlformats.org/officeDocument/2006/relationships/hyperlink" Target="https://wepik.com/?utm_source=slidesgo_template&amp;utm_medium=referral-link&amp;utm_campaign=promo-slide&amp;utm_term=slidesgo&amp;utm_content=wepik"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hyperlink" Target="https://www.freepik.com/free-vector/flat-ui-ux-elements_17350182.htm/?utm_source=slidesgo_template&amp;utm_medium=referral-link&amp;utm_campaign=sg_resources&amp;utm_content=freepik" TargetMode="External"/><Relationship Id="rId4" Type="http://schemas.openxmlformats.org/officeDocument/2006/relationships/hyperlink" Target="https://www.freepik.com/free-vector/flat-ui-ux-elements_17350184.htm/?utm_source=slidesgo_template&amp;utm_medium=referral-link&amp;utm_campaign=sg_resources&amp;utm_content=freepik" TargetMode="External"/><Relationship Id="rId5" Type="http://schemas.openxmlformats.org/officeDocument/2006/relationships/hyperlink" Target="https://www.freepik.com/free-vector/flat-ui-ux-background_17350096.htm/?utm_source=slidesgo_template&amp;utm_medium=referral-link&amp;utm_campaign=sg_resources&amp;utm_content=freepik" TargetMode="External"/><Relationship Id="rId6" Type="http://schemas.openxmlformats.org/officeDocument/2006/relationships/hyperlink" Target="https://www.freepik.com/free-vector/flat-ui-ux-landing-page_17350042.htm/?utm_source=slidesgo_template&amp;utm_medium=referral-link&amp;utm_campaign=sg_resources&amp;utm_content=freepik"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hyperlink" Target="https://www.freepik.com/free-vector/flat-ui-ux-background_17350097.htm/?utm_source=slidesgo_template&amp;utm_medium=referral-link&amp;utm_campaign=sg_resources&amp;utm_content=freepik" TargetMode="External"/><Relationship Id="rId4" Type="http://schemas.openxmlformats.org/officeDocument/2006/relationships/hyperlink" Target="https://www.freepik.com/free-vector/flat-ui-ux-background_17350095.htm/?utm_source=slidesgo_template&amp;utm_medium=referral-link&amp;utm_campaign=sg_resources&amp;utm_content=freepik" TargetMode="External"/><Relationship Id="rId9" Type="http://schemas.openxmlformats.org/officeDocument/2006/relationships/hyperlink" Target="https://www.freepik.com/free-photo/female-web-designer-taking-notes-office_32520668.htm/?utm_source=slidesgo_template&amp;utm_medium=referral-link&amp;utm_campaign=sg_resources&amp;utm_content=freepik" TargetMode="External"/><Relationship Id="rId5" Type="http://schemas.openxmlformats.org/officeDocument/2006/relationships/hyperlink" Target="https://www.freepik.com/free-vector/flat-ui-ux-landing-page_17350037.htm/?utm_source=slidesgo_template&amp;utm_medium=referral-link&amp;utm_campaign=sg_resources&amp;utm_content=freepik" TargetMode="External"/><Relationship Id="rId6" Type="http://schemas.openxmlformats.org/officeDocument/2006/relationships/hyperlink" Target="https://www.freepik.com/free-vector/flat-ui-ux-landing-page_17350041.htm/?utm_source=slidesgo_template&amp;utm_medium=referral-link&amp;utm_campaign=sg_resources&amp;utm_content=freepik" TargetMode="External"/><Relationship Id="rId7" Type="http://schemas.openxmlformats.org/officeDocument/2006/relationships/hyperlink" Target="https://www.freepik.com/free-vector/flat-ui-ux-elements_17350182.htm/?utm_source=slidesgo_template&amp;utm_medium=referral-link&amp;utm_campaign=sg_resources&amp;utm_content=freepik" TargetMode="External"/><Relationship Id="rId8" Type="http://schemas.openxmlformats.org/officeDocument/2006/relationships/hyperlink" Target="https://www.freepik.com/free-photo/side-view-man-working-with-white-board_34523227.htm/?utm_source=slidesgo_template&amp;utm_medium=referral-link&amp;utm_campaign=sg_resources&amp;utm_content=freepik" TargetMode="External"/><Relationship Id="rId11" Type="http://schemas.openxmlformats.org/officeDocument/2006/relationships/hyperlink" Target="https://www.freepik.com/free-photo/people-practicing-social-integration-workspace_26324665.htm/?utm_source=slidesgo_template&amp;utm_medium=referral-link&amp;utm_campaign=sg_resources&amp;utm_content=freepik" TargetMode="External"/><Relationship Id="rId10" Type="http://schemas.openxmlformats.org/officeDocument/2006/relationships/hyperlink" Target="https://www.freepik.com/free-photo/medium-shot-smiley-woman-sticking-post-it_24957771.htm/?utm_source=slidesgo_template&amp;utm_medium=referral-link&amp;utm_campaign=sg_resources&amp;utm_content=freepik" TargetMode="External"/><Relationship Id="rId12" Type="http://schemas.openxmlformats.org/officeDocument/2006/relationships/hyperlink" Target="https://www.freepik.com/free-photo/people-brainstorming-work-meeting_14667544.htm/?utm_source=slidesgo_template&amp;utm_medium=referral-link&amp;utm_campaign=sg_resources&amp;utm_content=freepik"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3.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4.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Relationship Id="rId3" Type="http://schemas.openxmlformats.org/officeDocument/2006/relationships/hyperlink" Target="https://fonts.google.com/specimen/Alexandria" TargetMode="External"/><Relationship Id="rId4" Type="http://schemas.openxmlformats.org/officeDocument/2006/relationships/hyperlink" Target="https://fonts.google.com/specimen/Urbanist"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3.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7.png"/><Relationship Id="rId14" Type="http://schemas.openxmlformats.org/officeDocument/2006/relationships/image" Target="../media/image4.png"/><Relationship Id="rId17" Type="http://schemas.openxmlformats.org/officeDocument/2006/relationships/image" Target="../media/image5.png"/><Relationship Id="rId16" Type="http://schemas.openxmlformats.org/officeDocument/2006/relationships/image" Target="../media/image6.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xml"/><Relationship Id="rId3" Type="http://schemas.openxmlformats.org/officeDocument/2006/relationships/hyperlink" Target="https://bit.ly/2ZjL1pd"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 Id="rId3" Type="http://schemas.openxmlformats.org/officeDocument/2006/relationships/hyperlink" Target="https://workspace.google.com/marketplace/app/icons_for_slides_docs/381578326502"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0.xml"/><Relationship Id="rId3" Type="http://schemas.openxmlformats.org/officeDocument/2006/relationships/hyperlink" Target="http://bit.ly/2PfT4lq" TargetMode="Externa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30"/>
          <p:cNvSpPr txBox="1"/>
          <p:nvPr>
            <p:ph type="ctrTitle"/>
          </p:nvPr>
        </p:nvSpPr>
        <p:spPr>
          <a:xfrm>
            <a:off x="713225" y="1194500"/>
            <a:ext cx="4017000" cy="212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RÉUNION SUR L'EXPÉRIENCE UTILISATEUR AVEC L'INTERFACE</a:t>
            </a:r>
            <a:endParaRPr/>
          </a:p>
        </p:txBody>
      </p:sp>
      <p:sp>
        <p:nvSpPr>
          <p:cNvPr id="572" name="Google Shape;572;p30"/>
          <p:cNvSpPr txBox="1"/>
          <p:nvPr>
            <p:ph idx="1" type="subTitle"/>
          </p:nvPr>
        </p:nvSpPr>
        <p:spPr>
          <a:xfrm>
            <a:off x="713225" y="3323500"/>
            <a:ext cx="2181600" cy="6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Ici commence votre présentation</a:t>
            </a:r>
            <a:endParaRPr/>
          </a:p>
        </p:txBody>
      </p:sp>
      <p:grpSp>
        <p:nvGrpSpPr>
          <p:cNvPr id="573" name="Google Shape;573;p30"/>
          <p:cNvGrpSpPr/>
          <p:nvPr/>
        </p:nvGrpSpPr>
        <p:grpSpPr>
          <a:xfrm>
            <a:off x="4490527" y="538400"/>
            <a:ext cx="3940298" cy="4065600"/>
            <a:chOff x="4490527" y="538400"/>
            <a:chExt cx="3940298" cy="4065600"/>
          </a:xfrm>
        </p:grpSpPr>
        <p:sp>
          <p:nvSpPr>
            <p:cNvPr id="574" name="Google Shape;574;p30"/>
            <p:cNvSpPr/>
            <p:nvPr/>
          </p:nvSpPr>
          <p:spPr>
            <a:xfrm>
              <a:off x="5508825" y="538400"/>
              <a:ext cx="2922000" cy="4065600"/>
            </a:xfrm>
            <a:prstGeom prst="roundRect">
              <a:avLst>
                <a:gd fmla="val 12503"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 name="Google Shape;575;p30"/>
            <p:cNvGrpSpPr/>
            <p:nvPr/>
          </p:nvGrpSpPr>
          <p:grpSpPr>
            <a:xfrm>
              <a:off x="4991885" y="1407067"/>
              <a:ext cx="3243115" cy="2456269"/>
              <a:chOff x="4326898" y="1407067"/>
              <a:chExt cx="3243115" cy="2456269"/>
            </a:xfrm>
          </p:grpSpPr>
          <p:sp>
            <p:nvSpPr>
              <p:cNvPr id="576" name="Google Shape;576;p30"/>
              <p:cNvSpPr/>
              <p:nvPr/>
            </p:nvSpPr>
            <p:spPr>
              <a:xfrm>
                <a:off x="5539118" y="3469538"/>
                <a:ext cx="574534" cy="393553"/>
              </a:xfrm>
              <a:custGeom>
                <a:rect b="b" l="l" r="r" t="t"/>
                <a:pathLst>
                  <a:path extrusionOk="0" h="2528" w="3689">
                    <a:moveTo>
                      <a:pt x="3689" y="2359"/>
                    </a:moveTo>
                    <a:cubicBezTo>
                      <a:pt x="3689" y="2528"/>
                      <a:pt x="3689" y="2528"/>
                      <a:pt x="3689" y="2528"/>
                    </a:cubicBezTo>
                    <a:cubicBezTo>
                      <a:pt x="868" y="2528"/>
                      <a:pt x="868" y="2528"/>
                      <a:pt x="868" y="2528"/>
                    </a:cubicBezTo>
                    <a:cubicBezTo>
                      <a:pt x="0" y="2528"/>
                      <a:pt x="127" y="1732"/>
                      <a:pt x="127" y="1732"/>
                    </a:cubicBezTo>
                    <a:cubicBezTo>
                      <a:pt x="265" y="169"/>
                      <a:pt x="265" y="169"/>
                      <a:pt x="265" y="169"/>
                    </a:cubicBezTo>
                    <a:cubicBezTo>
                      <a:pt x="494" y="0"/>
                      <a:pt x="494" y="0"/>
                      <a:pt x="494" y="0"/>
                    </a:cubicBezTo>
                    <a:cubicBezTo>
                      <a:pt x="2856" y="169"/>
                      <a:pt x="2856" y="169"/>
                      <a:pt x="2856" y="169"/>
                    </a:cubicBezTo>
                    <a:cubicBezTo>
                      <a:pt x="2457" y="2331"/>
                      <a:pt x="2457" y="2331"/>
                      <a:pt x="2457" y="2331"/>
                    </a:cubicBezTo>
                    <a:lnTo>
                      <a:pt x="3689" y="235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7" name="Google Shape;577;p30"/>
              <p:cNvSpPr/>
              <p:nvPr/>
            </p:nvSpPr>
            <p:spPr>
              <a:xfrm>
                <a:off x="5566477" y="3469538"/>
                <a:ext cx="547175" cy="368299"/>
              </a:xfrm>
              <a:custGeom>
                <a:rect b="b" l="l" r="r" t="t"/>
                <a:pathLst>
                  <a:path extrusionOk="0" h="2359" w="3520">
                    <a:moveTo>
                      <a:pt x="745" y="2359"/>
                    </a:moveTo>
                    <a:cubicBezTo>
                      <a:pt x="0" y="2359"/>
                      <a:pt x="188" y="1562"/>
                      <a:pt x="188" y="1562"/>
                    </a:cubicBezTo>
                    <a:cubicBezTo>
                      <a:pt x="325" y="0"/>
                      <a:pt x="325" y="0"/>
                      <a:pt x="325" y="0"/>
                    </a:cubicBezTo>
                    <a:cubicBezTo>
                      <a:pt x="2916" y="0"/>
                      <a:pt x="2916" y="0"/>
                      <a:pt x="2916" y="0"/>
                    </a:cubicBezTo>
                    <a:cubicBezTo>
                      <a:pt x="2778" y="1562"/>
                      <a:pt x="2778" y="1562"/>
                      <a:pt x="2778" y="1562"/>
                    </a:cubicBezTo>
                    <a:cubicBezTo>
                      <a:pt x="2778" y="1562"/>
                      <a:pt x="2651" y="2359"/>
                      <a:pt x="3520" y="2359"/>
                    </a:cubicBezTo>
                    <a:lnTo>
                      <a:pt x="745" y="2359"/>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8" name="Google Shape;578;p30"/>
              <p:cNvSpPr/>
              <p:nvPr/>
            </p:nvSpPr>
            <p:spPr>
              <a:xfrm>
                <a:off x="5816919" y="3837836"/>
                <a:ext cx="433500" cy="255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9" name="Google Shape;579;p30"/>
              <p:cNvSpPr/>
              <p:nvPr/>
            </p:nvSpPr>
            <p:spPr>
              <a:xfrm>
                <a:off x="4676253" y="1560700"/>
                <a:ext cx="2161380" cy="1938309"/>
              </a:xfrm>
              <a:custGeom>
                <a:rect b="b" l="l" r="r" t="t"/>
                <a:pathLst>
                  <a:path extrusionOk="0" h="12450" w="13869">
                    <a:moveTo>
                      <a:pt x="12412" y="12429"/>
                    </a:moveTo>
                    <a:cubicBezTo>
                      <a:pt x="720" y="12429"/>
                      <a:pt x="720" y="12429"/>
                      <a:pt x="720" y="12429"/>
                    </a:cubicBezTo>
                    <a:cubicBezTo>
                      <a:pt x="148" y="12434"/>
                      <a:pt x="0" y="12314"/>
                      <a:pt x="1" y="11912"/>
                    </a:cubicBezTo>
                    <a:cubicBezTo>
                      <a:pt x="30" y="554"/>
                      <a:pt x="30" y="554"/>
                      <a:pt x="30" y="554"/>
                    </a:cubicBezTo>
                    <a:cubicBezTo>
                      <a:pt x="27" y="305"/>
                      <a:pt x="300" y="0"/>
                      <a:pt x="888" y="0"/>
                    </a:cubicBezTo>
                    <a:cubicBezTo>
                      <a:pt x="893" y="0"/>
                      <a:pt x="1067" y="2"/>
                      <a:pt x="1072" y="2"/>
                    </a:cubicBezTo>
                    <a:cubicBezTo>
                      <a:pt x="13302" y="334"/>
                      <a:pt x="13302" y="334"/>
                      <a:pt x="13302" y="334"/>
                    </a:cubicBezTo>
                    <a:cubicBezTo>
                      <a:pt x="13359" y="336"/>
                      <a:pt x="13401" y="377"/>
                      <a:pt x="13404" y="433"/>
                    </a:cubicBezTo>
                    <a:cubicBezTo>
                      <a:pt x="13868" y="11515"/>
                      <a:pt x="13868" y="11515"/>
                      <a:pt x="13868" y="11515"/>
                    </a:cubicBezTo>
                    <a:cubicBezTo>
                      <a:pt x="13869" y="11525"/>
                      <a:pt x="13868" y="11537"/>
                      <a:pt x="13865" y="11548"/>
                    </a:cubicBezTo>
                    <a:cubicBezTo>
                      <a:pt x="13669" y="12450"/>
                      <a:pt x="13074" y="12450"/>
                      <a:pt x="12412" y="12429"/>
                    </a:cubicBezTo>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0" name="Google Shape;580;p30"/>
              <p:cNvSpPr/>
              <p:nvPr/>
            </p:nvSpPr>
            <p:spPr>
              <a:xfrm>
                <a:off x="4754121" y="1560700"/>
                <a:ext cx="2085639" cy="1881485"/>
              </a:xfrm>
              <a:custGeom>
                <a:rect b="b" l="l" r="r" t="t"/>
                <a:pathLst>
                  <a:path extrusionOk="0" h="12092" w="13386">
                    <a:moveTo>
                      <a:pt x="12962" y="12092"/>
                    </a:moveTo>
                    <a:cubicBezTo>
                      <a:pt x="283" y="12092"/>
                      <a:pt x="283" y="12092"/>
                      <a:pt x="283" y="12092"/>
                    </a:cubicBezTo>
                    <a:cubicBezTo>
                      <a:pt x="119" y="12092"/>
                      <a:pt x="0" y="11975"/>
                      <a:pt x="0" y="11814"/>
                    </a:cubicBezTo>
                    <a:cubicBezTo>
                      <a:pt x="16" y="401"/>
                      <a:pt x="16" y="401"/>
                      <a:pt x="16" y="401"/>
                    </a:cubicBezTo>
                    <a:cubicBezTo>
                      <a:pt x="16" y="192"/>
                      <a:pt x="212" y="0"/>
                      <a:pt x="425" y="0"/>
                    </a:cubicBezTo>
                    <a:cubicBezTo>
                      <a:pt x="13103" y="0"/>
                      <a:pt x="13103" y="0"/>
                      <a:pt x="13103" y="0"/>
                    </a:cubicBezTo>
                    <a:cubicBezTo>
                      <a:pt x="13267" y="0"/>
                      <a:pt x="13386" y="117"/>
                      <a:pt x="13386" y="278"/>
                    </a:cubicBezTo>
                    <a:cubicBezTo>
                      <a:pt x="13371" y="11691"/>
                      <a:pt x="13371" y="11691"/>
                      <a:pt x="13371" y="11691"/>
                    </a:cubicBezTo>
                    <a:cubicBezTo>
                      <a:pt x="13370" y="11900"/>
                      <a:pt x="13174" y="12092"/>
                      <a:pt x="12962" y="12092"/>
                    </a:cubicBezTo>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1" name="Google Shape;581;p30"/>
              <p:cNvSpPr/>
              <p:nvPr/>
            </p:nvSpPr>
            <p:spPr>
              <a:xfrm>
                <a:off x="4796212" y="1621733"/>
                <a:ext cx="1999339" cy="1426904"/>
              </a:xfrm>
              <a:custGeom>
                <a:rect b="b" l="l" r="r" t="t"/>
                <a:pathLst>
                  <a:path extrusionOk="0" h="9164" w="12842">
                    <a:moveTo>
                      <a:pt x="12561" y="9164"/>
                    </a:moveTo>
                    <a:cubicBezTo>
                      <a:pt x="223" y="9164"/>
                      <a:pt x="223" y="9164"/>
                      <a:pt x="223" y="9164"/>
                    </a:cubicBezTo>
                    <a:cubicBezTo>
                      <a:pt x="110" y="9164"/>
                      <a:pt x="29" y="9084"/>
                      <a:pt x="28" y="8974"/>
                    </a:cubicBezTo>
                    <a:cubicBezTo>
                      <a:pt x="0" y="277"/>
                      <a:pt x="0" y="277"/>
                      <a:pt x="0" y="277"/>
                    </a:cubicBezTo>
                    <a:cubicBezTo>
                      <a:pt x="0" y="133"/>
                      <a:pt x="134" y="0"/>
                      <a:pt x="281" y="0"/>
                    </a:cubicBezTo>
                    <a:cubicBezTo>
                      <a:pt x="12619" y="0"/>
                      <a:pt x="12619" y="0"/>
                      <a:pt x="12619" y="0"/>
                    </a:cubicBezTo>
                    <a:cubicBezTo>
                      <a:pt x="12731" y="0"/>
                      <a:pt x="12813" y="80"/>
                      <a:pt x="12814" y="191"/>
                    </a:cubicBezTo>
                    <a:cubicBezTo>
                      <a:pt x="12842" y="8887"/>
                      <a:pt x="12842" y="8887"/>
                      <a:pt x="12842" y="8887"/>
                    </a:cubicBezTo>
                    <a:cubicBezTo>
                      <a:pt x="12842" y="9031"/>
                      <a:pt x="12707" y="9164"/>
                      <a:pt x="12561" y="9164"/>
                    </a:cubicBezTo>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2" name="Google Shape;582;p30"/>
              <p:cNvSpPr/>
              <p:nvPr/>
            </p:nvSpPr>
            <p:spPr>
              <a:xfrm>
                <a:off x="4836199" y="1649092"/>
                <a:ext cx="1921455" cy="1370075"/>
              </a:xfrm>
              <a:custGeom>
                <a:rect b="b" l="l" r="r" t="t"/>
                <a:pathLst>
                  <a:path extrusionOk="0" h="8802" w="12336">
                    <a:moveTo>
                      <a:pt x="12170" y="8802"/>
                    </a:moveTo>
                    <a:cubicBezTo>
                      <a:pt x="143" y="8802"/>
                      <a:pt x="143" y="8802"/>
                      <a:pt x="143" y="8802"/>
                    </a:cubicBezTo>
                    <a:cubicBezTo>
                      <a:pt x="76" y="8802"/>
                      <a:pt x="28" y="8755"/>
                      <a:pt x="28" y="8690"/>
                    </a:cubicBezTo>
                    <a:cubicBezTo>
                      <a:pt x="9" y="2971"/>
                      <a:pt x="9" y="2971"/>
                      <a:pt x="9" y="2971"/>
                    </a:cubicBezTo>
                    <a:cubicBezTo>
                      <a:pt x="0" y="164"/>
                      <a:pt x="0" y="164"/>
                      <a:pt x="0" y="164"/>
                    </a:cubicBezTo>
                    <a:cubicBezTo>
                      <a:pt x="0" y="79"/>
                      <a:pt x="80" y="0"/>
                      <a:pt x="166" y="0"/>
                    </a:cubicBezTo>
                    <a:cubicBezTo>
                      <a:pt x="12193" y="0"/>
                      <a:pt x="12193" y="0"/>
                      <a:pt x="12193" y="0"/>
                    </a:cubicBezTo>
                    <a:cubicBezTo>
                      <a:pt x="12260" y="0"/>
                      <a:pt x="12307" y="48"/>
                      <a:pt x="12308" y="113"/>
                    </a:cubicBezTo>
                    <a:cubicBezTo>
                      <a:pt x="12317" y="2971"/>
                      <a:pt x="12317" y="2971"/>
                      <a:pt x="12317" y="2971"/>
                    </a:cubicBezTo>
                    <a:cubicBezTo>
                      <a:pt x="12336" y="8639"/>
                      <a:pt x="12336" y="8639"/>
                      <a:pt x="12336" y="8639"/>
                    </a:cubicBezTo>
                    <a:cubicBezTo>
                      <a:pt x="12336" y="8724"/>
                      <a:pt x="12256" y="8802"/>
                      <a:pt x="12170" y="8802"/>
                    </a:cubicBezTo>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3" name="Google Shape;583;p30"/>
              <p:cNvSpPr/>
              <p:nvPr/>
            </p:nvSpPr>
            <p:spPr>
              <a:xfrm>
                <a:off x="4911962" y="2421466"/>
                <a:ext cx="860755" cy="31568"/>
              </a:xfrm>
              <a:custGeom>
                <a:rect b="b" l="l" r="r" t="t"/>
                <a:pathLst>
                  <a:path extrusionOk="0" h="199" w="5529">
                    <a:moveTo>
                      <a:pt x="5401" y="199"/>
                    </a:moveTo>
                    <a:cubicBezTo>
                      <a:pt x="91" y="199"/>
                      <a:pt x="91" y="199"/>
                      <a:pt x="91" y="199"/>
                    </a:cubicBezTo>
                    <a:cubicBezTo>
                      <a:pt x="36" y="199"/>
                      <a:pt x="0" y="155"/>
                      <a:pt x="10" y="100"/>
                    </a:cubicBezTo>
                    <a:cubicBezTo>
                      <a:pt x="20" y="45"/>
                      <a:pt x="73" y="0"/>
                      <a:pt x="128" y="0"/>
                    </a:cubicBezTo>
                    <a:cubicBezTo>
                      <a:pt x="5438" y="0"/>
                      <a:pt x="5438" y="0"/>
                      <a:pt x="5438" y="0"/>
                    </a:cubicBezTo>
                    <a:cubicBezTo>
                      <a:pt x="5493" y="0"/>
                      <a:pt x="5529" y="45"/>
                      <a:pt x="5519" y="100"/>
                    </a:cubicBezTo>
                    <a:cubicBezTo>
                      <a:pt x="5509" y="155"/>
                      <a:pt x="5456" y="199"/>
                      <a:pt x="5401" y="19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4" name="Google Shape;584;p30"/>
              <p:cNvSpPr/>
              <p:nvPr/>
            </p:nvSpPr>
            <p:spPr>
              <a:xfrm>
                <a:off x="4911962" y="2520380"/>
                <a:ext cx="1765709" cy="29463"/>
              </a:xfrm>
              <a:custGeom>
                <a:rect b="b" l="l" r="r" t="t"/>
                <a:pathLst>
                  <a:path extrusionOk="0" h="199" w="11337">
                    <a:moveTo>
                      <a:pt x="11209" y="199"/>
                    </a:moveTo>
                    <a:cubicBezTo>
                      <a:pt x="91" y="199"/>
                      <a:pt x="91" y="199"/>
                      <a:pt x="91" y="199"/>
                    </a:cubicBezTo>
                    <a:cubicBezTo>
                      <a:pt x="36" y="199"/>
                      <a:pt x="0" y="154"/>
                      <a:pt x="10" y="100"/>
                    </a:cubicBezTo>
                    <a:cubicBezTo>
                      <a:pt x="20" y="45"/>
                      <a:pt x="73" y="0"/>
                      <a:pt x="128" y="0"/>
                    </a:cubicBezTo>
                    <a:cubicBezTo>
                      <a:pt x="11246" y="0"/>
                      <a:pt x="11246" y="0"/>
                      <a:pt x="11246" y="0"/>
                    </a:cubicBezTo>
                    <a:cubicBezTo>
                      <a:pt x="11301" y="0"/>
                      <a:pt x="11337" y="45"/>
                      <a:pt x="11327" y="100"/>
                    </a:cubicBezTo>
                    <a:cubicBezTo>
                      <a:pt x="11317" y="154"/>
                      <a:pt x="11264" y="199"/>
                      <a:pt x="11209" y="19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5" name="Google Shape;585;p30"/>
              <p:cNvSpPr/>
              <p:nvPr/>
            </p:nvSpPr>
            <p:spPr>
              <a:xfrm>
                <a:off x="4914067" y="2621399"/>
                <a:ext cx="1765709" cy="31568"/>
              </a:xfrm>
              <a:custGeom>
                <a:rect b="b" l="l" r="r" t="t"/>
                <a:pathLst>
                  <a:path extrusionOk="0" h="199" w="11337">
                    <a:moveTo>
                      <a:pt x="11209" y="199"/>
                    </a:moveTo>
                    <a:cubicBezTo>
                      <a:pt x="91" y="199"/>
                      <a:pt x="91" y="199"/>
                      <a:pt x="91" y="199"/>
                    </a:cubicBezTo>
                    <a:cubicBezTo>
                      <a:pt x="36" y="199"/>
                      <a:pt x="0" y="154"/>
                      <a:pt x="10" y="99"/>
                    </a:cubicBezTo>
                    <a:cubicBezTo>
                      <a:pt x="20" y="44"/>
                      <a:pt x="73" y="0"/>
                      <a:pt x="128" y="0"/>
                    </a:cubicBezTo>
                    <a:cubicBezTo>
                      <a:pt x="11246" y="0"/>
                      <a:pt x="11246" y="0"/>
                      <a:pt x="11246" y="0"/>
                    </a:cubicBezTo>
                    <a:cubicBezTo>
                      <a:pt x="11301" y="0"/>
                      <a:pt x="11337" y="44"/>
                      <a:pt x="11327" y="99"/>
                    </a:cubicBezTo>
                    <a:cubicBezTo>
                      <a:pt x="11317" y="154"/>
                      <a:pt x="11264" y="199"/>
                      <a:pt x="11209" y="199"/>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6" name="Google Shape;586;p30"/>
              <p:cNvSpPr/>
              <p:nvPr/>
            </p:nvSpPr>
            <p:spPr>
              <a:xfrm>
                <a:off x="4911962" y="2722418"/>
                <a:ext cx="1765709" cy="31568"/>
              </a:xfrm>
              <a:custGeom>
                <a:rect b="b" l="l" r="r" t="t"/>
                <a:pathLst>
                  <a:path extrusionOk="0" h="199" w="11337">
                    <a:moveTo>
                      <a:pt x="11209" y="199"/>
                    </a:moveTo>
                    <a:cubicBezTo>
                      <a:pt x="91" y="199"/>
                      <a:pt x="91" y="199"/>
                      <a:pt x="91" y="199"/>
                    </a:cubicBezTo>
                    <a:cubicBezTo>
                      <a:pt x="36" y="199"/>
                      <a:pt x="0" y="154"/>
                      <a:pt x="10" y="99"/>
                    </a:cubicBezTo>
                    <a:cubicBezTo>
                      <a:pt x="20" y="44"/>
                      <a:pt x="73" y="0"/>
                      <a:pt x="128" y="0"/>
                    </a:cubicBezTo>
                    <a:cubicBezTo>
                      <a:pt x="11246" y="0"/>
                      <a:pt x="11246" y="0"/>
                      <a:pt x="11246" y="0"/>
                    </a:cubicBezTo>
                    <a:cubicBezTo>
                      <a:pt x="11301" y="0"/>
                      <a:pt x="11337" y="44"/>
                      <a:pt x="11327" y="99"/>
                    </a:cubicBezTo>
                    <a:cubicBezTo>
                      <a:pt x="11317" y="154"/>
                      <a:pt x="11264" y="199"/>
                      <a:pt x="11209" y="199"/>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7" name="Google Shape;587;p30"/>
              <p:cNvSpPr/>
              <p:nvPr/>
            </p:nvSpPr>
            <p:spPr>
              <a:xfrm>
                <a:off x="4836199" y="1649092"/>
                <a:ext cx="1917266" cy="500878"/>
              </a:xfrm>
              <a:custGeom>
                <a:rect b="b" l="l" r="r" t="t"/>
                <a:pathLst>
                  <a:path extrusionOk="0" h="3214" w="12318">
                    <a:moveTo>
                      <a:pt x="12318" y="3214"/>
                    </a:moveTo>
                    <a:cubicBezTo>
                      <a:pt x="10" y="3198"/>
                      <a:pt x="10" y="3198"/>
                      <a:pt x="10" y="3198"/>
                    </a:cubicBezTo>
                    <a:cubicBezTo>
                      <a:pt x="0" y="164"/>
                      <a:pt x="0" y="164"/>
                      <a:pt x="0" y="164"/>
                    </a:cubicBezTo>
                    <a:cubicBezTo>
                      <a:pt x="0" y="79"/>
                      <a:pt x="80" y="0"/>
                      <a:pt x="166" y="0"/>
                    </a:cubicBezTo>
                    <a:cubicBezTo>
                      <a:pt x="12193" y="0"/>
                      <a:pt x="12193" y="0"/>
                      <a:pt x="12193" y="0"/>
                    </a:cubicBezTo>
                    <a:cubicBezTo>
                      <a:pt x="12260" y="0"/>
                      <a:pt x="12307" y="48"/>
                      <a:pt x="12308" y="113"/>
                    </a:cubicBezTo>
                    <a:cubicBezTo>
                      <a:pt x="12318" y="3214"/>
                      <a:pt x="12318" y="3214"/>
                      <a:pt x="12318" y="3214"/>
                    </a:cubicBezTo>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8" name="Google Shape;588;p30"/>
              <p:cNvSpPr/>
              <p:nvPr/>
            </p:nvSpPr>
            <p:spPr>
              <a:xfrm>
                <a:off x="5635927" y="2070004"/>
                <a:ext cx="1075436" cy="31568"/>
              </a:xfrm>
              <a:custGeom>
                <a:rect b="b" l="l" r="r" t="t"/>
                <a:pathLst>
                  <a:path extrusionOk="0" h="199" w="6905">
                    <a:moveTo>
                      <a:pt x="6814" y="0"/>
                    </a:moveTo>
                    <a:cubicBezTo>
                      <a:pt x="128" y="0"/>
                      <a:pt x="128" y="0"/>
                      <a:pt x="128" y="0"/>
                    </a:cubicBezTo>
                    <a:cubicBezTo>
                      <a:pt x="73" y="0"/>
                      <a:pt x="21" y="45"/>
                      <a:pt x="10" y="99"/>
                    </a:cubicBezTo>
                    <a:cubicBezTo>
                      <a:pt x="0" y="154"/>
                      <a:pt x="36" y="199"/>
                      <a:pt x="91" y="199"/>
                    </a:cubicBezTo>
                    <a:cubicBezTo>
                      <a:pt x="6777" y="199"/>
                      <a:pt x="6777" y="199"/>
                      <a:pt x="6777" y="199"/>
                    </a:cubicBezTo>
                    <a:cubicBezTo>
                      <a:pt x="6832" y="199"/>
                      <a:pt x="6885" y="154"/>
                      <a:pt x="6895" y="99"/>
                    </a:cubicBezTo>
                    <a:cubicBezTo>
                      <a:pt x="6905" y="45"/>
                      <a:pt x="6869" y="0"/>
                      <a:pt x="6814" y="0"/>
                    </a:cubicBezTo>
                  </a:path>
                </a:pathLst>
              </a:custGeom>
              <a:solidFill>
                <a:srgbClr val="FCFCFC">
                  <a:alpha val="3544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9" name="Google Shape;589;p30"/>
              <p:cNvSpPr/>
              <p:nvPr/>
            </p:nvSpPr>
            <p:spPr>
              <a:xfrm>
                <a:off x="5606464" y="1859548"/>
                <a:ext cx="692398" cy="31568"/>
              </a:xfrm>
              <a:custGeom>
                <a:rect b="b" l="l" r="r" t="t"/>
                <a:pathLst>
                  <a:path extrusionOk="0" h="199" w="4447">
                    <a:moveTo>
                      <a:pt x="4355" y="0"/>
                    </a:moveTo>
                    <a:cubicBezTo>
                      <a:pt x="128" y="0"/>
                      <a:pt x="128" y="0"/>
                      <a:pt x="128" y="0"/>
                    </a:cubicBezTo>
                    <a:cubicBezTo>
                      <a:pt x="73" y="0"/>
                      <a:pt x="21" y="44"/>
                      <a:pt x="10" y="99"/>
                    </a:cubicBezTo>
                    <a:cubicBezTo>
                      <a:pt x="0" y="154"/>
                      <a:pt x="37" y="199"/>
                      <a:pt x="92" y="199"/>
                    </a:cubicBezTo>
                    <a:cubicBezTo>
                      <a:pt x="4319" y="199"/>
                      <a:pt x="4319" y="199"/>
                      <a:pt x="4319" y="199"/>
                    </a:cubicBezTo>
                    <a:cubicBezTo>
                      <a:pt x="4373" y="199"/>
                      <a:pt x="4426" y="154"/>
                      <a:pt x="4436" y="99"/>
                    </a:cubicBezTo>
                    <a:cubicBezTo>
                      <a:pt x="4447" y="44"/>
                      <a:pt x="4410" y="0"/>
                      <a:pt x="4355" y="0"/>
                    </a:cubicBezTo>
                  </a:path>
                </a:pathLst>
              </a:custGeom>
              <a:solidFill>
                <a:srgbClr val="FCFCFC">
                  <a:alpha val="3544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0" name="Google Shape;590;p30"/>
              <p:cNvSpPr/>
              <p:nvPr/>
            </p:nvSpPr>
            <p:spPr>
              <a:xfrm>
                <a:off x="5598045" y="1724856"/>
                <a:ext cx="589274" cy="92601"/>
              </a:xfrm>
              <a:custGeom>
                <a:rect b="b" l="l" r="r" t="t"/>
                <a:pathLst>
                  <a:path extrusionOk="0" h="595" w="3778">
                    <a:moveTo>
                      <a:pt x="3505" y="0"/>
                    </a:moveTo>
                    <a:cubicBezTo>
                      <a:pt x="383" y="0"/>
                      <a:pt x="383" y="0"/>
                      <a:pt x="383" y="0"/>
                    </a:cubicBezTo>
                    <a:cubicBezTo>
                      <a:pt x="219" y="0"/>
                      <a:pt x="61" y="133"/>
                      <a:pt x="31" y="297"/>
                    </a:cubicBezTo>
                    <a:cubicBezTo>
                      <a:pt x="0" y="462"/>
                      <a:pt x="109" y="595"/>
                      <a:pt x="273" y="595"/>
                    </a:cubicBezTo>
                    <a:cubicBezTo>
                      <a:pt x="3395" y="595"/>
                      <a:pt x="3395" y="595"/>
                      <a:pt x="3395" y="595"/>
                    </a:cubicBezTo>
                    <a:cubicBezTo>
                      <a:pt x="3559" y="595"/>
                      <a:pt x="3717" y="462"/>
                      <a:pt x="3747" y="297"/>
                    </a:cubicBezTo>
                    <a:cubicBezTo>
                      <a:pt x="3778" y="133"/>
                      <a:pt x="3669" y="0"/>
                      <a:pt x="3505" y="0"/>
                    </a:cubicBezTo>
                  </a:path>
                </a:pathLst>
              </a:custGeom>
              <a:solidFill>
                <a:srgbClr val="FCFCFC">
                  <a:alpha val="3544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1" name="Google Shape;591;p30"/>
              <p:cNvSpPr/>
              <p:nvPr/>
            </p:nvSpPr>
            <p:spPr>
              <a:xfrm>
                <a:off x="4941426" y="1693288"/>
                <a:ext cx="536653" cy="408290"/>
              </a:xfrm>
              <a:custGeom>
                <a:rect b="b" l="l" r="r" t="t"/>
                <a:pathLst>
                  <a:path extrusionOk="0" h="2626" w="3437">
                    <a:moveTo>
                      <a:pt x="3148" y="0"/>
                    </a:moveTo>
                    <a:cubicBezTo>
                      <a:pt x="265" y="0"/>
                      <a:pt x="265" y="0"/>
                      <a:pt x="265" y="0"/>
                    </a:cubicBezTo>
                    <a:cubicBezTo>
                      <a:pt x="118" y="0"/>
                      <a:pt x="0" y="119"/>
                      <a:pt x="1" y="266"/>
                    </a:cubicBezTo>
                    <a:cubicBezTo>
                      <a:pt x="21" y="2360"/>
                      <a:pt x="21" y="2360"/>
                      <a:pt x="21" y="2360"/>
                    </a:cubicBezTo>
                    <a:cubicBezTo>
                      <a:pt x="22" y="2507"/>
                      <a:pt x="142" y="2626"/>
                      <a:pt x="289" y="2626"/>
                    </a:cubicBezTo>
                    <a:cubicBezTo>
                      <a:pt x="3172" y="2626"/>
                      <a:pt x="3172" y="2626"/>
                      <a:pt x="3172" y="2626"/>
                    </a:cubicBezTo>
                    <a:cubicBezTo>
                      <a:pt x="3319" y="2626"/>
                      <a:pt x="3437" y="2507"/>
                      <a:pt x="3436" y="2360"/>
                    </a:cubicBezTo>
                    <a:cubicBezTo>
                      <a:pt x="3416" y="266"/>
                      <a:pt x="3416" y="266"/>
                      <a:pt x="3416" y="266"/>
                    </a:cubicBezTo>
                    <a:cubicBezTo>
                      <a:pt x="3415" y="119"/>
                      <a:pt x="3295" y="0"/>
                      <a:pt x="3148" y="0"/>
                    </a:cubicBezTo>
                  </a:path>
                </a:pathLst>
              </a:custGeom>
              <a:solidFill>
                <a:srgbClr val="FCFCFC">
                  <a:alpha val="3544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2" name="Google Shape;592;p30"/>
              <p:cNvSpPr/>
              <p:nvPr/>
            </p:nvSpPr>
            <p:spPr>
              <a:xfrm>
                <a:off x="6585079" y="1447054"/>
                <a:ext cx="984934" cy="542981"/>
              </a:xfrm>
              <a:custGeom>
                <a:rect b="b" l="l" r="r" t="t"/>
                <a:pathLst>
                  <a:path extrusionOk="0" h="3484" w="6323">
                    <a:moveTo>
                      <a:pt x="5933" y="3484"/>
                    </a:moveTo>
                    <a:cubicBezTo>
                      <a:pt x="391" y="3484"/>
                      <a:pt x="391" y="3484"/>
                      <a:pt x="391" y="3484"/>
                    </a:cubicBezTo>
                    <a:cubicBezTo>
                      <a:pt x="176" y="3484"/>
                      <a:pt x="2" y="3310"/>
                      <a:pt x="1" y="3094"/>
                    </a:cubicBezTo>
                    <a:cubicBezTo>
                      <a:pt x="0" y="389"/>
                      <a:pt x="0" y="389"/>
                      <a:pt x="0" y="389"/>
                    </a:cubicBezTo>
                    <a:cubicBezTo>
                      <a:pt x="0" y="174"/>
                      <a:pt x="174" y="0"/>
                      <a:pt x="389" y="0"/>
                    </a:cubicBezTo>
                    <a:cubicBezTo>
                      <a:pt x="5931" y="0"/>
                      <a:pt x="5931" y="0"/>
                      <a:pt x="5931" y="0"/>
                    </a:cubicBezTo>
                    <a:cubicBezTo>
                      <a:pt x="6147" y="0"/>
                      <a:pt x="6321" y="174"/>
                      <a:pt x="6321" y="389"/>
                    </a:cubicBezTo>
                    <a:cubicBezTo>
                      <a:pt x="6323" y="3094"/>
                      <a:pt x="6323" y="3094"/>
                      <a:pt x="6323" y="3094"/>
                    </a:cubicBezTo>
                    <a:cubicBezTo>
                      <a:pt x="6323" y="3310"/>
                      <a:pt x="6149" y="3484"/>
                      <a:pt x="5933" y="3484"/>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3" name="Google Shape;593;p30"/>
              <p:cNvSpPr/>
              <p:nvPr/>
            </p:nvSpPr>
            <p:spPr>
              <a:xfrm>
                <a:off x="6656634" y="1594373"/>
                <a:ext cx="841818" cy="25255"/>
              </a:xfrm>
              <a:custGeom>
                <a:rect b="b" l="l" r="r" t="t"/>
                <a:pathLst>
                  <a:path extrusionOk="0" h="156" w="5398">
                    <a:moveTo>
                      <a:pt x="5397" y="93"/>
                    </a:moveTo>
                    <a:cubicBezTo>
                      <a:pt x="5390" y="129"/>
                      <a:pt x="5358" y="156"/>
                      <a:pt x="5320" y="156"/>
                    </a:cubicBezTo>
                    <a:cubicBezTo>
                      <a:pt x="78" y="156"/>
                      <a:pt x="78" y="156"/>
                      <a:pt x="78" y="156"/>
                    </a:cubicBezTo>
                    <a:cubicBezTo>
                      <a:pt x="35" y="156"/>
                      <a:pt x="0" y="121"/>
                      <a:pt x="0" y="78"/>
                    </a:cubicBezTo>
                    <a:cubicBezTo>
                      <a:pt x="0" y="73"/>
                      <a:pt x="1" y="68"/>
                      <a:pt x="2" y="63"/>
                    </a:cubicBezTo>
                    <a:cubicBezTo>
                      <a:pt x="9" y="27"/>
                      <a:pt x="40" y="0"/>
                      <a:pt x="78" y="0"/>
                    </a:cubicBezTo>
                    <a:cubicBezTo>
                      <a:pt x="5320" y="0"/>
                      <a:pt x="5320" y="0"/>
                      <a:pt x="5320" y="0"/>
                    </a:cubicBezTo>
                    <a:cubicBezTo>
                      <a:pt x="5363" y="0"/>
                      <a:pt x="5398" y="35"/>
                      <a:pt x="5398" y="78"/>
                    </a:cubicBezTo>
                    <a:cubicBezTo>
                      <a:pt x="5398" y="83"/>
                      <a:pt x="5398" y="88"/>
                      <a:pt x="5397" y="93"/>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4" name="Google Shape;594;p30"/>
              <p:cNvSpPr/>
              <p:nvPr/>
            </p:nvSpPr>
            <p:spPr>
              <a:xfrm>
                <a:off x="6656634" y="1594373"/>
                <a:ext cx="498771" cy="25255"/>
              </a:xfrm>
              <a:custGeom>
                <a:rect b="b" l="l" r="r" t="t"/>
                <a:pathLst>
                  <a:path extrusionOk="0" h="156" w="3195">
                    <a:moveTo>
                      <a:pt x="3195" y="0"/>
                    </a:moveTo>
                    <a:cubicBezTo>
                      <a:pt x="3165" y="156"/>
                      <a:pt x="3165" y="156"/>
                      <a:pt x="3165" y="156"/>
                    </a:cubicBezTo>
                    <a:cubicBezTo>
                      <a:pt x="78" y="156"/>
                      <a:pt x="78" y="156"/>
                      <a:pt x="78" y="156"/>
                    </a:cubicBezTo>
                    <a:cubicBezTo>
                      <a:pt x="35" y="156"/>
                      <a:pt x="0" y="121"/>
                      <a:pt x="0" y="78"/>
                    </a:cubicBezTo>
                    <a:cubicBezTo>
                      <a:pt x="0" y="73"/>
                      <a:pt x="1" y="68"/>
                      <a:pt x="2" y="63"/>
                    </a:cubicBezTo>
                    <a:cubicBezTo>
                      <a:pt x="9" y="27"/>
                      <a:pt x="40" y="0"/>
                      <a:pt x="78" y="0"/>
                    </a:cubicBezTo>
                    <a:lnTo>
                      <a:pt x="3195"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5" name="Google Shape;595;p30"/>
              <p:cNvSpPr/>
              <p:nvPr/>
            </p:nvSpPr>
            <p:spPr>
              <a:xfrm>
                <a:off x="7121739" y="1579641"/>
                <a:ext cx="54719" cy="48405"/>
              </a:xfrm>
              <a:custGeom>
                <a:rect b="b" l="l" r="r" t="t"/>
                <a:pathLst>
                  <a:path extrusionOk="0" h="316" w="349">
                    <a:moveTo>
                      <a:pt x="333" y="158"/>
                    </a:moveTo>
                    <a:cubicBezTo>
                      <a:pt x="316" y="246"/>
                      <a:pt x="231" y="316"/>
                      <a:pt x="144" y="316"/>
                    </a:cubicBezTo>
                    <a:cubicBezTo>
                      <a:pt x="57" y="316"/>
                      <a:pt x="0" y="246"/>
                      <a:pt x="17" y="158"/>
                    </a:cubicBezTo>
                    <a:cubicBezTo>
                      <a:pt x="34" y="71"/>
                      <a:pt x="118" y="0"/>
                      <a:pt x="205" y="0"/>
                    </a:cubicBezTo>
                    <a:cubicBezTo>
                      <a:pt x="292" y="0"/>
                      <a:pt x="349" y="71"/>
                      <a:pt x="333" y="158"/>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6" name="Google Shape;596;p30"/>
              <p:cNvSpPr/>
              <p:nvPr/>
            </p:nvSpPr>
            <p:spPr>
              <a:xfrm>
                <a:off x="6656634" y="1527027"/>
                <a:ext cx="282007" cy="37882"/>
              </a:xfrm>
              <a:custGeom>
                <a:rect b="b" l="l" r="r" t="t"/>
                <a:pathLst>
                  <a:path extrusionOk="0" h="246" w="1808">
                    <a:moveTo>
                      <a:pt x="1685" y="246"/>
                    </a:moveTo>
                    <a:cubicBezTo>
                      <a:pt x="123" y="246"/>
                      <a:pt x="123" y="246"/>
                      <a:pt x="123" y="246"/>
                    </a:cubicBezTo>
                    <a:cubicBezTo>
                      <a:pt x="55" y="246"/>
                      <a:pt x="0" y="191"/>
                      <a:pt x="0" y="123"/>
                    </a:cubicBezTo>
                    <a:cubicBezTo>
                      <a:pt x="0" y="55"/>
                      <a:pt x="55" y="0"/>
                      <a:pt x="123" y="0"/>
                    </a:cubicBezTo>
                    <a:cubicBezTo>
                      <a:pt x="1685" y="0"/>
                      <a:pt x="1685" y="0"/>
                      <a:pt x="1685" y="0"/>
                    </a:cubicBezTo>
                    <a:cubicBezTo>
                      <a:pt x="1753" y="0"/>
                      <a:pt x="1808" y="55"/>
                      <a:pt x="1808" y="123"/>
                    </a:cubicBezTo>
                    <a:cubicBezTo>
                      <a:pt x="1808" y="123"/>
                      <a:pt x="1808" y="123"/>
                      <a:pt x="1808" y="123"/>
                    </a:cubicBezTo>
                    <a:cubicBezTo>
                      <a:pt x="1808" y="191"/>
                      <a:pt x="1753" y="246"/>
                      <a:pt x="1685" y="246"/>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7" name="Google Shape;597;p30"/>
              <p:cNvSpPr/>
              <p:nvPr/>
            </p:nvSpPr>
            <p:spPr>
              <a:xfrm>
                <a:off x="6656634" y="1741693"/>
                <a:ext cx="841811" cy="23150"/>
              </a:xfrm>
              <a:custGeom>
                <a:rect b="b" l="l" r="r" t="t"/>
                <a:pathLst>
                  <a:path extrusionOk="0" h="157" w="5397">
                    <a:moveTo>
                      <a:pt x="5396" y="93"/>
                    </a:moveTo>
                    <a:cubicBezTo>
                      <a:pt x="5389" y="129"/>
                      <a:pt x="5357" y="157"/>
                      <a:pt x="5319" y="157"/>
                    </a:cubicBezTo>
                    <a:cubicBezTo>
                      <a:pt x="78" y="157"/>
                      <a:pt x="78" y="157"/>
                      <a:pt x="78" y="157"/>
                    </a:cubicBezTo>
                    <a:cubicBezTo>
                      <a:pt x="35" y="157"/>
                      <a:pt x="0" y="122"/>
                      <a:pt x="0" y="78"/>
                    </a:cubicBezTo>
                    <a:cubicBezTo>
                      <a:pt x="0" y="73"/>
                      <a:pt x="0" y="68"/>
                      <a:pt x="1" y="63"/>
                    </a:cubicBezTo>
                    <a:cubicBezTo>
                      <a:pt x="8" y="27"/>
                      <a:pt x="40" y="0"/>
                      <a:pt x="78" y="0"/>
                    </a:cubicBezTo>
                    <a:cubicBezTo>
                      <a:pt x="5319" y="0"/>
                      <a:pt x="5319" y="0"/>
                      <a:pt x="5319" y="0"/>
                    </a:cubicBezTo>
                    <a:cubicBezTo>
                      <a:pt x="5362" y="0"/>
                      <a:pt x="5397" y="36"/>
                      <a:pt x="5397" y="78"/>
                    </a:cubicBezTo>
                    <a:cubicBezTo>
                      <a:pt x="5397" y="83"/>
                      <a:pt x="5397" y="89"/>
                      <a:pt x="5396" y="93"/>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8" name="Google Shape;598;p30"/>
              <p:cNvSpPr/>
              <p:nvPr/>
            </p:nvSpPr>
            <p:spPr>
              <a:xfrm>
                <a:off x="6656634" y="1741693"/>
                <a:ext cx="715556" cy="23150"/>
              </a:xfrm>
              <a:custGeom>
                <a:rect b="b" l="l" r="r" t="t"/>
                <a:pathLst>
                  <a:path extrusionOk="0" h="157" w="4588">
                    <a:moveTo>
                      <a:pt x="4588" y="0"/>
                    </a:moveTo>
                    <a:cubicBezTo>
                      <a:pt x="4558" y="157"/>
                      <a:pt x="4558" y="157"/>
                      <a:pt x="4558" y="157"/>
                    </a:cubicBezTo>
                    <a:cubicBezTo>
                      <a:pt x="78" y="157"/>
                      <a:pt x="78" y="157"/>
                      <a:pt x="78" y="157"/>
                    </a:cubicBezTo>
                    <a:cubicBezTo>
                      <a:pt x="35" y="157"/>
                      <a:pt x="0" y="122"/>
                      <a:pt x="0" y="78"/>
                    </a:cubicBezTo>
                    <a:cubicBezTo>
                      <a:pt x="0" y="73"/>
                      <a:pt x="0" y="68"/>
                      <a:pt x="1" y="63"/>
                    </a:cubicBezTo>
                    <a:cubicBezTo>
                      <a:pt x="8" y="27"/>
                      <a:pt x="40" y="0"/>
                      <a:pt x="78" y="0"/>
                    </a:cubicBezTo>
                    <a:lnTo>
                      <a:pt x="4588"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9" name="Google Shape;599;p30"/>
              <p:cNvSpPr/>
              <p:nvPr/>
            </p:nvSpPr>
            <p:spPr>
              <a:xfrm>
                <a:off x="7336403" y="1729065"/>
                <a:ext cx="52614" cy="48404"/>
              </a:xfrm>
              <a:custGeom>
                <a:rect b="b" l="l" r="r" t="t"/>
                <a:pathLst>
                  <a:path extrusionOk="0" h="315" w="350">
                    <a:moveTo>
                      <a:pt x="333" y="158"/>
                    </a:moveTo>
                    <a:cubicBezTo>
                      <a:pt x="316" y="245"/>
                      <a:pt x="232" y="315"/>
                      <a:pt x="145" y="315"/>
                    </a:cubicBezTo>
                    <a:cubicBezTo>
                      <a:pt x="57" y="315"/>
                      <a:pt x="0" y="245"/>
                      <a:pt x="17" y="158"/>
                    </a:cubicBezTo>
                    <a:cubicBezTo>
                      <a:pt x="34" y="70"/>
                      <a:pt x="119" y="0"/>
                      <a:pt x="206" y="0"/>
                    </a:cubicBezTo>
                    <a:cubicBezTo>
                      <a:pt x="293" y="0"/>
                      <a:pt x="350" y="70"/>
                      <a:pt x="333" y="158"/>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0" name="Google Shape;600;p30"/>
              <p:cNvSpPr/>
              <p:nvPr/>
            </p:nvSpPr>
            <p:spPr>
              <a:xfrm>
                <a:off x="6656634" y="1672242"/>
                <a:ext cx="282007" cy="39987"/>
              </a:xfrm>
              <a:custGeom>
                <a:rect b="b" l="l" r="r" t="t"/>
                <a:pathLst>
                  <a:path extrusionOk="0" h="246" w="1808">
                    <a:moveTo>
                      <a:pt x="1686" y="246"/>
                    </a:moveTo>
                    <a:cubicBezTo>
                      <a:pt x="123" y="246"/>
                      <a:pt x="123" y="246"/>
                      <a:pt x="123" y="246"/>
                    </a:cubicBezTo>
                    <a:cubicBezTo>
                      <a:pt x="56" y="246"/>
                      <a:pt x="0" y="191"/>
                      <a:pt x="0" y="123"/>
                    </a:cubicBezTo>
                    <a:cubicBezTo>
                      <a:pt x="0" y="55"/>
                      <a:pt x="55" y="0"/>
                      <a:pt x="123" y="0"/>
                    </a:cubicBezTo>
                    <a:cubicBezTo>
                      <a:pt x="1685" y="0"/>
                      <a:pt x="1685" y="0"/>
                      <a:pt x="1685" y="0"/>
                    </a:cubicBezTo>
                    <a:cubicBezTo>
                      <a:pt x="1753" y="0"/>
                      <a:pt x="1808" y="55"/>
                      <a:pt x="1808" y="123"/>
                    </a:cubicBezTo>
                    <a:cubicBezTo>
                      <a:pt x="1808" y="191"/>
                      <a:pt x="1753" y="246"/>
                      <a:pt x="1686" y="246"/>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1" name="Google Shape;601;p30"/>
              <p:cNvSpPr/>
              <p:nvPr/>
            </p:nvSpPr>
            <p:spPr>
              <a:xfrm>
                <a:off x="6656634" y="1886907"/>
                <a:ext cx="841818" cy="25255"/>
              </a:xfrm>
              <a:custGeom>
                <a:rect b="b" l="l" r="r" t="t"/>
                <a:pathLst>
                  <a:path extrusionOk="0" h="156" w="5398">
                    <a:moveTo>
                      <a:pt x="5397" y="93"/>
                    </a:moveTo>
                    <a:cubicBezTo>
                      <a:pt x="5390" y="129"/>
                      <a:pt x="5358" y="156"/>
                      <a:pt x="5320" y="156"/>
                    </a:cubicBezTo>
                    <a:cubicBezTo>
                      <a:pt x="78" y="156"/>
                      <a:pt x="78" y="156"/>
                      <a:pt x="78" y="156"/>
                    </a:cubicBezTo>
                    <a:cubicBezTo>
                      <a:pt x="35" y="156"/>
                      <a:pt x="0" y="121"/>
                      <a:pt x="0" y="78"/>
                    </a:cubicBezTo>
                    <a:cubicBezTo>
                      <a:pt x="0" y="73"/>
                      <a:pt x="1" y="68"/>
                      <a:pt x="2" y="63"/>
                    </a:cubicBezTo>
                    <a:cubicBezTo>
                      <a:pt x="9" y="27"/>
                      <a:pt x="40" y="0"/>
                      <a:pt x="78" y="0"/>
                    </a:cubicBezTo>
                    <a:cubicBezTo>
                      <a:pt x="5320" y="0"/>
                      <a:pt x="5320" y="0"/>
                      <a:pt x="5320" y="0"/>
                    </a:cubicBezTo>
                    <a:cubicBezTo>
                      <a:pt x="5363" y="0"/>
                      <a:pt x="5398" y="35"/>
                      <a:pt x="5398" y="78"/>
                    </a:cubicBezTo>
                    <a:cubicBezTo>
                      <a:pt x="5398" y="83"/>
                      <a:pt x="5398" y="88"/>
                      <a:pt x="5397" y="93"/>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2" name="Google Shape;602;p30"/>
              <p:cNvSpPr/>
              <p:nvPr/>
            </p:nvSpPr>
            <p:spPr>
              <a:xfrm>
                <a:off x="6656634" y="1886907"/>
                <a:ext cx="582968" cy="25255"/>
              </a:xfrm>
              <a:custGeom>
                <a:rect b="b" l="l" r="r" t="t"/>
                <a:pathLst>
                  <a:path extrusionOk="0" h="156" w="3735">
                    <a:moveTo>
                      <a:pt x="3735" y="0"/>
                    </a:moveTo>
                    <a:cubicBezTo>
                      <a:pt x="3704" y="156"/>
                      <a:pt x="3704" y="156"/>
                      <a:pt x="3704" y="156"/>
                    </a:cubicBezTo>
                    <a:cubicBezTo>
                      <a:pt x="78" y="156"/>
                      <a:pt x="78" y="156"/>
                      <a:pt x="78" y="156"/>
                    </a:cubicBezTo>
                    <a:cubicBezTo>
                      <a:pt x="35" y="156"/>
                      <a:pt x="0" y="121"/>
                      <a:pt x="0" y="78"/>
                    </a:cubicBezTo>
                    <a:cubicBezTo>
                      <a:pt x="0" y="73"/>
                      <a:pt x="1" y="68"/>
                      <a:pt x="2" y="63"/>
                    </a:cubicBezTo>
                    <a:cubicBezTo>
                      <a:pt x="9" y="27"/>
                      <a:pt x="40" y="0"/>
                      <a:pt x="78" y="0"/>
                    </a:cubicBezTo>
                    <a:lnTo>
                      <a:pt x="3735"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3" name="Google Shape;603;p30"/>
              <p:cNvSpPr/>
              <p:nvPr/>
            </p:nvSpPr>
            <p:spPr>
              <a:xfrm>
                <a:off x="7203817" y="1874280"/>
                <a:ext cx="52613" cy="48405"/>
              </a:xfrm>
              <a:custGeom>
                <a:rect b="b" l="l" r="r" t="t"/>
                <a:pathLst>
                  <a:path extrusionOk="0" h="316" w="349">
                    <a:moveTo>
                      <a:pt x="333" y="158"/>
                    </a:moveTo>
                    <a:cubicBezTo>
                      <a:pt x="316" y="245"/>
                      <a:pt x="231" y="316"/>
                      <a:pt x="144" y="316"/>
                    </a:cubicBezTo>
                    <a:cubicBezTo>
                      <a:pt x="57" y="316"/>
                      <a:pt x="0" y="245"/>
                      <a:pt x="17" y="158"/>
                    </a:cubicBezTo>
                    <a:cubicBezTo>
                      <a:pt x="34" y="71"/>
                      <a:pt x="118" y="0"/>
                      <a:pt x="205" y="0"/>
                    </a:cubicBezTo>
                    <a:cubicBezTo>
                      <a:pt x="292" y="0"/>
                      <a:pt x="349" y="71"/>
                      <a:pt x="333" y="158"/>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4" name="Google Shape;604;p30"/>
              <p:cNvSpPr/>
              <p:nvPr/>
            </p:nvSpPr>
            <p:spPr>
              <a:xfrm>
                <a:off x="6656634" y="1819561"/>
                <a:ext cx="282007" cy="37882"/>
              </a:xfrm>
              <a:custGeom>
                <a:rect b="b" l="l" r="r" t="t"/>
                <a:pathLst>
                  <a:path extrusionOk="0" h="246" w="1808">
                    <a:moveTo>
                      <a:pt x="1685" y="246"/>
                    </a:moveTo>
                    <a:cubicBezTo>
                      <a:pt x="123" y="246"/>
                      <a:pt x="123" y="246"/>
                      <a:pt x="123" y="246"/>
                    </a:cubicBezTo>
                    <a:cubicBezTo>
                      <a:pt x="55" y="246"/>
                      <a:pt x="0" y="190"/>
                      <a:pt x="0" y="123"/>
                    </a:cubicBezTo>
                    <a:cubicBezTo>
                      <a:pt x="0" y="55"/>
                      <a:pt x="55" y="0"/>
                      <a:pt x="123" y="0"/>
                    </a:cubicBezTo>
                    <a:cubicBezTo>
                      <a:pt x="1685" y="0"/>
                      <a:pt x="1685" y="0"/>
                      <a:pt x="1685" y="0"/>
                    </a:cubicBezTo>
                    <a:cubicBezTo>
                      <a:pt x="1753" y="0"/>
                      <a:pt x="1808" y="55"/>
                      <a:pt x="1808" y="123"/>
                    </a:cubicBezTo>
                    <a:cubicBezTo>
                      <a:pt x="1808" y="190"/>
                      <a:pt x="1753" y="246"/>
                      <a:pt x="1685" y="246"/>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5" name="Google Shape;605;p30"/>
              <p:cNvSpPr/>
              <p:nvPr/>
            </p:nvSpPr>
            <p:spPr>
              <a:xfrm>
                <a:off x="4326898" y="1947940"/>
                <a:ext cx="1052273" cy="1252214"/>
              </a:xfrm>
              <a:custGeom>
                <a:rect b="b" l="l" r="r" t="t"/>
                <a:pathLst>
                  <a:path extrusionOk="0" h="8031" w="6754">
                    <a:moveTo>
                      <a:pt x="6469" y="8031"/>
                    </a:moveTo>
                    <a:cubicBezTo>
                      <a:pt x="289" y="8031"/>
                      <a:pt x="289" y="8031"/>
                      <a:pt x="289" y="8031"/>
                    </a:cubicBezTo>
                    <a:cubicBezTo>
                      <a:pt x="132" y="8031"/>
                      <a:pt x="4" y="7904"/>
                      <a:pt x="4" y="7746"/>
                    </a:cubicBezTo>
                    <a:cubicBezTo>
                      <a:pt x="0" y="285"/>
                      <a:pt x="0" y="285"/>
                      <a:pt x="0" y="285"/>
                    </a:cubicBezTo>
                    <a:cubicBezTo>
                      <a:pt x="0" y="127"/>
                      <a:pt x="127" y="0"/>
                      <a:pt x="284" y="0"/>
                    </a:cubicBezTo>
                    <a:cubicBezTo>
                      <a:pt x="6465" y="0"/>
                      <a:pt x="6465" y="0"/>
                      <a:pt x="6465" y="0"/>
                    </a:cubicBezTo>
                    <a:cubicBezTo>
                      <a:pt x="6622" y="0"/>
                      <a:pt x="6749" y="127"/>
                      <a:pt x="6750" y="285"/>
                    </a:cubicBezTo>
                    <a:cubicBezTo>
                      <a:pt x="6754" y="7746"/>
                      <a:pt x="6754" y="7746"/>
                      <a:pt x="6754" y="7746"/>
                    </a:cubicBezTo>
                    <a:cubicBezTo>
                      <a:pt x="6754" y="7904"/>
                      <a:pt x="6627" y="8031"/>
                      <a:pt x="6469" y="8031"/>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6" name="Google Shape;606;p30"/>
              <p:cNvSpPr/>
              <p:nvPr/>
            </p:nvSpPr>
            <p:spPr>
              <a:xfrm>
                <a:off x="4509993" y="2922352"/>
                <a:ext cx="686081" cy="147318"/>
              </a:xfrm>
              <a:custGeom>
                <a:rect b="b" l="l" r="r" t="t"/>
                <a:pathLst>
                  <a:path extrusionOk="0" h="946" w="4416">
                    <a:moveTo>
                      <a:pt x="3943" y="946"/>
                    </a:moveTo>
                    <a:cubicBezTo>
                      <a:pt x="473" y="946"/>
                      <a:pt x="473" y="946"/>
                      <a:pt x="473" y="946"/>
                    </a:cubicBezTo>
                    <a:cubicBezTo>
                      <a:pt x="212" y="946"/>
                      <a:pt x="0" y="734"/>
                      <a:pt x="0" y="473"/>
                    </a:cubicBezTo>
                    <a:cubicBezTo>
                      <a:pt x="0" y="212"/>
                      <a:pt x="211" y="0"/>
                      <a:pt x="473" y="0"/>
                    </a:cubicBezTo>
                    <a:cubicBezTo>
                      <a:pt x="3942" y="0"/>
                      <a:pt x="3942" y="0"/>
                      <a:pt x="3942" y="0"/>
                    </a:cubicBezTo>
                    <a:cubicBezTo>
                      <a:pt x="4204" y="0"/>
                      <a:pt x="4416" y="212"/>
                      <a:pt x="4416" y="473"/>
                    </a:cubicBezTo>
                    <a:cubicBezTo>
                      <a:pt x="4416" y="734"/>
                      <a:pt x="4204" y="946"/>
                      <a:pt x="3943" y="94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7" name="Google Shape;607;p30"/>
              <p:cNvSpPr/>
              <p:nvPr/>
            </p:nvSpPr>
            <p:spPr>
              <a:xfrm>
                <a:off x="4743598" y="2888679"/>
                <a:ext cx="216766" cy="216769"/>
              </a:xfrm>
              <a:custGeom>
                <a:rect b="b" l="l" r="r" t="t"/>
                <a:pathLst>
                  <a:path extrusionOk="0" h="1392" w="1392">
                    <a:moveTo>
                      <a:pt x="1392" y="696"/>
                    </a:moveTo>
                    <a:cubicBezTo>
                      <a:pt x="1392" y="1080"/>
                      <a:pt x="1081" y="1392"/>
                      <a:pt x="696" y="1392"/>
                    </a:cubicBezTo>
                    <a:cubicBezTo>
                      <a:pt x="312" y="1392"/>
                      <a:pt x="0" y="1080"/>
                      <a:pt x="0" y="696"/>
                    </a:cubicBezTo>
                    <a:cubicBezTo>
                      <a:pt x="0" y="312"/>
                      <a:pt x="311" y="0"/>
                      <a:pt x="695" y="0"/>
                    </a:cubicBezTo>
                    <a:cubicBezTo>
                      <a:pt x="1080" y="0"/>
                      <a:pt x="1392" y="312"/>
                      <a:pt x="1392" y="696"/>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8" name="Google Shape;608;p30"/>
              <p:cNvSpPr/>
              <p:nvPr/>
            </p:nvSpPr>
            <p:spPr>
              <a:xfrm>
                <a:off x="4758330" y="2901306"/>
                <a:ext cx="189408" cy="189408"/>
              </a:xfrm>
              <a:custGeom>
                <a:rect b="b" l="l" r="r" t="t"/>
                <a:pathLst>
                  <a:path extrusionOk="0" h="1212" w="1212">
                    <a:moveTo>
                      <a:pt x="1212" y="606"/>
                    </a:moveTo>
                    <a:cubicBezTo>
                      <a:pt x="1212" y="941"/>
                      <a:pt x="941" y="1212"/>
                      <a:pt x="606" y="1212"/>
                    </a:cubicBezTo>
                    <a:cubicBezTo>
                      <a:pt x="271" y="1212"/>
                      <a:pt x="0" y="941"/>
                      <a:pt x="0" y="606"/>
                    </a:cubicBezTo>
                    <a:cubicBezTo>
                      <a:pt x="0" y="271"/>
                      <a:pt x="271" y="0"/>
                      <a:pt x="605" y="0"/>
                    </a:cubicBezTo>
                    <a:cubicBezTo>
                      <a:pt x="940" y="0"/>
                      <a:pt x="1212" y="271"/>
                      <a:pt x="1212" y="606"/>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9" name="Google Shape;609;p30"/>
              <p:cNvSpPr/>
              <p:nvPr/>
            </p:nvSpPr>
            <p:spPr>
              <a:xfrm>
                <a:off x="4821467" y="2951816"/>
                <a:ext cx="88390" cy="88390"/>
              </a:xfrm>
              <a:custGeom>
                <a:rect b="b" l="l" r="r" t="t"/>
                <a:pathLst>
                  <a:path extrusionOk="0" h="574" w="564">
                    <a:moveTo>
                      <a:pt x="1" y="520"/>
                    </a:moveTo>
                    <a:cubicBezTo>
                      <a:pt x="0" y="54"/>
                      <a:pt x="0" y="54"/>
                      <a:pt x="0" y="54"/>
                    </a:cubicBezTo>
                    <a:cubicBezTo>
                      <a:pt x="0" y="21"/>
                      <a:pt x="35" y="0"/>
                      <a:pt x="64" y="14"/>
                    </a:cubicBezTo>
                    <a:cubicBezTo>
                      <a:pt x="531" y="245"/>
                      <a:pt x="531" y="245"/>
                      <a:pt x="531" y="245"/>
                    </a:cubicBezTo>
                    <a:cubicBezTo>
                      <a:pt x="563" y="261"/>
                      <a:pt x="564" y="307"/>
                      <a:pt x="531" y="324"/>
                    </a:cubicBezTo>
                    <a:cubicBezTo>
                      <a:pt x="65" y="560"/>
                      <a:pt x="65" y="560"/>
                      <a:pt x="65" y="560"/>
                    </a:cubicBezTo>
                    <a:cubicBezTo>
                      <a:pt x="35" y="574"/>
                      <a:pt x="1" y="553"/>
                      <a:pt x="1" y="52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0" name="Google Shape;610;p30"/>
              <p:cNvSpPr/>
              <p:nvPr/>
            </p:nvSpPr>
            <p:spPr>
              <a:xfrm>
                <a:off x="4598384" y="2964443"/>
                <a:ext cx="65241" cy="63137"/>
              </a:xfrm>
              <a:custGeom>
                <a:rect b="b" l="l" r="r" t="t"/>
                <a:pathLst>
                  <a:path extrusionOk="0" h="402" w="422">
                    <a:moveTo>
                      <a:pt x="422" y="152"/>
                    </a:moveTo>
                    <a:cubicBezTo>
                      <a:pt x="414" y="160"/>
                      <a:pt x="407" y="169"/>
                      <a:pt x="398" y="177"/>
                    </a:cubicBezTo>
                    <a:cubicBezTo>
                      <a:pt x="377" y="195"/>
                      <a:pt x="358" y="216"/>
                      <a:pt x="339" y="235"/>
                    </a:cubicBezTo>
                    <a:cubicBezTo>
                      <a:pt x="333" y="242"/>
                      <a:pt x="327" y="247"/>
                      <a:pt x="321" y="253"/>
                    </a:cubicBezTo>
                    <a:cubicBezTo>
                      <a:pt x="320" y="255"/>
                      <a:pt x="319" y="257"/>
                      <a:pt x="319" y="259"/>
                    </a:cubicBezTo>
                    <a:cubicBezTo>
                      <a:pt x="326" y="300"/>
                      <a:pt x="333" y="340"/>
                      <a:pt x="341" y="381"/>
                    </a:cubicBezTo>
                    <a:cubicBezTo>
                      <a:pt x="342" y="388"/>
                      <a:pt x="343" y="394"/>
                      <a:pt x="344" y="401"/>
                    </a:cubicBezTo>
                    <a:cubicBezTo>
                      <a:pt x="332" y="395"/>
                      <a:pt x="322" y="390"/>
                      <a:pt x="311" y="384"/>
                    </a:cubicBezTo>
                    <a:cubicBezTo>
                      <a:pt x="279" y="367"/>
                      <a:pt x="246" y="351"/>
                      <a:pt x="214" y="334"/>
                    </a:cubicBezTo>
                    <a:cubicBezTo>
                      <a:pt x="213" y="333"/>
                      <a:pt x="213" y="333"/>
                      <a:pt x="212" y="334"/>
                    </a:cubicBezTo>
                    <a:cubicBezTo>
                      <a:pt x="170" y="356"/>
                      <a:pt x="129" y="378"/>
                      <a:pt x="87" y="400"/>
                    </a:cubicBezTo>
                    <a:cubicBezTo>
                      <a:pt x="86" y="401"/>
                      <a:pt x="85" y="402"/>
                      <a:pt x="83" y="402"/>
                    </a:cubicBezTo>
                    <a:cubicBezTo>
                      <a:pt x="83" y="401"/>
                      <a:pt x="83" y="399"/>
                      <a:pt x="83" y="398"/>
                    </a:cubicBezTo>
                    <a:cubicBezTo>
                      <a:pt x="89" y="361"/>
                      <a:pt x="96" y="323"/>
                      <a:pt x="102" y="286"/>
                    </a:cubicBezTo>
                    <a:cubicBezTo>
                      <a:pt x="103" y="278"/>
                      <a:pt x="104" y="269"/>
                      <a:pt x="106" y="261"/>
                    </a:cubicBezTo>
                    <a:cubicBezTo>
                      <a:pt x="107" y="258"/>
                      <a:pt x="105" y="256"/>
                      <a:pt x="104" y="254"/>
                    </a:cubicBezTo>
                    <a:cubicBezTo>
                      <a:pt x="70" y="222"/>
                      <a:pt x="36" y="189"/>
                      <a:pt x="2" y="156"/>
                    </a:cubicBezTo>
                    <a:cubicBezTo>
                      <a:pt x="1" y="156"/>
                      <a:pt x="1" y="155"/>
                      <a:pt x="0" y="154"/>
                    </a:cubicBezTo>
                    <a:cubicBezTo>
                      <a:pt x="10" y="153"/>
                      <a:pt x="19" y="152"/>
                      <a:pt x="28" y="150"/>
                    </a:cubicBezTo>
                    <a:cubicBezTo>
                      <a:pt x="57" y="146"/>
                      <a:pt x="87" y="141"/>
                      <a:pt x="117" y="137"/>
                    </a:cubicBezTo>
                    <a:cubicBezTo>
                      <a:pt x="125" y="135"/>
                      <a:pt x="133" y="134"/>
                      <a:pt x="141" y="133"/>
                    </a:cubicBezTo>
                    <a:cubicBezTo>
                      <a:pt x="145" y="133"/>
                      <a:pt x="147" y="131"/>
                      <a:pt x="148" y="128"/>
                    </a:cubicBezTo>
                    <a:cubicBezTo>
                      <a:pt x="168" y="87"/>
                      <a:pt x="188" y="45"/>
                      <a:pt x="208" y="4"/>
                    </a:cubicBezTo>
                    <a:cubicBezTo>
                      <a:pt x="209" y="3"/>
                      <a:pt x="209" y="2"/>
                      <a:pt x="210" y="1"/>
                    </a:cubicBezTo>
                    <a:cubicBezTo>
                      <a:pt x="210" y="0"/>
                      <a:pt x="210" y="0"/>
                      <a:pt x="211" y="0"/>
                    </a:cubicBezTo>
                    <a:cubicBezTo>
                      <a:pt x="213" y="5"/>
                      <a:pt x="216" y="10"/>
                      <a:pt x="218" y="14"/>
                    </a:cubicBezTo>
                    <a:cubicBezTo>
                      <a:pt x="238" y="53"/>
                      <a:pt x="257" y="92"/>
                      <a:pt x="277" y="131"/>
                    </a:cubicBezTo>
                    <a:cubicBezTo>
                      <a:pt x="324" y="138"/>
                      <a:pt x="372" y="145"/>
                      <a:pt x="419" y="151"/>
                    </a:cubicBezTo>
                    <a:cubicBezTo>
                      <a:pt x="420" y="151"/>
                      <a:pt x="422" y="152"/>
                      <a:pt x="422" y="152"/>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1" name="Google Shape;611;p30"/>
              <p:cNvSpPr/>
              <p:nvPr/>
            </p:nvSpPr>
            <p:spPr>
              <a:xfrm>
                <a:off x="5050863" y="2968652"/>
                <a:ext cx="35777" cy="56823"/>
              </a:xfrm>
              <a:custGeom>
                <a:rect b="b" l="l" r="r" t="t"/>
                <a:pathLst>
                  <a:path extrusionOk="0" h="362" w="234">
                    <a:moveTo>
                      <a:pt x="234" y="25"/>
                    </a:moveTo>
                    <a:cubicBezTo>
                      <a:pt x="234" y="11"/>
                      <a:pt x="224" y="0"/>
                      <a:pt x="212" y="2"/>
                    </a:cubicBezTo>
                    <a:cubicBezTo>
                      <a:pt x="168" y="10"/>
                      <a:pt x="131" y="41"/>
                      <a:pt x="108" y="84"/>
                    </a:cubicBezTo>
                    <a:cubicBezTo>
                      <a:pt x="79" y="84"/>
                      <a:pt x="79" y="84"/>
                      <a:pt x="79" y="84"/>
                    </a:cubicBezTo>
                    <a:cubicBezTo>
                      <a:pt x="35" y="84"/>
                      <a:pt x="0" y="128"/>
                      <a:pt x="0" y="181"/>
                    </a:cubicBezTo>
                    <a:cubicBezTo>
                      <a:pt x="0" y="234"/>
                      <a:pt x="35" y="277"/>
                      <a:pt x="79" y="277"/>
                    </a:cubicBezTo>
                    <a:cubicBezTo>
                      <a:pt x="108" y="277"/>
                      <a:pt x="108" y="277"/>
                      <a:pt x="108" y="277"/>
                    </a:cubicBezTo>
                    <a:cubicBezTo>
                      <a:pt x="131" y="321"/>
                      <a:pt x="169" y="352"/>
                      <a:pt x="213" y="360"/>
                    </a:cubicBezTo>
                    <a:cubicBezTo>
                      <a:pt x="224" y="362"/>
                      <a:pt x="234" y="351"/>
                      <a:pt x="234" y="337"/>
                    </a:cubicBezTo>
                    <a:lnTo>
                      <a:pt x="234" y="2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2" name="Google Shape;612;p30"/>
              <p:cNvSpPr/>
              <p:nvPr/>
            </p:nvSpPr>
            <p:spPr>
              <a:xfrm>
                <a:off x="5095058" y="2962338"/>
                <a:ext cx="27359" cy="65242"/>
              </a:xfrm>
              <a:custGeom>
                <a:rect b="b" l="l" r="r" t="t"/>
                <a:pathLst>
                  <a:path extrusionOk="0" h="409" w="167">
                    <a:moveTo>
                      <a:pt x="17" y="409"/>
                    </a:moveTo>
                    <a:cubicBezTo>
                      <a:pt x="11" y="409"/>
                      <a:pt x="5" y="405"/>
                      <a:pt x="3" y="399"/>
                    </a:cubicBezTo>
                    <a:cubicBezTo>
                      <a:pt x="0" y="391"/>
                      <a:pt x="5" y="383"/>
                      <a:pt x="12" y="380"/>
                    </a:cubicBezTo>
                    <a:cubicBezTo>
                      <a:pt x="87" y="355"/>
                      <a:pt x="137" y="284"/>
                      <a:pt x="137" y="205"/>
                    </a:cubicBezTo>
                    <a:cubicBezTo>
                      <a:pt x="137" y="126"/>
                      <a:pt x="87" y="56"/>
                      <a:pt x="12" y="30"/>
                    </a:cubicBezTo>
                    <a:cubicBezTo>
                      <a:pt x="4" y="28"/>
                      <a:pt x="0" y="19"/>
                      <a:pt x="3" y="12"/>
                    </a:cubicBezTo>
                    <a:cubicBezTo>
                      <a:pt x="5" y="4"/>
                      <a:pt x="14" y="0"/>
                      <a:pt x="22" y="2"/>
                    </a:cubicBezTo>
                    <a:cubicBezTo>
                      <a:pt x="109" y="32"/>
                      <a:pt x="167" y="114"/>
                      <a:pt x="167" y="205"/>
                    </a:cubicBezTo>
                    <a:cubicBezTo>
                      <a:pt x="167" y="297"/>
                      <a:pt x="109" y="379"/>
                      <a:pt x="22" y="408"/>
                    </a:cubicBezTo>
                    <a:cubicBezTo>
                      <a:pt x="20" y="409"/>
                      <a:pt x="19" y="409"/>
                      <a:pt x="17" y="409"/>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3" name="Google Shape;613;p30"/>
              <p:cNvSpPr/>
              <p:nvPr/>
            </p:nvSpPr>
            <p:spPr>
              <a:xfrm>
                <a:off x="5095058" y="2979175"/>
                <a:ext cx="12627" cy="31568"/>
              </a:xfrm>
              <a:custGeom>
                <a:rect b="b" l="l" r="r" t="t"/>
                <a:pathLst>
                  <a:path extrusionOk="0" h="209" w="75">
                    <a:moveTo>
                      <a:pt x="17" y="209"/>
                    </a:moveTo>
                    <a:cubicBezTo>
                      <a:pt x="13" y="209"/>
                      <a:pt x="9" y="207"/>
                      <a:pt x="6" y="204"/>
                    </a:cubicBezTo>
                    <a:cubicBezTo>
                      <a:pt x="1" y="197"/>
                      <a:pt x="2" y="188"/>
                      <a:pt x="8" y="183"/>
                    </a:cubicBezTo>
                    <a:cubicBezTo>
                      <a:pt x="32" y="164"/>
                      <a:pt x="45" y="136"/>
                      <a:pt x="45" y="105"/>
                    </a:cubicBezTo>
                    <a:cubicBezTo>
                      <a:pt x="45" y="75"/>
                      <a:pt x="32" y="47"/>
                      <a:pt x="8" y="28"/>
                    </a:cubicBezTo>
                    <a:cubicBezTo>
                      <a:pt x="2" y="23"/>
                      <a:pt x="0" y="13"/>
                      <a:pt x="6" y="7"/>
                    </a:cubicBezTo>
                    <a:cubicBezTo>
                      <a:pt x="11" y="1"/>
                      <a:pt x="20" y="0"/>
                      <a:pt x="27" y="5"/>
                    </a:cubicBezTo>
                    <a:cubicBezTo>
                      <a:pt x="57" y="29"/>
                      <a:pt x="75" y="66"/>
                      <a:pt x="75" y="105"/>
                    </a:cubicBezTo>
                    <a:cubicBezTo>
                      <a:pt x="75" y="145"/>
                      <a:pt x="57" y="181"/>
                      <a:pt x="27" y="206"/>
                    </a:cubicBezTo>
                    <a:cubicBezTo>
                      <a:pt x="24" y="208"/>
                      <a:pt x="21" y="209"/>
                      <a:pt x="17" y="209"/>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4" name="Google Shape;614;p30"/>
              <p:cNvSpPr/>
              <p:nvPr/>
            </p:nvSpPr>
            <p:spPr>
              <a:xfrm>
                <a:off x="5048758" y="2962338"/>
                <a:ext cx="69451" cy="71554"/>
              </a:xfrm>
              <a:custGeom>
                <a:rect b="b" l="l" r="r" t="t"/>
                <a:pathLst>
                  <a:path extrusionOk="0" h="452" w="452">
                    <a:moveTo>
                      <a:pt x="444" y="2"/>
                    </a:moveTo>
                    <a:cubicBezTo>
                      <a:pt x="1" y="445"/>
                      <a:pt x="1" y="445"/>
                      <a:pt x="1" y="445"/>
                    </a:cubicBezTo>
                    <a:cubicBezTo>
                      <a:pt x="0" y="446"/>
                      <a:pt x="0" y="449"/>
                      <a:pt x="1" y="451"/>
                    </a:cubicBezTo>
                    <a:cubicBezTo>
                      <a:pt x="3" y="452"/>
                      <a:pt x="6" y="452"/>
                      <a:pt x="7" y="451"/>
                    </a:cubicBezTo>
                    <a:cubicBezTo>
                      <a:pt x="450" y="7"/>
                      <a:pt x="450" y="7"/>
                      <a:pt x="450" y="7"/>
                    </a:cubicBezTo>
                    <a:cubicBezTo>
                      <a:pt x="452" y="6"/>
                      <a:pt x="452" y="3"/>
                      <a:pt x="450" y="2"/>
                    </a:cubicBezTo>
                    <a:cubicBezTo>
                      <a:pt x="448" y="0"/>
                      <a:pt x="446" y="0"/>
                      <a:pt x="444" y="2"/>
                    </a:cubicBezTo>
                  </a:path>
                </a:pathLst>
              </a:custGeom>
              <a:solidFill>
                <a:srgbClr val="61AAF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5" name="Google Shape;615;p30"/>
              <p:cNvSpPr/>
              <p:nvPr/>
            </p:nvSpPr>
            <p:spPr>
              <a:xfrm>
                <a:off x="5050863" y="2960234"/>
                <a:ext cx="69449" cy="69449"/>
              </a:xfrm>
              <a:custGeom>
                <a:rect b="b" l="l" r="r" t="t"/>
                <a:pathLst>
                  <a:path extrusionOk="0" h="451" w="451">
                    <a:moveTo>
                      <a:pt x="448" y="1"/>
                    </a:moveTo>
                    <a:cubicBezTo>
                      <a:pt x="1" y="448"/>
                      <a:pt x="1" y="448"/>
                      <a:pt x="1" y="448"/>
                    </a:cubicBezTo>
                    <a:cubicBezTo>
                      <a:pt x="0" y="448"/>
                      <a:pt x="0" y="450"/>
                      <a:pt x="1" y="451"/>
                    </a:cubicBezTo>
                    <a:cubicBezTo>
                      <a:pt x="2" y="451"/>
                      <a:pt x="3" y="451"/>
                      <a:pt x="4" y="451"/>
                    </a:cubicBezTo>
                    <a:cubicBezTo>
                      <a:pt x="451" y="4"/>
                      <a:pt x="451" y="4"/>
                      <a:pt x="451" y="4"/>
                    </a:cubicBezTo>
                    <a:cubicBezTo>
                      <a:pt x="451" y="3"/>
                      <a:pt x="451" y="2"/>
                      <a:pt x="451" y="1"/>
                    </a:cubicBezTo>
                    <a:cubicBezTo>
                      <a:pt x="450" y="0"/>
                      <a:pt x="448" y="0"/>
                      <a:pt x="448" y="1"/>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6" name="Google Shape;616;p30"/>
              <p:cNvSpPr/>
              <p:nvPr/>
            </p:nvSpPr>
            <p:spPr>
              <a:xfrm>
                <a:off x="4404766" y="2025808"/>
                <a:ext cx="867075" cy="620847"/>
              </a:xfrm>
              <a:custGeom>
                <a:rect b="b" l="l" r="r" t="t"/>
                <a:pathLst>
                  <a:path extrusionOk="0" h="3994" w="5573">
                    <a:moveTo>
                      <a:pt x="5402" y="3994"/>
                    </a:moveTo>
                    <a:cubicBezTo>
                      <a:pt x="173" y="3994"/>
                      <a:pt x="173" y="3994"/>
                      <a:pt x="173" y="3994"/>
                    </a:cubicBezTo>
                    <a:cubicBezTo>
                      <a:pt x="79" y="3994"/>
                      <a:pt x="2" y="3918"/>
                      <a:pt x="2" y="3823"/>
                    </a:cubicBezTo>
                    <a:cubicBezTo>
                      <a:pt x="0" y="171"/>
                      <a:pt x="0" y="171"/>
                      <a:pt x="0" y="171"/>
                    </a:cubicBezTo>
                    <a:cubicBezTo>
                      <a:pt x="0" y="76"/>
                      <a:pt x="77" y="0"/>
                      <a:pt x="171" y="0"/>
                    </a:cubicBezTo>
                    <a:cubicBezTo>
                      <a:pt x="5400" y="0"/>
                      <a:pt x="5400" y="0"/>
                      <a:pt x="5400" y="0"/>
                    </a:cubicBezTo>
                    <a:cubicBezTo>
                      <a:pt x="5494" y="0"/>
                      <a:pt x="5571" y="76"/>
                      <a:pt x="5571" y="171"/>
                    </a:cubicBezTo>
                    <a:cubicBezTo>
                      <a:pt x="5573" y="3823"/>
                      <a:pt x="5573" y="3823"/>
                      <a:pt x="5573" y="3823"/>
                    </a:cubicBezTo>
                    <a:cubicBezTo>
                      <a:pt x="5573" y="3918"/>
                      <a:pt x="5496" y="3994"/>
                      <a:pt x="5402" y="399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7" name="Google Shape;617;p30"/>
              <p:cNvSpPr/>
              <p:nvPr/>
            </p:nvSpPr>
            <p:spPr>
              <a:xfrm>
                <a:off x="4404766" y="2756091"/>
                <a:ext cx="867068" cy="27360"/>
              </a:xfrm>
              <a:custGeom>
                <a:rect b="b" l="l" r="r" t="t"/>
                <a:pathLst>
                  <a:path extrusionOk="0" h="186" w="5570">
                    <a:moveTo>
                      <a:pt x="5570" y="93"/>
                    </a:moveTo>
                    <a:cubicBezTo>
                      <a:pt x="5570" y="119"/>
                      <a:pt x="5560" y="142"/>
                      <a:pt x="5543" y="159"/>
                    </a:cubicBezTo>
                    <a:cubicBezTo>
                      <a:pt x="5526" y="175"/>
                      <a:pt x="5503" y="186"/>
                      <a:pt x="5478" y="186"/>
                    </a:cubicBezTo>
                    <a:cubicBezTo>
                      <a:pt x="93" y="186"/>
                      <a:pt x="93" y="186"/>
                      <a:pt x="93" y="186"/>
                    </a:cubicBezTo>
                    <a:cubicBezTo>
                      <a:pt x="42" y="186"/>
                      <a:pt x="0" y="144"/>
                      <a:pt x="0" y="93"/>
                    </a:cubicBezTo>
                    <a:cubicBezTo>
                      <a:pt x="0" y="67"/>
                      <a:pt x="10" y="44"/>
                      <a:pt x="27" y="28"/>
                    </a:cubicBezTo>
                    <a:cubicBezTo>
                      <a:pt x="44" y="11"/>
                      <a:pt x="67" y="0"/>
                      <a:pt x="92" y="0"/>
                    </a:cubicBezTo>
                    <a:cubicBezTo>
                      <a:pt x="5478" y="0"/>
                      <a:pt x="5478" y="0"/>
                      <a:pt x="5478" y="0"/>
                    </a:cubicBezTo>
                    <a:cubicBezTo>
                      <a:pt x="5529" y="0"/>
                      <a:pt x="5570" y="42"/>
                      <a:pt x="5570" y="9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8" name="Google Shape;618;p30"/>
              <p:cNvSpPr/>
              <p:nvPr/>
            </p:nvSpPr>
            <p:spPr>
              <a:xfrm>
                <a:off x="4404766" y="2756091"/>
                <a:ext cx="284116" cy="27360"/>
              </a:xfrm>
              <a:custGeom>
                <a:rect b="b" l="l" r="r" t="t"/>
                <a:pathLst>
                  <a:path extrusionOk="0" h="186" w="1831">
                    <a:moveTo>
                      <a:pt x="1831" y="0"/>
                    </a:moveTo>
                    <a:cubicBezTo>
                      <a:pt x="1831" y="186"/>
                      <a:pt x="1831" y="186"/>
                      <a:pt x="1831" y="186"/>
                    </a:cubicBezTo>
                    <a:cubicBezTo>
                      <a:pt x="93" y="186"/>
                      <a:pt x="93" y="186"/>
                      <a:pt x="93" y="186"/>
                    </a:cubicBezTo>
                    <a:cubicBezTo>
                      <a:pt x="42" y="186"/>
                      <a:pt x="0" y="144"/>
                      <a:pt x="0" y="93"/>
                    </a:cubicBezTo>
                    <a:cubicBezTo>
                      <a:pt x="0" y="67"/>
                      <a:pt x="10" y="44"/>
                      <a:pt x="27" y="28"/>
                    </a:cubicBezTo>
                    <a:cubicBezTo>
                      <a:pt x="44" y="11"/>
                      <a:pt x="67" y="0"/>
                      <a:pt x="92" y="0"/>
                    </a:cubicBezTo>
                    <a:lnTo>
                      <a:pt x="1831" y="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9" name="Google Shape;619;p30"/>
              <p:cNvSpPr/>
              <p:nvPr/>
            </p:nvSpPr>
            <p:spPr>
              <a:xfrm>
                <a:off x="4659416" y="2739255"/>
                <a:ext cx="61033" cy="61032"/>
              </a:xfrm>
              <a:custGeom>
                <a:rect b="b" l="l" r="r" t="t"/>
                <a:pathLst>
                  <a:path extrusionOk="0" h="399" w="400">
                    <a:moveTo>
                      <a:pt x="399" y="199"/>
                    </a:moveTo>
                    <a:cubicBezTo>
                      <a:pt x="400" y="309"/>
                      <a:pt x="310" y="399"/>
                      <a:pt x="200" y="399"/>
                    </a:cubicBezTo>
                    <a:cubicBezTo>
                      <a:pt x="90" y="399"/>
                      <a:pt x="1" y="309"/>
                      <a:pt x="1" y="199"/>
                    </a:cubicBezTo>
                    <a:cubicBezTo>
                      <a:pt x="0" y="89"/>
                      <a:pt x="90" y="0"/>
                      <a:pt x="200" y="0"/>
                    </a:cubicBezTo>
                    <a:cubicBezTo>
                      <a:pt x="310" y="0"/>
                      <a:pt x="399" y="89"/>
                      <a:pt x="399" y="199"/>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0" name="Google Shape;620;p30"/>
              <p:cNvSpPr/>
              <p:nvPr/>
            </p:nvSpPr>
            <p:spPr>
              <a:xfrm>
                <a:off x="4493157" y="2280460"/>
                <a:ext cx="37882" cy="111541"/>
              </a:xfrm>
              <a:custGeom>
                <a:rect b="b" l="l" r="r" t="t"/>
                <a:pathLst>
                  <a:path extrusionOk="0" h="710" w="238">
                    <a:moveTo>
                      <a:pt x="119" y="710"/>
                    </a:moveTo>
                    <a:cubicBezTo>
                      <a:pt x="119" y="710"/>
                      <a:pt x="119" y="710"/>
                      <a:pt x="119" y="710"/>
                    </a:cubicBezTo>
                    <a:cubicBezTo>
                      <a:pt x="54" y="710"/>
                      <a:pt x="0" y="657"/>
                      <a:pt x="0" y="591"/>
                    </a:cubicBezTo>
                    <a:cubicBezTo>
                      <a:pt x="0" y="119"/>
                      <a:pt x="0" y="119"/>
                      <a:pt x="0" y="119"/>
                    </a:cubicBezTo>
                    <a:cubicBezTo>
                      <a:pt x="0" y="53"/>
                      <a:pt x="53" y="0"/>
                      <a:pt x="119" y="0"/>
                    </a:cubicBezTo>
                    <a:cubicBezTo>
                      <a:pt x="184" y="0"/>
                      <a:pt x="238" y="53"/>
                      <a:pt x="238" y="119"/>
                    </a:cubicBezTo>
                    <a:cubicBezTo>
                      <a:pt x="238" y="591"/>
                      <a:pt x="238" y="591"/>
                      <a:pt x="238" y="591"/>
                    </a:cubicBezTo>
                    <a:cubicBezTo>
                      <a:pt x="238" y="657"/>
                      <a:pt x="185" y="710"/>
                      <a:pt x="119" y="71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1" name="Google Shape;621;p30"/>
              <p:cNvSpPr/>
              <p:nvPr/>
            </p:nvSpPr>
            <p:spPr>
              <a:xfrm>
                <a:off x="4564712" y="2219428"/>
                <a:ext cx="37882" cy="233609"/>
              </a:xfrm>
              <a:custGeom>
                <a:rect b="b" l="l" r="r" t="t"/>
                <a:pathLst>
                  <a:path extrusionOk="0" h="1494" w="239">
                    <a:moveTo>
                      <a:pt x="120" y="1494"/>
                    </a:moveTo>
                    <a:cubicBezTo>
                      <a:pt x="120" y="1494"/>
                      <a:pt x="120" y="1494"/>
                      <a:pt x="120" y="1494"/>
                    </a:cubicBezTo>
                    <a:cubicBezTo>
                      <a:pt x="54" y="1494"/>
                      <a:pt x="1" y="1441"/>
                      <a:pt x="1" y="1375"/>
                    </a:cubicBezTo>
                    <a:cubicBezTo>
                      <a:pt x="0" y="119"/>
                      <a:pt x="0" y="119"/>
                      <a:pt x="0" y="119"/>
                    </a:cubicBezTo>
                    <a:cubicBezTo>
                      <a:pt x="0" y="53"/>
                      <a:pt x="53" y="0"/>
                      <a:pt x="119" y="0"/>
                    </a:cubicBezTo>
                    <a:cubicBezTo>
                      <a:pt x="184" y="0"/>
                      <a:pt x="238" y="53"/>
                      <a:pt x="238" y="119"/>
                    </a:cubicBezTo>
                    <a:cubicBezTo>
                      <a:pt x="238" y="1375"/>
                      <a:pt x="238" y="1375"/>
                      <a:pt x="238" y="1375"/>
                    </a:cubicBezTo>
                    <a:cubicBezTo>
                      <a:pt x="239" y="1441"/>
                      <a:pt x="185" y="1494"/>
                      <a:pt x="120" y="149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2" name="Google Shape;622;p30"/>
              <p:cNvSpPr/>
              <p:nvPr/>
            </p:nvSpPr>
            <p:spPr>
              <a:xfrm>
                <a:off x="4638371" y="2154187"/>
                <a:ext cx="37882" cy="366194"/>
              </a:xfrm>
              <a:custGeom>
                <a:rect b="b" l="l" r="r" t="t"/>
                <a:pathLst>
                  <a:path extrusionOk="0" h="2348" w="239">
                    <a:moveTo>
                      <a:pt x="120" y="2348"/>
                    </a:moveTo>
                    <a:cubicBezTo>
                      <a:pt x="120" y="2348"/>
                      <a:pt x="120" y="2348"/>
                      <a:pt x="120" y="2348"/>
                    </a:cubicBezTo>
                    <a:cubicBezTo>
                      <a:pt x="55" y="2348"/>
                      <a:pt x="1" y="2295"/>
                      <a:pt x="1" y="2229"/>
                    </a:cubicBezTo>
                    <a:cubicBezTo>
                      <a:pt x="0" y="119"/>
                      <a:pt x="0" y="119"/>
                      <a:pt x="0" y="119"/>
                    </a:cubicBezTo>
                    <a:cubicBezTo>
                      <a:pt x="0" y="53"/>
                      <a:pt x="53" y="0"/>
                      <a:pt x="119" y="0"/>
                    </a:cubicBezTo>
                    <a:cubicBezTo>
                      <a:pt x="184" y="0"/>
                      <a:pt x="238" y="53"/>
                      <a:pt x="238" y="119"/>
                    </a:cubicBezTo>
                    <a:cubicBezTo>
                      <a:pt x="239" y="2229"/>
                      <a:pt x="239" y="2229"/>
                      <a:pt x="239" y="2229"/>
                    </a:cubicBezTo>
                    <a:cubicBezTo>
                      <a:pt x="239" y="2295"/>
                      <a:pt x="186" y="2348"/>
                      <a:pt x="120" y="2348"/>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3" name="Google Shape;623;p30"/>
              <p:cNvSpPr/>
              <p:nvPr/>
            </p:nvSpPr>
            <p:spPr>
              <a:xfrm>
                <a:off x="4709926" y="2242578"/>
                <a:ext cx="37882" cy="187307"/>
              </a:xfrm>
              <a:custGeom>
                <a:rect b="b" l="l" r="r" t="t"/>
                <a:pathLst>
                  <a:path extrusionOk="0" h="1206" w="239">
                    <a:moveTo>
                      <a:pt x="120" y="1206"/>
                    </a:moveTo>
                    <a:cubicBezTo>
                      <a:pt x="120" y="1206"/>
                      <a:pt x="120" y="1206"/>
                      <a:pt x="120" y="1206"/>
                    </a:cubicBezTo>
                    <a:cubicBezTo>
                      <a:pt x="54" y="1206"/>
                      <a:pt x="1" y="1153"/>
                      <a:pt x="1" y="1087"/>
                    </a:cubicBezTo>
                    <a:cubicBezTo>
                      <a:pt x="1" y="119"/>
                      <a:pt x="1" y="119"/>
                      <a:pt x="1" y="119"/>
                    </a:cubicBezTo>
                    <a:cubicBezTo>
                      <a:pt x="0" y="53"/>
                      <a:pt x="54" y="0"/>
                      <a:pt x="119" y="0"/>
                    </a:cubicBezTo>
                    <a:cubicBezTo>
                      <a:pt x="185" y="0"/>
                      <a:pt x="238" y="53"/>
                      <a:pt x="238" y="119"/>
                    </a:cubicBezTo>
                    <a:cubicBezTo>
                      <a:pt x="239" y="1087"/>
                      <a:pt x="239" y="1087"/>
                      <a:pt x="239" y="1087"/>
                    </a:cubicBezTo>
                    <a:cubicBezTo>
                      <a:pt x="239" y="1153"/>
                      <a:pt x="186" y="1206"/>
                      <a:pt x="120" y="1206"/>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4" name="Google Shape;624;p30"/>
              <p:cNvSpPr/>
              <p:nvPr/>
            </p:nvSpPr>
            <p:spPr>
              <a:xfrm>
                <a:off x="4783585" y="2095259"/>
                <a:ext cx="35777" cy="481948"/>
              </a:xfrm>
              <a:custGeom>
                <a:rect b="b" l="l" r="r" t="t"/>
                <a:pathLst>
                  <a:path extrusionOk="0" h="3086" w="240">
                    <a:moveTo>
                      <a:pt x="121" y="3086"/>
                    </a:moveTo>
                    <a:cubicBezTo>
                      <a:pt x="121" y="3086"/>
                      <a:pt x="121" y="3086"/>
                      <a:pt x="121" y="3086"/>
                    </a:cubicBezTo>
                    <a:cubicBezTo>
                      <a:pt x="55" y="3086"/>
                      <a:pt x="2" y="3032"/>
                      <a:pt x="2" y="2967"/>
                    </a:cubicBezTo>
                    <a:cubicBezTo>
                      <a:pt x="0" y="119"/>
                      <a:pt x="0" y="119"/>
                      <a:pt x="0" y="119"/>
                    </a:cubicBezTo>
                    <a:cubicBezTo>
                      <a:pt x="0" y="54"/>
                      <a:pt x="53" y="0"/>
                      <a:pt x="119" y="0"/>
                    </a:cubicBezTo>
                    <a:cubicBezTo>
                      <a:pt x="185" y="0"/>
                      <a:pt x="238" y="54"/>
                      <a:pt x="238" y="119"/>
                    </a:cubicBezTo>
                    <a:cubicBezTo>
                      <a:pt x="240" y="2967"/>
                      <a:pt x="240" y="2967"/>
                      <a:pt x="240" y="2967"/>
                    </a:cubicBezTo>
                    <a:cubicBezTo>
                      <a:pt x="240" y="3032"/>
                      <a:pt x="186" y="3086"/>
                      <a:pt x="121" y="3086"/>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5" name="Google Shape;625;p30"/>
              <p:cNvSpPr/>
              <p:nvPr/>
            </p:nvSpPr>
            <p:spPr>
              <a:xfrm>
                <a:off x="4855139" y="2175232"/>
                <a:ext cx="37882" cy="321999"/>
              </a:xfrm>
              <a:custGeom>
                <a:rect b="b" l="l" r="r" t="t"/>
                <a:pathLst>
                  <a:path extrusionOk="0" h="2070" w="238">
                    <a:moveTo>
                      <a:pt x="120" y="2070"/>
                    </a:moveTo>
                    <a:cubicBezTo>
                      <a:pt x="120" y="2070"/>
                      <a:pt x="120" y="2070"/>
                      <a:pt x="120" y="2070"/>
                    </a:cubicBezTo>
                    <a:cubicBezTo>
                      <a:pt x="54" y="2070"/>
                      <a:pt x="1" y="2017"/>
                      <a:pt x="1" y="1951"/>
                    </a:cubicBezTo>
                    <a:cubicBezTo>
                      <a:pt x="0" y="119"/>
                      <a:pt x="0" y="119"/>
                      <a:pt x="0" y="119"/>
                    </a:cubicBezTo>
                    <a:cubicBezTo>
                      <a:pt x="0" y="53"/>
                      <a:pt x="53" y="0"/>
                      <a:pt x="118" y="0"/>
                    </a:cubicBezTo>
                    <a:cubicBezTo>
                      <a:pt x="118" y="0"/>
                      <a:pt x="118" y="0"/>
                      <a:pt x="118" y="0"/>
                    </a:cubicBezTo>
                    <a:cubicBezTo>
                      <a:pt x="184" y="0"/>
                      <a:pt x="237" y="53"/>
                      <a:pt x="237" y="119"/>
                    </a:cubicBezTo>
                    <a:cubicBezTo>
                      <a:pt x="238" y="1951"/>
                      <a:pt x="238" y="1951"/>
                      <a:pt x="238" y="1951"/>
                    </a:cubicBezTo>
                    <a:cubicBezTo>
                      <a:pt x="238" y="2017"/>
                      <a:pt x="185" y="2070"/>
                      <a:pt x="120" y="207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6" name="Google Shape;626;p30"/>
              <p:cNvSpPr/>
              <p:nvPr/>
            </p:nvSpPr>
            <p:spPr>
              <a:xfrm>
                <a:off x="4928799" y="2276251"/>
                <a:ext cx="35777" cy="119960"/>
              </a:xfrm>
              <a:custGeom>
                <a:rect b="b" l="l" r="r" t="t"/>
                <a:pathLst>
                  <a:path extrusionOk="0" h="780" w="238">
                    <a:moveTo>
                      <a:pt x="119" y="780"/>
                    </a:moveTo>
                    <a:cubicBezTo>
                      <a:pt x="119" y="780"/>
                      <a:pt x="119" y="780"/>
                      <a:pt x="119" y="780"/>
                    </a:cubicBezTo>
                    <a:cubicBezTo>
                      <a:pt x="54" y="780"/>
                      <a:pt x="1" y="727"/>
                      <a:pt x="1" y="661"/>
                    </a:cubicBezTo>
                    <a:cubicBezTo>
                      <a:pt x="0" y="119"/>
                      <a:pt x="0" y="119"/>
                      <a:pt x="0" y="119"/>
                    </a:cubicBezTo>
                    <a:cubicBezTo>
                      <a:pt x="0" y="53"/>
                      <a:pt x="53" y="0"/>
                      <a:pt x="119" y="0"/>
                    </a:cubicBezTo>
                    <a:cubicBezTo>
                      <a:pt x="185" y="0"/>
                      <a:pt x="238" y="53"/>
                      <a:pt x="238" y="119"/>
                    </a:cubicBezTo>
                    <a:cubicBezTo>
                      <a:pt x="238" y="661"/>
                      <a:pt x="238" y="661"/>
                      <a:pt x="238" y="661"/>
                    </a:cubicBezTo>
                    <a:cubicBezTo>
                      <a:pt x="238" y="727"/>
                      <a:pt x="185" y="780"/>
                      <a:pt x="119" y="78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7" name="Google Shape;627;p30"/>
              <p:cNvSpPr/>
              <p:nvPr/>
            </p:nvSpPr>
            <p:spPr>
              <a:xfrm>
                <a:off x="5000353" y="2112095"/>
                <a:ext cx="37882" cy="448267"/>
              </a:xfrm>
              <a:custGeom>
                <a:rect b="b" l="l" r="r" t="t"/>
                <a:pathLst>
                  <a:path extrusionOk="0" h="2884" w="239">
                    <a:moveTo>
                      <a:pt x="120" y="2884"/>
                    </a:moveTo>
                    <a:cubicBezTo>
                      <a:pt x="120" y="2884"/>
                      <a:pt x="120" y="2884"/>
                      <a:pt x="120" y="2884"/>
                    </a:cubicBezTo>
                    <a:cubicBezTo>
                      <a:pt x="55" y="2884"/>
                      <a:pt x="1" y="2831"/>
                      <a:pt x="1" y="2766"/>
                    </a:cubicBezTo>
                    <a:cubicBezTo>
                      <a:pt x="0" y="118"/>
                      <a:pt x="0" y="118"/>
                      <a:pt x="0" y="118"/>
                    </a:cubicBezTo>
                    <a:cubicBezTo>
                      <a:pt x="0" y="53"/>
                      <a:pt x="53" y="0"/>
                      <a:pt x="119" y="0"/>
                    </a:cubicBezTo>
                    <a:cubicBezTo>
                      <a:pt x="184" y="0"/>
                      <a:pt x="237" y="53"/>
                      <a:pt x="237" y="118"/>
                    </a:cubicBezTo>
                    <a:cubicBezTo>
                      <a:pt x="239" y="2766"/>
                      <a:pt x="239" y="2766"/>
                      <a:pt x="239" y="2766"/>
                    </a:cubicBezTo>
                    <a:cubicBezTo>
                      <a:pt x="239" y="2831"/>
                      <a:pt x="186" y="2884"/>
                      <a:pt x="120" y="288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8" name="Google Shape;628;p30"/>
              <p:cNvSpPr/>
              <p:nvPr/>
            </p:nvSpPr>
            <p:spPr>
              <a:xfrm>
                <a:off x="5071908" y="2211010"/>
                <a:ext cx="37882" cy="252546"/>
              </a:xfrm>
              <a:custGeom>
                <a:rect b="b" l="l" r="r" t="t"/>
                <a:pathLst>
                  <a:path extrusionOk="0" h="1618" w="239">
                    <a:moveTo>
                      <a:pt x="120" y="1618"/>
                    </a:moveTo>
                    <a:cubicBezTo>
                      <a:pt x="120" y="1618"/>
                      <a:pt x="120" y="1618"/>
                      <a:pt x="120" y="1618"/>
                    </a:cubicBezTo>
                    <a:cubicBezTo>
                      <a:pt x="54" y="1618"/>
                      <a:pt x="1" y="1565"/>
                      <a:pt x="1" y="1500"/>
                    </a:cubicBezTo>
                    <a:cubicBezTo>
                      <a:pt x="0" y="118"/>
                      <a:pt x="0" y="118"/>
                      <a:pt x="0" y="118"/>
                    </a:cubicBezTo>
                    <a:cubicBezTo>
                      <a:pt x="0" y="53"/>
                      <a:pt x="54" y="0"/>
                      <a:pt x="119" y="0"/>
                    </a:cubicBezTo>
                    <a:cubicBezTo>
                      <a:pt x="185" y="0"/>
                      <a:pt x="238" y="53"/>
                      <a:pt x="238" y="118"/>
                    </a:cubicBezTo>
                    <a:cubicBezTo>
                      <a:pt x="239" y="1500"/>
                      <a:pt x="239" y="1500"/>
                      <a:pt x="239" y="1500"/>
                    </a:cubicBezTo>
                    <a:cubicBezTo>
                      <a:pt x="239" y="1565"/>
                      <a:pt x="186" y="1618"/>
                      <a:pt x="120" y="1618"/>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9" name="Google Shape;629;p30"/>
              <p:cNvSpPr/>
              <p:nvPr/>
            </p:nvSpPr>
            <p:spPr>
              <a:xfrm>
                <a:off x="5145567" y="2265728"/>
                <a:ext cx="37882" cy="141005"/>
              </a:xfrm>
              <a:custGeom>
                <a:rect b="b" l="l" r="r" t="t"/>
                <a:pathLst>
                  <a:path extrusionOk="0" h="900" w="238">
                    <a:moveTo>
                      <a:pt x="119" y="900"/>
                    </a:moveTo>
                    <a:cubicBezTo>
                      <a:pt x="119" y="900"/>
                      <a:pt x="119" y="900"/>
                      <a:pt x="119" y="900"/>
                    </a:cubicBezTo>
                    <a:cubicBezTo>
                      <a:pt x="53" y="900"/>
                      <a:pt x="0" y="847"/>
                      <a:pt x="0" y="782"/>
                    </a:cubicBezTo>
                    <a:cubicBezTo>
                      <a:pt x="0" y="118"/>
                      <a:pt x="0" y="118"/>
                      <a:pt x="0" y="118"/>
                    </a:cubicBezTo>
                    <a:cubicBezTo>
                      <a:pt x="0" y="53"/>
                      <a:pt x="53" y="0"/>
                      <a:pt x="119" y="0"/>
                    </a:cubicBezTo>
                    <a:cubicBezTo>
                      <a:pt x="184" y="0"/>
                      <a:pt x="237" y="53"/>
                      <a:pt x="237" y="118"/>
                    </a:cubicBezTo>
                    <a:cubicBezTo>
                      <a:pt x="238" y="782"/>
                      <a:pt x="238" y="782"/>
                      <a:pt x="238" y="782"/>
                    </a:cubicBezTo>
                    <a:cubicBezTo>
                      <a:pt x="238" y="847"/>
                      <a:pt x="185" y="900"/>
                      <a:pt x="119" y="90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0" name="Google Shape;630;p30"/>
              <p:cNvSpPr/>
              <p:nvPr/>
            </p:nvSpPr>
            <p:spPr>
              <a:xfrm>
                <a:off x="5688541" y="2627713"/>
                <a:ext cx="886004" cy="1027017"/>
              </a:xfrm>
              <a:custGeom>
                <a:rect b="b" l="l" r="r" t="t"/>
                <a:pathLst>
                  <a:path extrusionOk="0" h="6601" w="5690">
                    <a:moveTo>
                      <a:pt x="5300" y="6601"/>
                    </a:moveTo>
                    <a:cubicBezTo>
                      <a:pt x="394" y="6601"/>
                      <a:pt x="394" y="6601"/>
                      <a:pt x="394" y="6601"/>
                    </a:cubicBezTo>
                    <a:cubicBezTo>
                      <a:pt x="179" y="6601"/>
                      <a:pt x="4" y="6427"/>
                      <a:pt x="4" y="6212"/>
                    </a:cubicBezTo>
                    <a:cubicBezTo>
                      <a:pt x="0" y="390"/>
                      <a:pt x="0" y="390"/>
                      <a:pt x="0" y="390"/>
                    </a:cubicBezTo>
                    <a:cubicBezTo>
                      <a:pt x="0" y="174"/>
                      <a:pt x="175" y="0"/>
                      <a:pt x="390" y="0"/>
                    </a:cubicBezTo>
                    <a:cubicBezTo>
                      <a:pt x="5296" y="0"/>
                      <a:pt x="5296" y="0"/>
                      <a:pt x="5296" y="0"/>
                    </a:cubicBezTo>
                    <a:cubicBezTo>
                      <a:pt x="5512" y="0"/>
                      <a:pt x="5686" y="174"/>
                      <a:pt x="5687" y="390"/>
                    </a:cubicBezTo>
                    <a:cubicBezTo>
                      <a:pt x="5690" y="6212"/>
                      <a:pt x="5690" y="6212"/>
                      <a:pt x="5690" y="6212"/>
                    </a:cubicBezTo>
                    <a:cubicBezTo>
                      <a:pt x="5690" y="6427"/>
                      <a:pt x="5516" y="6601"/>
                      <a:pt x="5300" y="660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1" name="Google Shape;631;p30"/>
              <p:cNvSpPr/>
              <p:nvPr/>
            </p:nvSpPr>
            <p:spPr>
              <a:xfrm>
                <a:off x="5844278" y="2716105"/>
                <a:ext cx="574538" cy="576657"/>
              </a:xfrm>
              <a:custGeom>
                <a:rect b="b" l="l" r="r" t="t"/>
                <a:pathLst>
                  <a:path extrusionOk="0" h="3698" w="3699">
                    <a:moveTo>
                      <a:pt x="1849" y="0"/>
                    </a:moveTo>
                    <a:cubicBezTo>
                      <a:pt x="827" y="0"/>
                      <a:pt x="0" y="828"/>
                      <a:pt x="1" y="1849"/>
                    </a:cubicBezTo>
                    <a:cubicBezTo>
                      <a:pt x="1" y="2870"/>
                      <a:pt x="830" y="3698"/>
                      <a:pt x="1851" y="3698"/>
                    </a:cubicBezTo>
                    <a:cubicBezTo>
                      <a:pt x="2872" y="3698"/>
                      <a:pt x="3699" y="2870"/>
                      <a:pt x="3699" y="1849"/>
                    </a:cubicBezTo>
                    <a:cubicBezTo>
                      <a:pt x="3698" y="828"/>
                      <a:pt x="2870" y="0"/>
                      <a:pt x="1849" y="0"/>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2" name="Google Shape;632;p30"/>
              <p:cNvSpPr/>
              <p:nvPr/>
            </p:nvSpPr>
            <p:spPr>
              <a:xfrm>
                <a:off x="5997910" y="2899202"/>
                <a:ext cx="267275" cy="174681"/>
              </a:xfrm>
              <a:custGeom>
                <a:rect b="b" l="l" r="r" t="t"/>
                <a:pathLst>
                  <a:path extrusionOk="0" h="1130" w="1711">
                    <a:moveTo>
                      <a:pt x="1428" y="566"/>
                    </a:moveTo>
                    <a:cubicBezTo>
                      <a:pt x="1424" y="566"/>
                      <a:pt x="1420" y="567"/>
                      <a:pt x="1416" y="567"/>
                    </a:cubicBezTo>
                    <a:cubicBezTo>
                      <a:pt x="1434" y="485"/>
                      <a:pt x="1432" y="396"/>
                      <a:pt x="1389" y="299"/>
                    </a:cubicBezTo>
                    <a:cubicBezTo>
                      <a:pt x="1308" y="120"/>
                      <a:pt x="1127" y="0"/>
                      <a:pt x="931" y="17"/>
                    </a:cubicBezTo>
                    <a:cubicBezTo>
                      <a:pt x="726" y="35"/>
                      <a:pt x="561" y="190"/>
                      <a:pt x="525" y="389"/>
                    </a:cubicBezTo>
                    <a:cubicBezTo>
                      <a:pt x="461" y="364"/>
                      <a:pt x="389" y="354"/>
                      <a:pt x="313" y="371"/>
                    </a:cubicBezTo>
                    <a:cubicBezTo>
                      <a:pt x="133" y="410"/>
                      <a:pt x="0" y="573"/>
                      <a:pt x="5" y="757"/>
                    </a:cubicBezTo>
                    <a:cubicBezTo>
                      <a:pt x="11" y="964"/>
                      <a:pt x="180" y="1130"/>
                      <a:pt x="389" y="1130"/>
                    </a:cubicBezTo>
                    <a:cubicBezTo>
                      <a:pt x="392" y="1130"/>
                      <a:pt x="395" y="1129"/>
                      <a:pt x="399" y="1129"/>
                    </a:cubicBezTo>
                    <a:cubicBezTo>
                      <a:pt x="399" y="1129"/>
                      <a:pt x="399" y="1129"/>
                      <a:pt x="399" y="1129"/>
                    </a:cubicBezTo>
                    <a:cubicBezTo>
                      <a:pt x="719" y="1129"/>
                      <a:pt x="719" y="1129"/>
                      <a:pt x="719" y="1129"/>
                    </a:cubicBezTo>
                    <a:cubicBezTo>
                      <a:pt x="718" y="796"/>
                      <a:pt x="718" y="796"/>
                      <a:pt x="718" y="796"/>
                    </a:cubicBezTo>
                    <a:cubicBezTo>
                      <a:pt x="506" y="796"/>
                      <a:pt x="506" y="796"/>
                      <a:pt x="506" y="796"/>
                    </a:cubicBezTo>
                    <a:cubicBezTo>
                      <a:pt x="884" y="432"/>
                      <a:pt x="884" y="432"/>
                      <a:pt x="884" y="432"/>
                    </a:cubicBezTo>
                    <a:cubicBezTo>
                      <a:pt x="1262" y="796"/>
                      <a:pt x="1262" y="796"/>
                      <a:pt x="1262" y="796"/>
                    </a:cubicBezTo>
                    <a:cubicBezTo>
                      <a:pt x="1050" y="796"/>
                      <a:pt x="1050" y="796"/>
                      <a:pt x="1050" y="796"/>
                    </a:cubicBezTo>
                    <a:cubicBezTo>
                      <a:pt x="1050" y="1129"/>
                      <a:pt x="1050" y="1129"/>
                      <a:pt x="1050" y="1129"/>
                    </a:cubicBezTo>
                    <a:cubicBezTo>
                      <a:pt x="1422" y="1129"/>
                      <a:pt x="1422" y="1129"/>
                      <a:pt x="1422" y="1129"/>
                    </a:cubicBezTo>
                    <a:cubicBezTo>
                      <a:pt x="1424" y="1129"/>
                      <a:pt x="1426" y="1130"/>
                      <a:pt x="1429" y="1130"/>
                    </a:cubicBezTo>
                    <a:cubicBezTo>
                      <a:pt x="1431" y="1130"/>
                      <a:pt x="1433" y="1129"/>
                      <a:pt x="1435" y="1129"/>
                    </a:cubicBezTo>
                    <a:cubicBezTo>
                      <a:pt x="1437" y="1129"/>
                      <a:pt x="1437" y="1129"/>
                      <a:pt x="1437" y="1129"/>
                    </a:cubicBezTo>
                    <a:cubicBezTo>
                      <a:pt x="1437" y="1129"/>
                      <a:pt x="1437" y="1129"/>
                      <a:pt x="1437" y="1129"/>
                    </a:cubicBezTo>
                    <a:cubicBezTo>
                      <a:pt x="1589" y="1124"/>
                      <a:pt x="1711" y="1001"/>
                      <a:pt x="1711" y="848"/>
                    </a:cubicBezTo>
                    <a:cubicBezTo>
                      <a:pt x="1711" y="692"/>
                      <a:pt x="1584" y="566"/>
                      <a:pt x="1428" y="566"/>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3" name="Google Shape;633;p30"/>
              <p:cNvSpPr/>
              <p:nvPr/>
            </p:nvSpPr>
            <p:spPr>
              <a:xfrm>
                <a:off x="5840069" y="2720314"/>
                <a:ext cx="578753" cy="576644"/>
              </a:xfrm>
              <a:custGeom>
                <a:rect b="b" l="l" r="r" t="t"/>
                <a:pathLst>
                  <a:path extrusionOk="0" h="3706" w="3714">
                    <a:moveTo>
                      <a:pt x="2684" y="356"/>
                    </a:moveTo>
                    <a:cubicBezTo>
                      <a:pt x="2578" y="297"/>
                      <a:pt x="2463" y="250"/>
                      <a:pt x="2341" y="215"/>
                    </a:cubicBezTo>
                    <a:cubicBezTo>
                      <a:pt x="1598" y="0"/>
                      <a:pt x="827" y="320"/>
                      <a:pt x="441" y="949"/>
                    </a:cubicBezTo>
                    <a:cubicBezTo>
                      <a:pt x="431" y="964"/>
                      <a:pt x="422" y="981"/>
                      <a:pt x="412" y="997"/>
                    </a:cubicBezTo>
                    <a:cubicBezTo>
                      <a:pt x="403" y="1013"/>
                      <a:pt x="394" y="1029"/>
                      <a:pt x="385" y="1046"/>
                    </a:cubicBezTo>
                    <a:cubicBezTo>
                      <a:pt x="385" y="1046"/>
                      <a:pt x="385" y="1047"/>
                      <a:pt x="385" y="1047"/>
                    </a:cubicBezTo>
                    <a:cubicBezTo>
                      <a:pt x="377" y="1063"/>
                      <a:pt x="369" y="1078"/>
                      <a:pt x="361" y="1093"/>
                    </a:cubicBezTo>
                    <a:cubicBezTo>
                      <a:pt x="360" y="1096"/>
                      <a:pt x="359" y="1099"/>
                      <a:pt x="358" y="1101"/>
                    </a:cubicBezTo>
                    <a:cubicBezTo>
                      <a:pt x="350" y="1117"/>
                      <a:pt x="343" y="1132"/>
                      <a:pt x="336" y="1148"/>
                    </a:cubicBezTo>
                    <a:cubicBezTo>
                      <a:pt x="330" y="1162"/>
                      <a:pt x="323" y="1177"/>
                      <a:pt x="317" y="1192"/>
                    </a:cubicBezTo>
                    <a:cubicBezTo>
                      <a:pt x="315" y="1197"/>
                      <a:pt x="313" y="1202"/>
                      <a:pt x="312" y="1206"/>
                    </a:cubicBezTo>
                    <a:cubicBezTo>
                      <a:pt x="305" y="1222"/>
                      <a:pt x="299" y="1238"/>
                      <a:pt x="294" y="1253"/>
                    </a:cubicBezTo>
                    <a:cubicBezTo>
                      <a:pt x="288" y="1269"/>
                      <a:pt x="282" y="1285"/>
                      <a:pt x="277" y="1301"/>
                    </a:cubicBezTo>
                    <a:cubicBezTo>
                      <a:pt x="270" y="1321"/>
                      <a:pt x="264" y="1343"/>
                      <a:pt x="258" y="1364"/>
                    </a:cubicBezTo>
                    <a:cubicBezTo>
                      <a:pt x="0" y="2257"/>
                      <a:pt x="515" y="3190"/>
                      <a:pt x="1408" y="3448"/>
                    </a:cubicBezTo>
                    <a:cubicBezTo>
                      <a:pt x="2301" y="3706"/>
                      <a:pt x="3234" y="3192"/>
                      <a:pt x="3492" y="2299"/>
                    </a:cubicBezTo>
                    <a:cubicBezTo>
                      <a:pt x="3714" y="1528"/>
                      <a:pt x="3360" y="726"/>
                      <a:pt x="2684" y="356"/>
                    </a:cubicBezTo>
                    <a:close/>
                    <a:moveTo>
                      <a:pt x="1526" y="3041"/>
                    </a:moveTo>
                    <a:cubicBezTo>
                      <a:pt x="858" y="2848"/>
                      <a:pt x="472" y="2149"/>
                      <a:pt x="665" y="1481"/>
                    </a:cubicBezTo>
                    <a:cubicBezTo>
                      <a:pt x="670" y="1466"/>
                      <a:pt x="674" y="1450"/>
                      <a:pt x="680" y="1434"/>
                    </a:cubicBezTo>
                    <a:cubicBezTo>
                      <a:pt x="684" y="1420"/>
                      <a:pt x="689" y="1406"/>
                      <a:pt x="694" y="1393"/>
                    </a:cubicBezTo>
                    <a:cubicBezTo>
                      <a:pt x="706" y="1361"/>
                      <a:pt x="719" y="1330"/>
                      <a:pt x="733" y="1299"/>
                    </a:cubicBezTo>
                    <a:cubicBezTo>
                      <a:pt x="739" y="1286"/>
                      <a:pt x="745" y="1273"/>
                      <a:pt x="752" y="1261"/>
                    </a:cubicBezTo>
                    <a:cubicBezTo>
                      <a:pt x="757" y="1251"/>
                      <a:pt x="762" y="1241"/>
                      <a:pt x="767" y="1232"/>
                    </a:cubicBezTo>
                    <a:cubicBezTo>
                      <a:pt x="774" y="1219"/>
                      <a:pt x="781" y="1207"/>
                      <a:pt x="788" y="1194"/>
                    </a:cubicBezTo>
                    <a:cubicBezTo>
                      <a:pt x="800" y="1174"/>
                      <a:pt x="812" y="1154"/>
                      <a:pt x="825" y="1134"/>
                    </a:cubicBezTo>
                    <a:cubicBezTo>
                      <a:pt x="1121" y="688"/>
                      <a:pt x="1682" y="465"/>
                      <a:pt x="2224" y="622"/>
                    </a:cubicBezTo>
                    <a:cubicBezTo>
                      <a:pt x="2303" y="645"/>
                      <a:pt x="2377" y="675"/>
                      <a:pt x="2448" y="711"/>
                    </a:cubicBezTo>
                    <a:cubicBezTo>
                      <a:pt x="2461" y="718"/>
                      <a:pt x="2475" y="724"/>
                      <a:pt x="2488" y="732"/>
                    </a:cubicBezTo>
                    <a:cubicBezTo>
                      <a:pt x="2492" y="734"/>
                      <a:pt x="2497" y="737"/>
                      <a:pt x="2501" y="740"/>
                    </a:cubicBezTo>
                    <a:cubicBezTo>
                      <a:pt x="2515" y="747"/>
                      <a:pt x="2528" y="755"/>
                      <a:pt x="2542" y="764"/>
                    </a:cubicBezTo>
                    <a:cubicBezTo>
                      <a:pt x="2542" y="764"/>
                      <a:pt x="2543" y="765"/>
                      <a:pt x="2544" y="765"/>
                    </a:cubicBezTo>
                    <a:cubicBezTo>
                      <a:pt x="2559" y="775"/>
                      <a:pt x="2574" y="784"/>
                      <a:pt x="2589" y="795"/>
                    </a:cubicBezTo>
                    <a:cubicBezTo>
                      <a:pt x="2591" y="796"/>
                      <a:pt x="2592" y="797"/>
                      <a:pt x="2593" y="798"/>
                    </a:cubicBezTo>
                    <a:cubicBezTo>
                      <a:pt x="2606" y="806"/>
                      <a:pt x="2619" y="815"/>
                      <a:pt x="2631" y="825"/>
                    </a:cubicBezTo>
                    <a:cubicBezTo>
                      <a:pt x="2646" y="836"/>
                      <a:pt x="2661" y="848"/>
                      <a:pt x="2676" y="860"/>
                    </a:cubicBezTo>
                    <a:cubicBezTo>
                      <a:pt x="2689" y="871"/>
                      <a:pt x="2701" y="882"/>
                      <a:pt x="2714" y="893"/>
                    </a:cubicBezTo>
                    <a:cubicBezTo>
                      <a:pt x="2715" y="894"/>
                      <a:pt x="2716" y="895"/>
                      <a:pt x="2717" y="896"/>
                    </a:cubicBezTo>
                    <a:cubicBezTo>
                      <a:pt x="2730" y="907"/>
                      <a:pt x="2743" y="920"/>
                      <a:pt x="2756" y="932"/>
                    </a:cubicBezTo>
                    <a:cubicBezTo>
                      <a:pt x="2757" y="933"/>
                      <a:pt x="2758" y="934"/>
                      <a:pt x="2758" y="935"/>
                    </a:cubicBezTo>
                    <a:cubicBezTo>
                      <a:pt x="2770" y="946"/>
                      <a:pt x="2782" y="958"/>
                      <a:pt x="2794" y="971"/>
                    </a:cubicBezTo>
                    <a:cubicBezTo>
                      <a:pt x="2806" y="984"/>
                      <a:pt x="2817" y="997"/>
                      <a:pt x="2829" y="1011"/>
                    </a:cubicBezTo>
                    <a:cubicBezTo>
                      <a:pt x="2840" y="1023"/>
                      <a:pt x="2850" y="1035"/>
                      <a:pt x="2860" y="1048"/>
                    </a:cubicBezTo>
                    <a:cubicBezTo>
                      <a:pt x="2861" y="1049"/>
                      <a:pt x="2862" y="1051"/>
                      <a:pt x="2863" y="1052"/>
                    </a:cubicBezTo>
                    <a:cubicBezTo>
                      <a:pt x="2885" y="1080"/>
                      <a:pt x="2906" y="1109"/>
                      <a:pt x="2926" y="1139"/>
                    </a:cubicBezTo>
                    <a:cubicBezTo>
                      <a:pt x="2935" y="1153"/>
                      <a:pt x="2945" y="1168"/>
                      <a:pt x="2954" y="1184"/>
                    </a:cubicBezTo>
                    <a:cubicBezTo>
                      <a:pt x="2963" y="1199"/>
                      <a:pt x="2972" y="1214"/>
                      <a:pt x="2980" y="1230"/>
                    </a:cubicBezTo>
                    <a:cubicBezTo>
                      <a:pt x="2989" y="1245"/>
                      <a:pt x="2997" y="1261"/>
                      <a:pt x="3005" y="1276"/>
                    </a:cubicBezTo>
                    <a:cubicBezTo>
                      <a:pt x="3013" y="1295"/>
                      <a:pt x="3022" y="1313"/>
                      <a:pt x="3030" y="1332"/>
                    </a:cubicBezTo>
                    <a:cubicBezTo>
                      <a:pt x="3036" y="1344"/>
                      <a:pt x="3041" y="1357"/>
                      <a:pt x="3046" y="1369"/>
                    </a:cubicBezTo>
                    <a:cubicBezTo>
                      <a:pt x="3053" y="1389"/>
                      <a:pt x="3060" y="1408"/>
                      <a:pt x="3067" y="1427"/>
                    </a:cubicBezTo>
                    <a:cubicBezTo>
                      <a:pt x="3072" y="1443"/>
                      <a:pt x="3077" y="1458"/>
                      <a:pt x="3082" y="1474"/>
                    </a:cubicBezTo>
                    <a:cubicBezTo>
                      <a:pt x="3082" y="1474"/>
                      <a:pt x="3082" y="1475"/>
                      <a:pt x="3083" y="1476"/>
                    </a:cubicBezTo>
                    <a:cubicBezTo>
                      <a:pt x="3088" y="1493"/>
                      <a:pt x="3092" y="1510"/>
                      <a:pt x="3097" y="1528"/>
                    </a:cubicBezTo>
                    <a:cubicBezTo>
                      <a:pt x="3097" y="1529"/>
                      <a:pt x="3098" y="1531"/>
                      <a:pt x="3098" y="1532"/>
                    </a:cubicBezTo>
                    <a:cubicBezTo>
                      <a:pt x="3102" y="1548"/>
                      <a:pt x="3105" y="1564"/>
                      <a:pt x="3108" y="1580"/>
                    </a:cubicBezTo>
                    <a:cubicBezTo>
                      <a:pt x="3112" y="1598"/>
                      <a:pt x="3115" y="1616"/>
                      <a:pt x="3118" y="1633"/>
                    </a:cubicBezTo>
                    <a:cubicBezTo>
                      <a:pt x="3121" y="1649"/>
                      <a:pt x="3123" y="1666"/>
                      <a:pt x="3125" y="1682"/>
                    </a:cubicBezTo>
                    <a:cubicBezTo>
                      <a:pt x="3125" y="1684"/>
                      <a:pt x="3125" y="1685"/>
                      <a:pt x="3125" y="1686"/>
                    </a:cubicBezTo>
                    <a:cubicBezTo>
                      <a:pt x="3128" y="1704"/>
                      <a:pt x="3130" y="1722"/>
                      <a:pt x="3131" y="1740"/>
                    </a:cubicBezTo>
                    <a:cubicBezTo>
                      <a:pt x="3132" y="1759"/>
                      <a:pt x="3133" y="1778"/>
                      <a:pt x="3133" y="1798"/>
                    </a:cubicBezTo>
                    <a:cubicBezTo>
                      <a:pt x="3134" y="1815"/>
                      <a:pt x="3134" y="1832"/>
                      <a:pt x="3134" y="1850"/>
                    </a:cubicBezTo>
                    <a:cubicBezTo>
                      <a:pt x="3134" y="1864"/>
                      <a:pt x="3133" y="1878"/>
                      <a:pt x="3132" y="1893"/>
                    </a:cubicBezTo>
                    <a:cubicBezTo>
                      <a:pt x="3132" y="1899"/>
                      <a:pt x="3132" y="1907"/>
                      <a:pt x="3131" y="1913"/>
                    </a:cubicBezTo>
                    <a:cubicBezTo>
                      <a:pt x="3130" y="1929"/>
                      <a:pt x="3129" y="1944"/>
                      <a:pt x="3127" y="1960"/>
                    </a:cubicBezTo>
                    <a:cubicBezTo>
                      <a:pt x="3127" y="1960"/>
                      <a:pt x="3127" y="1961"/>
                      <a:pt x="3127" y="1961"/>
                    </a:cubicBezTo>
                    <a:cubicBezTo>
                      <a:pt x="3126" y="1976"/>
                      <a:pt x="3124" y="1992"/>
                      <a:pt x="3121" y="2007"/>
                    </a:cubicBezTo>
                    <a:cubicBezTo>
                      <a:pt x="3121" y="2013"/>
                      <a:pt x="3120" y="2018"/>
                      <a:pt x="3119" y="2024"/>
                    </a:cubicBezTo>
                    <a:cubicBezTo>
                      <a:pt x="3117" y="2038"/>
                      <a:pt x="3114" y="2053"/>
                      <a:pt x="3111" y="2067"/>
                    </a:cubicBezTo>
                    <a:cubicBezTo>
                      <a:pt x="3111" y="2069"/>
                      <a:pt x="3111" y="2071"/>
                      <a:pt x="3110" y="2073"/>
                    </a:cubicBezTo>
                    <a:cubicBezTo>
                      <a:pt x="3104" y="2109"/>
                      <a:pt x="3095" y="2145"/>
                      <a:pt x="3084" y="2181"/>
                    </a:cubicBezTo>
                    <a:cubicBezTo>
                      <a:pt x="2892" y="2849"/>
                      <a:pt x="2194" y="3234"/>
                      <a:pt x="1526" y="3041"/>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4" name="Google Shape;634;p30"/>
              <p:cNvSpPr/>
              <p:nvPr/>
            </p:nvSpPr>
            <p:spPr>
              <a:xfrm>
                <a:off x="5840069" y="2735046"/>
                <a:ext cx="553500" cy="561924"/>
              </a:xfrm>
              <a:custGeom>
                <a:rect b="b" l="l" r="r" t="t"/>
                <a:pathLst>
                  <a:path extrusionOk="0" h="3603" w="3558">
                    <a:moveTo>
                      <a:pt x="258" y="1261"/>
                    </a:moveTo>
                    <a:cubicBezTo>
                      <a:pt x="0" y="2154"/>
                      <a:pt x="515" y="3087"/>
                      <a:pt x="1408" y="3345"/>
                    </a:cubicBezTo>
                    <a:cubicBezTo>
                      <a:pt x="2301" y="3603"/>
                      <a:pt x="3234" y="3089"/>
                      <a:pt x="3492" y="2196"/>
                    </a:cubicBezTo>
                    <a:cubicBezTo>
                      <a:pt x="3498" y="2175"/>
                      <a:pt x="3504" y="2153"/>
                      <a:pt x="3508" y="2132"/>
                    </a:cubicBezTo>
                    <a:cubicBezTo>
                      <a:pt x="3513" y="2116"/>
                      <a:pt x="3516" y="2100"/>
                      <a:pt x="3520" y="2083"/>
                    </a:cubicBezTo>
                    <a:cubicBezTo>
                      <a:pt x="3524" y="2067"/>
                      <a:pt x="3527" y="2050"/>
                      <a:pt x="3530" y="2034"/>
                    </a:cubicBezTo>
                    <a:cubicBezTo>
                      <a:pt x="3531" y="2029"/>
                      <a:pt x="3532" y="2024"/>
                      <a:pt x="3532" y="2019"/>
                    </a:cubicBezTo>
                    <a:cubicBezTo>
                      <a:pt x="3536" y="2003"/>
                      <a:pt x="3538" y="1987"/>
                      <a:pt x="3540" y="1971"/>
                    </a:cubicBezTo>
                    <a:cubicBezTo>
                      <a:pt x="3543" y="1954"/>
                      <a:pt x="3545" y="1937"/>
                      <a:pt x="3547" y="1921"/>
                    </a:cubicBezTo>
                    <a:cubicBezTo>
                      <a:pt x="3547" y="1918"/>
                      <a:pt x="3548" y="1915"/>
                      <a:pt x="3548" y="1912"/>
                    </a:cubicBezTo>
                    <a:cubicBezTo>
                      <a:pt x="3550" y="1895"/>
                      <a:pt x="3551" y="1878"/>
                      <a:pt x="3553" y="1860"/>
                    </a:cubicBezTo>
                    <a:cubicBezTo>
                      <a:pt x="3553" y="1860"/>
                      <a:pt x="3553" y="1859"/>
                      <a:pt x="3553" y="1859"/>
                    </a:cubicBezTo>
                    <a:cubicBezTo>
                      <a:pt x="3555" y="1840"/>
                      <a:pt x="3555" y="1821"/>
                      <a:pt x="3556" y="1803"/>
                    </a:cubicBezTo>
                    <a:cubicBezTo>
                      <a:pt x="3557" y="1784"/>
                      <a:pt x="3558" y="1766"/>
                      <a:pt x="3558" y="1747"/>
                    </a:cubicBezTo>
                    <a:cubicBezTo>
                      <a:pt x="3540" y="1905"/>
                      <a:pt x="3416" y="1982"/>
                      <a:pt x="3319" y="1969"/>
                    </a:cubicBezTo>
                    <a:cubicBezTo>
                      <a:pt x="3208" y="1954"/>
                      <a:pt x="3126" y="1817"/>
                      <a:pt x="3134" y="1699"/>
                    </a:cubicBezTo>
                    <a:cubicBezTo>
                      <a:pt x="3134" y="1722"/>
                      <a:pt x="3134" y="1746"/>
                      <a:pt x="3133" y="1769"/>
                    </a:cubicBezTo>
                    <a:cubicBezTo>
                      <a:pt x="3133" y="1784"/>
                      <a:pt x="3132" y="1798"/>
                      <a:pt x="3131" y="1812"/>
                    </a:cubicBezTo>
                    <a:cubicBezTo>
                      <a:pt x="3131" y="1823"/>
                      <a:pt x="3130" y="1834"/>
                      <a:pt x="3128" y="1845"/>
                    </a:cubicBezTo>
                    <a:cubicBezTo>
                      <a:pt x="3127" y="1859"/>
                      <a:pt x="3126" y="1873"/>
                      <a:pt x="3124" y="1888"/>
                    </a:cubicBezTo>
                    <a:cubicBezTo>
                      <a:pt x="3119" y="1921"/>
                      <a:pt x="3114" y="1954"/>
                      <a:pt x="3107" y="1987"/>
                    </a:cubicBezTo>
                    <a:cubicBezTo>
                      <a:pt x="3104" y="2002"/>
                      <a:pt x="3101" y="2016"/>
                      <a:pt x="3097" y="2030"/>
                    </a:cubicBezTo>
                    <a:cubicBezTo>
                      <a:pt x="3093" y="2046"/>
                      <a:pt x="3089" y="2062"/>
                      <a:pt x="3084" y="2078"/>
                    </a:cubicBezTo>
                    <a:cubicBezTo>
                      <a:pt x="2892" y="2746"/>
                      <a:pt x="2193" y="3131"/>
                      <a:pt x="1525" y="2938"/>
                    </a:cubicBezTo>
                    <a:cubicBezTo>
                      <a:pt x="857" y="2745"/>
                      <a:pt x="472" y="2046"/>
                      <a:pt x="665" y="1378"/>
                    </a:cubicBezTo>
                    <a:cubicBezTo>
                      <a:pt x="675" y="1342"/>
                      <a:pt x="687" y="1307"/>
                      <a:pt x="701" y="1273"/>
                    </a:cubicBezTo>
                    <a:cubicBezTo>
                      <a:pt x="701" y="1271"/>
                      <a:pt x="702" y="1269"/>
                      <a:pt x="703" y="1268"/>
                    </a:cubicBezTo>
                    <a:cubicBezTo>
                      <a:pt x="708" y="1254"/>
                      <a:pt x="714" y="1240"/>
                      <a:pt x="719" y="1227"/>
                    </a:cubicBezTo>
                    <a:cubicBezTo>
                      <a:pt x="722" y="1222"/>
                      <a:pt x="724" y="1216"/>
                      <a:pt x="726" y="1212"/>
                    </a:cubicBezTo>
                    <a:cubicBezTo>
                      <a:pt x="732" y="1197"/>
                      <a:pt x="739" y="1183"/>
                      <a:pt x="746" y="1170"/>
                    </a:cubicBezTo>
                    <a:cubicBezTo>
                      <a:pt x="746" y="1169"/>
                      <a:pt x="746" y="1169"/>
                      <a:pt x="747" y="1168"/>
                    </a:cubicBezTo>
                    <a:cubicBezTo>
                      <a:pt x="753" y="1154"/>
                      <a:pt x="761" y="1141"/>
                      <a:pt x="768" y="1127"/>
                    </a:cubicBezTo>
                    <a:cubicBezTo>
                      <a:pt x="771" y="1121"/>
                      <a:pt x="774" y="1115"/>
                      <a:pt x="778" y="1109"/>
                    </a:cubicBezTo>
                    <a:cubicBezTo>
                      <a:pt x="785" y="1096"/>
                      <a:pt x="792" y="1084"/>
                      <a:pt x="800" y="1072"/>
                    </a:cubicBezTo>
                    <a:cubicBezTo>
                      <a:pt x="809" y="1057"/>
                      <a:pt x="818" y="1042"/>
                      <a:pt x="828" y="1028"/>
                    </a:cubicBezTo>
                    <a:cubicBezTo>
                      <a:pt x="838" y="1012"/>
                      <a:pt x="849" y="996"/>
                      <a:pt x="861" y="981"/>
                    </a:cubicBezTo>
                    <a:cubicBezTo>
                      <a:pt x="872" y="966"/>
                      <a:pt x="883" y="952"/>
                      <a:pt x="894" y="938"/>
                    </a:cubicBezTo>
                    <a:cubicBezTo>
                      <a:pt x="894" y="937"/>
                      <a:pt x="895" y="936"/>
                      <a:pt x="896" y="935"/>
                    </a:cubicBezTo>
                    <a:cubicBezTo>
                      <a:pt x="907" y="922"/>
                      <a:pt x="917" y="909"/>
                      <a:pt x="928" y="897"/>
                    </a:cubicBezTo>
                    <a:cubicBezTo>
                      <a:pt x="940" y="883"/>
                      <a:pt x="952" y="870"/>
                      <a:pt x="965" y="857"/>
                    </a:cubicBezTo>
                    <a:cubicBezTo>
                      <a:pt x="976" y="845"/>
                      <a:pt x="987" y="834"/>
                      <a:pt x="999" y="823"/>
                    </a:cubicBezTo>
                    <a:cubicBezTo>
                      <a:pt x="1000" y="821"/>
                      <a:pt x="1002" y="820"/>
                      <a:pt x="1003" y="819"/>
                    </a:cubicBezTo>
                    <a:cubicBezTo>
                      <a:pt x="1016" y="807"/>
                      <a:pt x="1029" y="795"/>
                      <a:pt x="1042" y="783"/>
                    </a:cubicBezTo>
                    <a:cubicBezTo>
                      <a:pt x="1043" y="782"/>
                      <a:pt x="1043" y="782"/>
                      <a:pt x="1044" y="782"/>
                    </a:cubicBezTo>
                    <a:cubicBezTo>
                      <a:pt x="1056" y="771"/>
                      <a:pt x="1069" y="760"/>
                      <a:pt x="1081" y="750"/>
                    </a:cubicBezTo>
                    <a:cubicBezTo>
                      <a:pt x="1097" y="737"/>
                      <a:pt x="1113" y="725"/>
                      <a:pt x="1130" y="713"/>
                    </a:cubicBezTo>
                    <a:cubicBezTo>
                      <a:pt x="1141" y="704"/>
                      <a:pt x="1152" y="697"/>
                      <a:pt x="1163" y="689"/>
                    </a:cubicBezTo>
                    <a:cubicBezTo>
                      <a:pt x="1180" y="677"/>
                      <a:pt x="1197" y="666"/>
                      <a:pt x="1214" y="656"/>
                    </a:cubicBezTo>
                    <a:cubicBezTo>
                      <a:pt x="1229" y="646"/>
                      <a:pt x="1244" y="638"/>
                      <a:pt x="1260" y="629"/>
                    </a:cubicBezTo>
                    <a:cubicBezTo>
                      <a:pt x="1275" y="621"/>
                      <a:pt x="1291" y="612"/>
                      <a:pt x="1307" y="604"/>
                    </a:cubicBezTo>
                    <a:cubicBezTo>
                      <a:pt x="1323" y="596"/>
                      <a:pt x="1338" y="589"/>
                      <a:pt x="1355" y="581"/>
                    </a:cubicBezTo>
                    <a:cubicBezTo>
                      <a:pt x="1387" y="567"/>
                      <a:pt x="1420" y="553"/>
                      <a:pt x="1454" y="542"/>
                    </a:cubicBezTo>
                    <a:cubicBezTo>
                      <a:pt x="1455" y="541"/>
                      <a:pt x="1457" y="540"/>
                      <a:pt x="1459" y="540"/>
                    </a:cubicBezTo>
                    <a:cubicBezTo>
                      <a:pt x="1474" y="534"/>
                      <a:pt x="1489" y="529"/>
                      <a:pt x="1504" y="525"/>
                    </a:cubicBezTo>
                    <a:cubicBezTo>
                      <a:pt x="1521" y="519"/>
                      <a:pt x="1538" y="514"/>
                      <a:pt x="1556" y="510"/>
                    </a:cubicBezTo>
                    <a:cubicBezTo>
                      <a:pt x="1572" y="506"/>
                      <a:pt x="1588" y="502"/>
                      <a:pt x="1605" y="498"/>
                    </a:cubicBezTo>
                    <a:cubicBezTo>
                      <a:pt x="1606" y="498"/>
                      <a:pt x="1607" y="498"/>
                      <a:pt x="1608" y="498"/>
                    </a:cubicBezTo>
                    <a:cubicBezTo>
                      <a:pt x="1626" y="494"/>
                      <a:pt x="1643" y="491"/>
                      <a:pt x="1661" y="487"/>
                    </a:cubicBezTo>
                    <a:cubicBezTo>
                      <a:pt x="1662" y="487"/>
                      <a:pt x="1664" y="487"/>
                      <a:pt x="1665" y="487"/>
                    </a:cubicBezTo>
                    <a:cubicBezTo>
                      <a:pt x="1681" y="484"/>
                      <a:pt x="1698" y="481"/>
                      <a:pt x="1714" y="479"/>
                    </a:cubicBezTo>
                    <a:cubicBezTo>
                      <a:pt x="1733" y="477"/>
                      <a:pt x="1752" y="475"/>
                      <a:pt x="1771" y="473"/>
                    </a:cubicBezTo>
                    <a:cubicBezTo>
                      <a:pt x="1787" y="472"/>
                      <a:pt x="1802" y="471"/>
                      <a:pt x="1817" y="470"/>
                    </a:cubicBezTo>
                    <a:cubicBezTo>
                      <a:pt x="1819" y="470"/>
                      <a:pt x="1820" y="470"/>
                      <a:pt x="1822" y="470"/>
                    </a:cubicBezTo>
                    <a:cubicBezTo>
                      <a:pt x="1840" y="469"/>
                      <a:pt x="1859" y="469"/>
                      <a:pt x="1877" y="469"/>
                    </a:cubicBezTo>
                    <a:cubicBezTo>
                      <a:pt x="1878" y="469"/>
                      <a:pt x="1878" y="469"/>
                      <a:pt x="1879" y="469"/>
                    </a:cubicBezTo>
                    <a:cubicBezTo>
                      <a:pt x="1895" y="469"/>
                      <a:pt x="1910" y="470"/>
                      <a:pt x="1927" y="471"/>
                    </a:cubicBezTo>
                    <a:cubicBezTo>
                      <a:pt x="1931" y="470"/>
                      <a:pt x="1936" y="471"/>
                      <a:pt x="1942" y="471"/>
                    </a:cubicBezTo>
                    <a:cubicBezTo>
                      <a:pt x="1956" y="472"/>
                      <a:pt x="1972" y="473"/>
                      <a:pt x="1987" y="474"/>
                    </a:cubicBezTo>
                    <a:cubicBezTo>
                      <a:pt x="1685" y="483"/>
                      <a:pt x="1704" y="53"/>
                      <a:pt x="1976" y="48"/>
                    </a:cubicBezTo>
                    <a:cubicBezTo>
                      <a:pt x="1207" y="0"/>
                      <a:pt x="480" y="489"/>
                      <a:pt x="258" y="126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5" name="Google Shape;635;p30"/>
              <p:cNvSpPr/>
              <p:nvPr/>
            </p:nvSpPr>
            <p:spPr>
              <a:xfrm>
                <a:off x="5751678" y="3347473"/>
                <a:ext cx="759752" cy="67346"/>
              </a:xfrm>
              <a:custGeom>
                <a:rect b="b" l="l" r="r" t="t"/>
                <a:pathLst>
                  <a:path extrusionOk="0" h="434" w="4872">
                    <a:moveTo>
                      <a:pt x="4717" y="434"/>
                    </a:moveTo>
                    <a:cubicBezTo>
                      <a:pt x="156" y="434"/>
                      <a:pt x="156" y="434"/>
                      <a:pt x="156" y="434"/>
                    </a:cubicBezTo>
                    <a:cubicBezTo>
                      <a:pt x="70" y="434"/>
                      <a:pt x="0" y="365"/>
                      <a:pt x="0" y="278"/>
                    </a:cubicBezTo>
                    <a:cubicBezTo>
                      <a:pt x="0" y="156"/>
                      <a:pt x="0" y="156"/>
                      <a:pt x="0" y="156"/>
                    </a:cubicBezTo>
                    <a:cubicBezTo>
                      <a:pt x="0" y="70"/>
                      <a:pt x="70" y="0"/>
                      <a:pt x="156" y="0"/>
                    </a:cubicBezTo>
                    <a:cubicBezTo>
                      <a:pt x="4716" y="0"/>
                      <a:pt x="4716" y="0"/>
                      <a:pt x="4716" y="0"/>
                    </a:cubicBezTo>
                    <a:cubicBezTo>
                      <a:pt x="4802" y="0"/>
                      <a:pt x="4872" y="70"/>
                      <a:pt x="4872" y="156"/>
                    </a:cubicBezTo>
                    <a:cubicBezTo>
                      <a:pt x="4872" y="278"/>
                      <a:pt x="4872" y="278"/>
                      <a:pt x="4872" y="278"/>
                    </a:cubicBezTo>
                    <a:cubicBezTo>
                      <a:pt x="4872" y="365"/>
                      <a:pt x="4803" y="434"/>
                      <a:pt x="4717" y="43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6" name="Google Shape;636;p30"/>
              <p:cNvSpPr/>
              <p:nvPr/>
            </p:nvSpPr>
            <p:spPr>
              <a:xfrm>
                <a:off x="6235724" y="3448492"/>
                <a:ext cx="275696" cy="82077"/>
              </a:xfrm>
              <a:custGeom>
                <a:rect b="b" l="l" r="r" t="t"/>
                <a:pathLst>
                  <a:path extrusionOk="0" h="533" w="1764">
                    <a:moveTo>
                      <a:pt x="1608" y="533"/>
                    </a:moveTo>
                    <a:cubicBezTo>
                      <a:pt x="156" y="533"/>
                      <a:pt x="156" y="533"/>
                      <a:pt x="156" y="533"/>
                    </a:cubicBezTo>
                    <a:cubicBezTo>
                      <a:pt x="70" y="533"/>
                      <a:pt x="0" y="463"/>
                      <a:pt x="0" y="377"/>
                    </a:cubicBezTo>
                    <a:cubicBezTo>
                      <a:pt x="0" y="156"/>
                      <a:pt x="0" y="156"/>
                      <a:pt x="0" y="156"/>
                    </a:cubicBezTo>
                    <a:cubicBezTo>
                      <a:pt x="0" y="70"/>
                      <a:pt x="69" y="0"/>
                      <a:pt x="155" y="0"/>
                    </a:cubicBezTo>
                    <a:cubicBezTo>
                      <a:pt x="1608" y="0"/>
                      <a:pt x="1608" y="0"/>
                      <a:pt x="1608" y="0"/>
                    </a:cubicBezTo>
                    <a:cubicBezTo>
                      <a:pt x="1694" y="0"/>
                      <a:pt x="1764" y="70"/>
                      <a:pt x="1764" y="156"/>
                    </a:cubicBezTo>
                    <a:cubicBezTo>
                      <a:pt x="1764" y="377"/>
                      <a:pt x="1764" y="377"/>
                      <a:pt x="1764" y="377"/>
                    </a:cubicBezTo>
                    <a:cubicBezTo>
                      <a:pt x="1764" y="463"/>
                      <a:pt x="1694" y="533"/>
                      <a:pt x="1608" y="533"/>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7" name="Google Shape;637;p30"/>
              <p:cNvSpPr/>
              <p:nvPr/>
            </p:nvSpPr>
            <p:spPr>
              <a:xfrm>
                <a:off x="6122078" y="3446388"/>
                <a:ext cx="84300" cy="84300"/>
              </a:xfrm>
              <a:prstGeom prst="ellipse">
                <a:avLst/>
              </a:pr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8" name="Google Shape;638;p30"/>
              <p:cNvSpPr/>
              <p:nvPr/>
            </p:nvSpPr>
            <p:spPr>
              <a:xfrm>
                <a:off x="6008433" y="3446388"/>
                <a:ext cx="86287" cy="84182"/>
              </a:xfrm>
              <a:custGeom>
                <a:rect b="b" l="l" r="r" t="t"/>
                <a:pathLst>
                  <a:path extrusionOk="0" h="548" w="548">
                    <a:moveTo>
                      <a:pt x="547" y="274"/>
                    </a:moveTo>
                    <a:cubicBezTo>
                      <a:pt x="548" y="425"/>
                      <a:pt x="425" y="548"/>
                      <a:pt x="274" y="548"/>
                    </a:cubicBezTo>
                    <a:cubicBezTo>
                      <a:pt x="123" y="548"/>
                      <a:pt x="0" y="425"/>
                      <a:pt x="0" y="274"/>
                    </a:cubicBezTo>
                    <a:cubicBezTo>
                      <a:pt x="0" y="123"/>
                      <a:pt x="122" y="0"/>
                      <a:pt x="274" y="0"/>
                    </a:cubicBezTo>
                    <a:cubicBezTo>
                      <a:pt x="425" y="0"/>
                      <a:pt x="547" y="123"/>
                      <a:pt x="547" y="27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9" name="Google Shape;639;p30"/>
              <p:cNvSpPr/>
              <p:nvPr/>
            </p:nvSpPr>
            <p:spPr>
              <a:xfrm>
                <a:off x="6023164" y="2202592"/>
                <a:ext cx="1321665" cy="157840"/>
              </a:xfrm>
              <a:custGeom>
                <a:rect b="b" l="l" r="r" t="t"/>
                <a:pathLst>
                  <a:path extrusionOk="0" h="1009" w="8482">
                    <a:moveTo>
                      <a:pt x="8249" y="1009"/>
                    </a:moveTo>
                    <a:cubicBezTo>
                      <a:pt x="235" y="1009"/>
                      <a:pt x="235" y="1009"/>
                      <a:pt x="235" y="1009"/>
                    </a:cubicBezTo>
                    <a:cubicBezTo>
                      <a:pt x="106" y="1009"/>
                      <a:pt x="1" y="904"/>
                      <a:pt x="1" y="775"/>
                    </a:cubicBezTo>
                    <a:cubicBezTo>
                      <a:pt x="0" y="234"/>
                      <a:pt x="0" y="234"/>
                      <a:pt x="0" y="234"/>
                    </a:cubicBezTo>
                    <a:cubicBezTo>
                      <a:pt x="0" y="105"/>
                      <a:pt x="105" y="0"/>
                      <a:pt x="234" y="0"/>
                    </a:cubicBezTo>
                    <a:cubicBezTo>
                      <a:pt x="8248" y="0"/>
                      <a:pt x="8248" y="0"/>
                      <a:pt x="8248" y="0"/>
                    </a:cubicBezTo>
                    <a:cubicBezTo>
                      <a:pt x="8377" y="0"/>
                      <a:pt x="8482" y="105"/>
                      <a:pt x="8482" y="234"/>
                    </a:cubicBezTo>
                    <a:cubicBezTo>
                      <a:pt x="8482" y="775"/>
                      <a:pt x="8482" y="775"/>
                      <a:pt x="8482" y="775"/>
                    </a:cubicBezTo>
                    <a:cubicBezTo>
                      <a:pt x="8482" y="904"/>
                      <a:pt x="8378" y="1009"/>
                      <a:pt x="8249" y="100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0" name="Google Shape;640;p30"/>
              <p:cNvSpPr/>
              <p:nvPr/>
            </p:nvSpPr>
            <p:spPr>
              <a:xfrm>
                <a:off x="7189085" y="2223637"/>
                <a:ext cx="117600" cy="1158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1" name="Google Shape;641;p30"/>
              <p:cNvSpPr/>
              <p:nvPr/>
            </p:nvSpPr>
            <p:spPr>
              <a:xfrm>
                <a:off x="6340951" y="2236265"/>
                <a:ext cx="808147" cy="92601"/>
              </a:xfrm>
              <a:custGeom>
                <a:rect b="b" l="l" r="r" t="t"/>
                <a:pathLst>
                  <a:path extrusionOk="0" h="596" w="5186">
                    <a:moveTo>
                      <a:pt x="5046" y="596"/>
                    </a:moveTo>
                    <a:cubicBezTo>
                      <a:pt x="141" y="596"/>
                      <a:pt x="141" y="596"/>
                      <a:pt x="141" y="596"/>
                    </a:cubicBezTo>
                    <a:cubicBezTo>
                      <a:pt x="64" y="596"/>
                      <a:pt x="1" y="533"/>
                      <a:pt x="0" y="455"/>
                    </a:cubicBezTo>
                    <a:cubicBezTo>
                      <a:pt x="0" y="140"/>
                      <a:pt x="0" y="140"/>
                      <a:pt x="0" y="140"/>
                    </a:cubicBezTo>
                    <a:cubicBezTo>
                      <a:pt x="0" y="63"/>
                      <a:pt x="63" y="0"/>
                      <a:pt x="141" y="0"/>
                    </a:cubicBezTo>
                    <a:cubicBezTo>
                      <a:pt x="5045" y="0"/>
                      <a:pt x="5045" y="0"/>
                      <a:pt x="5045" y="0"/>
                    </a:cubicBezTo>
                    <a:cubicBezTo>
                      <a:pt x="5123" y="0"/>
                      <a:pt x="5186" y="63"/>
                      <a:pt x="5186" y="140"/>
                    </a:cubicBezTo>
                    <a:cubicBezTo>
                      <a:pt x="5186" y="455"/>
                      <a:pt x="5186" y="455"/>
                      <a:pt x="5186" y="455"/>
                    </a:cubicBezTo>
                    <a:cubicBezTo>
                      <a:pt x="5186" y="533"/>
                      <a:pt x="5123" y="596"/>
                      <a:pt x="5046" y="59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2" name="Google Shape;642;p30"/>
              <p:cNvSpPr/>
              <p:nvPr/>
            </p:nvSpPr>
            <p:spPr>
              <a:xfrm>
                <a:off x="6079987" y="2236265"/>
                <a:ext cx="206244" cy="92600"/>
              </a:xfrm>
              <a:custGeom>
                <a:rect b="b" l="l" r="r" t="t"/>
                <a:pathLst>
                  <a:path extrusionOk="0" h="593" w="1332">
                    <a:moveTo>
                      <a:pt x="1159" y="593"/>
                    </a:moveTo>
                    <a:cubicBezTo>
                      <a:pt x="174" y="593"/>
                      <a:pt x="174" y="593"/>
                      <a:pt x="174" y="593"/>
                    </a:cubicBezTo>
                    <a:cubicBezTo>
                      <a:pt x="78" y="593"/>
                      <a:pt x="0" y="515"/>
                      <a:pt x="0" y="419"/>
                    </a:cubicBezTo>
                    <a:cubicBezTo>
                      <a:pt x="0" y="174"/>
                      <a:pt x="0" y="174"/>
                      <a:pt x="0" y="174"/>
                    </a:cubicBezTo>
                    <a:cubicBezTo>
                      <a:pt x="0" y="78"/>
                      <a:pt x="78" y="0"/>
                      <a:pt x="174" y="0"/>
                    </a:cubicBezTo>
                    <a:cubicBezTo>
                      <a:pt x="1158" y="0"/>
                      <a:pt x="1158" y="0"/>
                      <a:pt x="1158" y="0"/>
                    </a:cubicBezTo>
                    <a:cubicBezTo>
                      <a:pt x="1254" y="0"/>
                      <a:pt x="1332" y="78"/>
                      <a:pt x="1332" y="174"/>
                    </a:cubicBezTo>
                    <a:cubicBezTo>
                      <a:pt x="1332" y="419"/>
                      <a:pt x="1332" y="419"/>
                      <a:pt x="1332" y="419"/>
                    </a:cubicBezTo>
                    <a:cubicBezTo>
                      <a:pt x="1332" y="515"/>
                      <a:pt x="1254" y="593"/>
                      <a:pt x="1159" y="59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3" name="Google Shape;643;p30"/>
              <p:cNvSpPr/>
              <p:nvPr/>
            </p:nvSpPr>
            <p:spPr>
              <a:xfrm>
                <a:off x="7203817" y="2238369"/>
                <a:ext cx="86286" cy="86288"/>
              </a:xfrm>
              <a:custGeom>
                <a:rect b="b" l="l" r="r" t="t"/>
                <a:pathLst>
                  <a:path extrusionOk="0" h="560" w="560">
                    <a:moveTo>
                      <a:pt x="516" y="236"/>
                    </a:moveTo>
                    <a:cubicBezTo>
                      <a:pt x="324" y="236"/>
                      <a:pt x="324" y="236"/>
                      <a:pt x="324" y="236"/>
                    </a:cubicBezTo>
                    <a:cubicBezTo>
                      <a:pt x="324" y="43"/>
                      <a:pt x="324" y="43"/>
                      <a:pt x="324" y="43"/>
                    </a:cubicBezTo>
                    <a:cubicBezTo>
                      <a:pt x="324" y="19"/>
                      <a:pt x="304" y="0"/>
                      <a:pt x="280" y="0"/>
                    </a:cubicBezTo>
                    <a:cubicBezTo>
                      <a:pt x="256" y="0"/>
                      <a:pt x="236" y="19"/>
                      <a:pt x="236" y="43"/>
                    </a:cubicBezTo>
                    <a:cubicBezTo>
                      <a:pt x="236" y="236"/>
                      <a:pt x="236" y="236"/>
                      <a:pt x="236" y="236"/>
                    </a:cubicBezTo>
                    <a:cubicBezTo>
                      <a:pt x="44" y="236"/>
                      <a:pt x="44" y="236"/>
                      <a:pt x="44" y="236"/>
                    </a:cubicBezTo>
                    <a:cubicBezTo>
                      <a:pt x="19" y="236"/>
                      <a:pt x="0" y="256"/>
                      <a:pt x="0" y="280"/>
                    </a:cubicBezTo>
                    <a:cubicBezTo>
                      <a:pt x="0" y="304"/>
                      <a:pt x="20" y="324"/>
                      <a:pt x="44" y="324"/>
                    </a:cubicBezTo>
                    <a:cubicBezTo>
                      <a:pt x="236" y="324"/>
                      <a:pt x="236" y="324"/>
                      <a:pt x="236" y="324"/>
                    </a:cubicBezTo>
                    <a:cubicBezTo>
                      <a:pt x="236" y="516"/>
                      <a:pt x="236" y="516"/>
                      <a:pt x="236" y="516"/>
                    </a:cubicBezTo>
                    <a:cubicBezTo>
                      <a:pt x="236" y="540"/>
                      <a:pt x="256" y="560"/>
                      <a:pt x="280" y="560"/>
                    </a:cubicBezTo>
                    <a:cubicBezTo>
                      <a:pt x="304" y="560"/>
                      <a:pt x="324" y="540"/>
                      <a:pt x="324" y="516"/>
                    </a:cubicBezTo>
                    <a:cubicBezTo>
                      <a:pt x="324" y="324"/>
                      <a:pt x="324" y="324"/>
                      <a:pt x="324" y="324"/>
                    </a:cubicBezTo>
                    <a:cubicBezTo>
                      <a:pt x="516" y="324"/>
                      <a:pt x="516" y="324"/>
                      <a:pt x="516" y="324"/>
                    </a:cubicBezTo>
                    <a:cubicBezTo>
                      <a:pt x="541" y="324"/>
                      <a:pt x="560" y="304"/>
                      <a:pt x="560" y="280"/>
                    </a:cubicBezTo>
                    <a:cubicBezTo>
                      <a:pt x="560" y="256"/>
                      <a:pt x="541" y="236"/>
                      <a:pt x="516" y="236"/>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4" name="Google Shape;644;p30"/>
              <p:cNvSpPr/>
              <p:nvPr/>
            </p:nvSpPr>
            <p:spPr>
              <a:xfrm>
                <a:off x="4503680" y="1407067"/>
                <a:ext cx="1418463" cy="374613"/>
              </a:xfrm>
              <a:custGeom>
                <a:rect b="b" l="l" r="r" t="t"/>
                <a:pathLst>
                  <a:path extrusionOk="0" h="2407" w="9100">
                    <a:moveTo>
                      <a:pt x="8710" y="2407"/>
                    </a:moveTo>
                    <a:cubicBezTo>
                      <a:pt x="391" y="2407"/>
                      <a:pt x="391" y="2407"/>
                      <a:pt x="391" y="2407"/>
                    </a:cubicBezTo>
                    <a:cubicBezTo>
                      <a:pt x="176" y="2407"/>
                      <a:pt x="1" y="2232"/>
                      <a:pt x="1" y="2017"/>
                    </a:cubicBezTo>
                    <a:cubicBezTo>
                      <a:pt x="0" y="390"/>
                      <a:pt x="0" y="390"/>
                      <a:pt x="0" y="390"/>
                    </a:cubicBezTo>
                    <a:cubicBezTo>
                      <a:pt x="0" y="175"/>
                      <a:pt x="175" y="0"/>
                      <a:pt x="390" y="0"/>
                    </a:cubicBezTo>
                    <a:cubicBezTo>
                      <a:pt x="8709" y="0"/>
                      <a:pt x="8709" y="0"/>
                      <a:pt x="8709" y="0"/>
                    </a:cubicBezTo>
                    <a:cubicBezTo>
                      <a:pt x="8924" y="0"/>
                      <a:pt x="9099" y="175"/>
                      <a:pt x="9099" y="390"/>
                    </a:cubicBezTo>
                    <a:cubicBezTo>
                      <a:pt x="9100" y="2017"/>
                      <a:pt x="9100" y="2017"/>
                      <a:pt x="9100" y="2017"/>
                    </a:cubicBezTo>
                    <a:cubicBezTo>
                      <a:pt x="9100" y="2232"/>
                      <a:pt x="8926" y="2407"/>
                      <a:pt x="8710" y="240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5" name="Google Shape;645;p30"/>
              <p:cNvSpPr/>
              <p:nvPr/>
            </p:nvSpPr>
            <p:spPr>
              <a:xfrm>
                <a:off x="4562607" y="1453368"/>
                <a:ext cx="1298509" cy="29464"/>
              </a:xfrm>
              <a:custGeom>
                <a:rect b="b" l="l" r="r" t="t"/>
                <a:pathLst>
                  <a:path extrusionOk="0" h="187" w="8337">
                    <a:moveTo>
                      <a:pt x="8244" y="187"/>
                    </a:moveTo>
                    <a:cubicBezTo>
                      <a:pt x="93" y="187"/>
                      <a:pt x="93" y="187"/>
                      <a:pt x="93" y="187"/>
                    </a:cubicBezTo>
                    <a:cubicBezTo>
                      <a:pt x="42" y="187"/>
                      <a:pt x="0" y="145"/>
                      <a:pt x="0" y="94"/>
                    </a:cubicBezTo>
                    <a:cubicBezTo>
                      <a:pt x="0" y="42"/>
                      <a:pt x="42" y="0"/>
                      <a:pt x="93" y="0"/>
                    </a:cubicBezTo>
                    <a:cubicBezTo>
                      <a:pt x="8244" y="0"/>
                      <a:pt x="8244" y="0"/>
                      <a:pt x="8244" y="0"/>
                    </a:cubicBezTo>
                    <a:cubicBezTo>
                      <a:pt x="8295" y="0"/>
                      <a:pt x="8337" y="42"/>
                      <a:pt x="8337" y="94"/>
                    </a:cubicBezTo>
                    <a:cubicBezTo>
                      <a:pt x="8337" y="145"/>
                      <a:pt x="8295" y="187"/>
                      <a:pt x="8244" y="187"/>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6" name="Google Shape;646;p30"/>
              <p:cNvSpPr/>
              <p:nvPr/>
            </p:nvSpPr>
            <p:spPr>
              <a:xfrm>
                <a:off x="4564712" y="1535446"/>
                <a:ext cx="568224" cy="29464"/>
              </a:xfrm>
              <a:custGeom>
                <a:rect b="b" l="l" r="r" t="t"/>
                <a:pathLst>
                  <a:path extrusionOk="0" h="186" w="3659">
                    <a:moveTo>
                      <a:pt x="3566" y="186"/>
                    </a:moveTo>
                    <a:cubicBezTo>
                      <a:pt x="93" y="186"/>
                      <a:pt x="93" y="186"/>
                      <a:pt x="93" y="186"/>
                    </a:cubicBezTo>
                    <a:cubicBezTo>
                      <a:pt x="41" y="186"/>
                      <a:pt x="0" y="145"/>
                      <a:pt x="0" y="93"/>
                    </a:cubicBezTo>
                    <a:cubicBezTo>
                      <a:pt x="0" y="42"/>
                      <a:pt x="41" y="0"/>
                      <a:pt x="93" y="0"/>
                    </a:cubicBezTo>
                    <a:cubicBezTo>
                      <a:pt x="3566" y="0"/>
                      <a:pt x="3566" y="0"/>
                      <a:pt x="3566" y="0"/>
                    </a:cubicBezTo>
                    <a:cubicBezTo>
                      <a:pt x="3618" y="0"/>
                      <a:pt x="3659" y="42"/>
                      <a:pt x="3659" y="93"/>
                    </a:cubicBezTo>
                    <a:cubicBezTo>
                      <a:pt x="3659" y="145"/>
                      <a:pt x="3618" y="186"/>
                      <a:pt x="3566" y="186"/>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7" name="Google Shape;647;p30"/>
              <p:cNvSpPr/>
              <p:nvPr/>
            </p:nvSpPr>
            <p:spPr>
              <a:xfrm>
                <a:off x="5579104" y="1619628"/>
                <a:ext cx="284117" cy="115751"/>
              </a:xfrm>
              <a:custGeom>
                <a:rect b="b" l="l" r="r" t="t"/>
                <a:pathLst>
                  <a:path extrusionOk="0" h="745" w="1821">
                    <a:moveTo>
                      <a:pt x="1665" y="745"/>
                    </a:moveTo>
                    <a:cubicBezTo>
                      <a:pt x="156" y="745"/>
                      <a:pt x="156" y="745"/>
                      <a:pt x="156" y="745"/>
                    </a:cubicBezTo>
                    <a:cubicBezTo>
                      <a:pt x="70" y="745"/>
                      <a:pt x="1" y="675"/>
                      <a:pt x="0" y="589"/>
                    </a:cubicBezTo>
                    <a:cubicBezTo>
                      <a:pt x="0" y="156"/>
                      <a:pt x="0" y="156"/>
                      <a:pt x="0" y="156"/>
                    </a:cubicBezTo>
                    <a:cubicBezTo>
                      <a:pt x="0" y="70"/>
                      <a:pt x="70" y="0"/>
                      <a:pt x="156" y="0"/>
                    </a:cubicBezTo>
                    <a:cubicBezTo>
                      <a:pt x="1665" y="0"/>
                      <a:pt x="1665" y="0"/>
                      <a:pt x="1665" y="0"/>
                    </a:cubicBezTo>
                    <a:cubicBezTo>
                      <a:pt x="1751" y="0"/>
                      <a:pt x="1821" y="70"/>
                      <a:pt x="1821" y="156"/>
                    </a:cubicBezTo>
                    <a:cubicBezTo>
                      <a:pt x="1821" y="589"/>
                      <a:pt x="1821" y="589"/>
                      <a:pt x="1821" y="589"/>
                    </a:cubicBezTo>
                    <a:cubicBezTo>
                      <a:pt x="1821" y="675"/>
                      <a:pt x="1751" y="745"/>
                      <a:pt x="1665" y="745"/>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8" name="Google Shape;648;p30"/>
              <p:cNvSpPr/>
              <p:nvPr/>
            </p:nvSpPr>
            <p:spPr>
              <a:xfrm>
                <a:off x="5248690" y="1619628"/>
                <a:ext cx="284117" cy="115751"/>
              </a:xfrm>
              <a:custGeom>
                <a:rect b="b" l="l" r="r" t="t"/>
                <a:pathLst>
                  <a:path extrusionOk="0" h="745" w="1821">
                    <a:moveTo>
                      <a:pt x="1665" y="745"/>
                    </a:moveTo>
                    <a:cubicBezTo>
                      <a:pt x="157" y="745"/>
                      <a:pt x="157" y="745"/>
                      <a:pt x="157" y="745"/>
                    </a:cubicBezTo>
                    <a:cubicBezTo>
                      <a:pt x="71" y="745"/>
                      <a:pt x="1" y="675"/>
                      <a:pt x="1" y="589"/>
                    </a:cubicBezTo>
                    <a:cubicBezTo>
                      <a:pt x="0" y="156"/>
                      <a:pt x="0" y="156"/>
                      <a:pt x="0" y="156"/>
                    </a:cubicBezTo>
                    <a:cubicBezTo>
                      <a:pt x="0" y="70"/>
                      <a:pt x="70" y="0"/>
                      <a:pt x="156" y="0"/>
                    </a:cubicBezTo>
                    <a:cubicBezTo>
                      <a:pt x="1665" y="0"/>
                      <a:pt x="1665" y="0"/>
                      <a:pt x="1665" y="0"/>
                    </a:cubicBezTo>
                    <a:cubicBezTo>
                      <a:pt x="1751" y="0"/>
                      <a:pt x="1821" y="70"/>
                      <a:pt x="1821" y="156"/>
                    </a:cubicBezTo>
                    <a:cubicBezTo>
                      <a:pt x="1821" y="589"/>
                      <a:pt x="1821" y="589"/>
                      <a:pt x="1821" y="589"/>
                    </a:cubicBezTo>
                    <a:cubicBezTo>
                      <a:pt x="1821" y="675"/>
                      <a:pt x="1751" y="745"/>
                      <a:pt x="1665" y="74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49" name="Google Shape;649;p30"/>
            <p:cNvGrpSpPr/>
            <p:nvPr/>
          </p:nvGrpSpPr>
          <p:grpSpPr>
            <a:xfrm>
              <a:off x="8100389" y="2547672"/>
              <a:ext cx="211524" cy="932645"/>
              <a:chOff x="5703957" y="2852807"/>
              <a:chExt cx="583675" cy="2573525"/>
            </a:xfrm>
          </p:grpSpPr>
          <p:sp>
            <p:nvSpPr>
              <p:cNvPr id="650" name="Google Shape;650;p30"/>
              <p:cNvSpPr/>
              <p:nvPr/>
            </p:nvSpPr>
            <p:spPr>
              <a:xfrm>
                <a:off x="5703957" y="2852807"/>
                <a:ext cx="583675" cy="539471"/>
              </a:xfrm>
              <a:custGeom>
                <a:rect b="b" l="l" r="r" t="t"/>
                <a:pathLst>
                  <a:path extrusionOk="0" h="815" w="885">
                    <a:moveTo>
                      <a:pt x="720" y="0"/>
                    </a:moveTo>
                    <a:cubicBezTo>
                      <a:pt x="164" y="0"/>
                      <a:pt x="164" y="0"/>
                      <a:pt x="164" y="0"/>
                    </a:cubicBezTo>
                    <a:cubicBezTo>
                      <a:pt x="73" y="0"/>
                      <a:pt x="0" y="74"/>
                      <a:pt x="0" y="165"/>
                    </a:cubicBezTo>
                    <a:cubicBezTo>
                      <a:pt x="0" y="651"/>
                      <a:pt x="0" y="651"/>
                      <a:pt x="0" y="651"/>
                    </a:cubicBezTo>
                    <a:cubicBezTo>
                      <a:pt x="0" y="742"/>
                      <a:pt x="73" y="815"/>
                      <a:pt x="164" y="815"/>
                    </a:cubicBezTo>
                    <a:cubicBezTo>
                      <a:pt x="720" y="815"/>
                      <a:pt x="720" y="815"/>
                      <a:pt x="720" y="815"/>
                    </a:cubicBezTo>
                    <a:cubicBezTo>
                      <a:pt x="811" y="815"/>
                      <a:pt x="885" y="742"/>
                      <a:pt x="885" y="651"/>
                    </a:cubicBezTo>
                    <a:cubicBezTo>
                      <a:pt x="885" y="165"/>
                      <a:pt x="885" y="165"/>
                      <a:pt x="885" y="165"/>
                    </a:cubicBezTo>
                    <a:cubicBezTo>
                      <a:pt x="885" y="74"/>
                      <a:pt x="811" y="0"/>
                      <a:pt x="72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1" name="Google Shape;651;p30"/>
              <p:cNvSpPr/>
              <p:nvPr/>
            </p:nvSpPr>
            <p:spPr>
              <a:xfrm>
                <a:off x="5978107" y="2958932"/>
                <a:ext cx="26530" cy="247624"/>
              </a:xfrm>
              <a:custGeom>
                <a:rect b="b" l="l" r="r" t="t"/>
                <a:pathLst>
                  <a:path extrusionOk="0" h="379" w="37">
                    <a:moveTo>
                      <a:pt x="19" y="0"/>
                    </a:moveTo>
                    <a:cubicBezTo>
                      <a:pt x="29" y="0"/>
                      <a:pt x="37" y="8"/>
                      <a:pt x="37" y="19"/>
                    </a:cubicBezTo>
                    <a:cubicBezTo>
                      <a:pt x="37" y="361"/>
                      <a:pt x="37" y="361"/>
                      <a:pt x="37" y="361"/>
                    </a:cubicBezTo>
                    <a:cubicBezTo>
                      <a:pt x="37" y="371"/>
                      <a:pt x="29" y="379"/>
                      <a:pt x="19" y="379"/>
                    </a:cubicBezTo>
                    <a:cubicBezTo>
                      <a:pt x="9" y="379"/>
                      <a:pt x="0" y="371"/>
                      <a:pt x="0" y="361"/>
                    </a:cubicBezTo>
                    <a:cubicBezTo>
                      <a:pt x="0" y="19"/>
                      <a:pt x="0" y="19"/>
                      <a:pt x="0" y="19"/>
                    </a:cubicBezTo>
                    <a:cubicBezTo>
                      <a:pt x="0" y="8"/>
                      <a:pt x="9" y="0"/>
                      <a:pt x="19"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2" name="Google Shape;652;p30"/>
              <p:cNvSpPr/>
              <p:nvPr/>
            </p:nvSpPr>
            <p:spPr>
              <a:xfrm>
                <a:off x="5871985" y="3268462"/>
                <a:ext cx="247620" cy="17688"/>
              </a:xfrm>
              <a:custGeom>
                <a:rect b="b" l="l" r="r" t="t"/>
                <a:pathLst>
                  <a:path extrusionOk="0" h="36" w="379">
                    <a:moveTo>
                      <a:pt x="18" y="0"/>
                    </a:moveTo>
                    <a:cubicBezTo>
                      <a:pt x="361" y="0"/>
                      <a:pt x="361" y="0"/>
                      <a:pt x="361" y="0"/>
                    </a:cubicBezTo>
                    <a:cubicBezTo>
                      <a:pt x="371" y="0"/>
                      <a:pt x="379" y="8"/>
                      <a:pt x="379" y="18"/>
                    </a:cubicBezTo>
                    <a:cubicBezTo>
                      <a:pt x="379" y="28"/>
                      <a:pt x="371" y="36"/>
                      <a:pt x="361" y="36"/>
                    </a:cubicBezTo>
                    <a:cubicBezTo>
                      <a:pt x="18" y="36"/>
                      <a:pt x="18" y="36"/>
                      <a:pt x="18" y="36"/>
                    </a:cubicBezTo>
                    <a:cubicBezTo>
                      <a:pt x="8" y="36"/>
                      <a:pt x="0" y="28"/>
                      <a:pt x="0" y="18"/>
                    </a:cubicBezTo>
                    <a:cubicBezTo>
                      <a:pt x="0" y="8"/>
                      <a:pt x="8" y="0"/>
                      <a:pt x="18"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3" name="Google Shape;653;p30"/>
              <p:cNvSpPr/>
              <p:nvPr/>
            </p:nvSpPr>
            <p:spPr>
              <a:xfrm>
                <a:off x="5871985" y="3082744"/>
                <a:ext cx="247621" cy="123813"/>
              </a:xfrm>
              <a:custGeom>
                <a:rect b="b" l="l" r="r" t="t"/>
                <a:pathLst>
                  <a:path extrusionOk="0" h="191" w="381">
                    <a:moveTo>
                      <a:pt x="193" y="191"/>
                    </a:moveTo>
                    <a:cubicBezTo>
                      <a:pt x="188" y="191"/>
                      <a:pt x="184" y="190"/>
                      <a:pt x="180" y="187"/>
                    </a:cubicBezTo>
                    <a:cubicBezTo>
                      <a:pt x="8" y="34"/>
                      <a:pt x="8" y="34"/>
                      <a:pt x="8" y="34"/>
                    </a:cubicBezTo>
                    <a:cubicBezTo>
                      <a:pt x="1" y="27"/>
                      <a:pt x="0" y="15"/>
                      <a:pt x="7" y="8"/>
                    </a:cubicBezTo>
                    <a:cubicBezTo>
                      <a:pt x="14" y="0"/>
                      <a:pt x="25" y="0"/>
                      <a:pt x="33" y="6"/>
                    </a:cubicBezTo>
                    <a:cubicBezTo>
                      <a:pt x="192" y="148"/>
                      <a:pt x="192" y="148"/>
                      <a:pt x="192" y="148"/>
                    </a:cubicBezTo>
                    <a:cubicBezTo>
                      <a:pt x="348" y="6"/>
                      <a:pt x="348" y="6"/>
                      <a:pt x="348" y="6"/>
                    </a:cubicBezTo>
                    <a:cubicBezTo>
                      <a:pt x="356" y="0"/>
                      <a:pt x="367" y="0"/>
                      <a:pt x="374" y="8"/>
                    </a:cubicBezTo>
                    <a:cubicBezTo>
                      <a:pt x="381" y="15"/>
                      <a:pt x="380" y="27"/>
                      <a:pt x="373" y="34"/>
                    </a:cubicBezTo>
                    <a:cubicBezTo>
                      <a:pt x="205" y="186"/>
                      <a:pt x="205" y="186"/>
                      <a:pt x="205" y="186"/>
                    </a:cubicBezTo>
                    <a:cubicBezTo>
                      <a:pt x="201" y="190"/>
                      <a:pt x="197" y="191"/>
                      <a:pt x="193" y="191"/>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4" name="Google Shape;654;p30"/>
              <p:cNvSpPr/>
              <p:nvPr/>
            </p:nvSpPr>
            <p:spPr>
              <a:xfrm>
                <a:off x="5703957" y="3524930"/>
                <a:ext cx="583675" cy="539471"/>
              </a:xfrm>
              <a:custGeom>
                <a:rect b="b" l="l" r="r" t="t"/>
                <a:pathLst>
                  <a:path extrusionOk="0" h="815" w="885">
                    <a:moveTo>
                      <a:pt x="164" y="815"/>
                    </a:moveTo>
                    <a:cubicBezTo>
                      <a:pt x="720" y="815"/>
                      <a:pt x="720" y="815"/>
                      <a:pt x="720" y="815"/>
                    </a:cubicBezTo>
                    <a:cubicBezTo>
                      <a:pt x="811" y="815"/>
                      <a:pt x="885" y="741"/>
                      <a:pt x="885" y="650"/>
                    </a:cubicBezTo>
                    <a:cubicBezTo>
                      <a:pt x="885" y="165"/>
                      <a:pt x="885" y="165"/>
                      <a:pt x="885" y="165"/>
                    </a:cubicBezTo>
                    <a:cubicBezTo>
                      <a:pt x="885" y="74"/>
                      <a:pt x="811" y="0"/>
                      <a:pt x="720" y="0"/>
                    </a:cubicBezTo>
                    <a:cubicBezTo>
                      <a:pt x="164" y="0"/>
                      <a:pt x="164" y="0"/>
                      <a:pt x="164" y="0"/>
                    </a:cubicBezTo>
                    <a:cubicBezTo>
                      <a:pt x="73" y="0"/>
                      <a:pt x="0" y="74"/>
                      <a:pt x="0" y="165"/>
                    </a:cubicBezTo>
                    <a:cubicBezTo>
                      <a:pt x="0" y="650"/>
                      <a:pt x="0" y="650"/>
                      <a:pt x="0" y="650"/>
                    </a:cubicBezTo>
                    <a:cubicBezTo>
                      <a:pt x="0" y="741"/>
                      <a:pt x="73" y="815"/>
                      <a:pt x="164" y="815"/>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5" name="Google Shape;655;p30"/>
              <p:cNvSpPr/>
              <p:nvPr/>
            </p:nvSpPr>
            <p:spPr>
              <a:xfrm>
                <a:off x="5978107" y="3710649"/>
                <a:ext cx="26531" cy="247624"/>
              </a:xfrm>
              <a:custGeom>
                <a:rect b="b" l="l" r="r" t="t"/>
                <a:pathLst>
                  <a:path extrusionOk="0" h="379" w="36">
                    <a:moveTo>
                      <a:pt x="18" y="379"/>
                    </a:moveTo>
                    <a:cubicBezTo>
                      <a:pt x="8" y="379"/>
                      <a:pt x="0" y="371"/>
                      <a:pt x="0" y="361"/>
                    </a:cubicBezTo>
                    <a:cubicBezTo>
                      <a:pt x="0" y="18"/>
                      <a:pt x="0" y="18"/>
                      <a:pt x="0" y="18"/>
                    </a:cubicBezTo>
                    <a:cubicBezTo>
                      <a:pt x="0" y="8"/>
                      <a:pt x="8" y="0"/>
                      <a:pt x="18" y="0"/>
                    </a:cubicBezTo>
                    <a:cubicBezTo>
                      <a:pt x="28" y="0"/>
                      <a:pt x="36" y="8"/>
                      <a:pt x="36" y="18"/>
                    </a:cubicBezTo>
                    <a:cubicBezTo>
                      <a:pt x="36" y="361"/>
                      <a:pt x="36" y="361"/>
                      <a:pt x="36" y="361"/>
                    </a:cubicBezTo>
                    <a:cubicBezTo>
                      <a:pt x="36" y="371"/>
                      <a:pt x="28" y="379"/>
                      <a:pt x="18" y="379"/>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6" name="Google Shape;656;p30"/>
              <p:cNvSpPr/>
              <p:nvPr/>
            </p:nvSpPr>
            <p:spPr>
              <a:xfrm>
                <a:off x="5871985" y="3631055"/>
                <a:ext cx="247620" cy="17688"/>
              </a:xfrm>
              <a:custGeom>
                <a:rect b="b" l="l" r="r" t="t"/>
                <a:pathLst>
                  <a:path extrusionOk="0" h="36" w="379">
                    <a:moveTo>
                      <a:pt x="361" y="36"/>
                    </a:moveTo>
                    <a:cubicBezTo>
                      <a:pt x="19" y="36"/>
                      <a:pt x="19" y="36"/>
                      <a:pt x="19" y="36"/>
                    </a:cubicBezTo>
                    <a:cubicBezTo>
                      <a:pt x="8" y="36"/>
                      <a:pt x="0" y="28"/>
                      <a:pt x="0" y="18"/>
                    </a:cubicBezTo>
                    <a:cubicBezTo>
                      <a:pt x="0" y="8"/>
                      <a:pt x="8" y="0"/>
                      <a:pt x="19" y="0"/>
                    </a:cubicBezTo>
                    <a:cubicBezTo>
                      <a:pt x="361" y="0"/>
                      <a:pt x="361" y="0"/>
                      <a:pt x="361" y="0"/>
                    </a:cubicBezTo>
                    <a:cubicBezTo>
                      <a:pt x="371" y="0"/>
                      <a:pt x="379" y="8"/>
                      <a:pt x="379" y="18"/>
                    </a:cubicBezTo>
                    <a:cubicBezTo>
                      <a:pt x="379" y="28"/>
                      <a:pt x="371" y="36"/>
                      <a:pt x="361" y="36"/>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7" name="Google Shape;657;p30"/>
              <p:cNvSpPr/>
              <p:nvPr/>
            </p:nvSpPr>
            <p:spPr>
              <a:xfrm>
                <a:off x="5871985" y="3710649"/>
                <a:ext cx="247617" cy="123812"/>
              </a:xfrm>
              <a:custGeom>
                <a:rect b="b" l="l" r="r" t="t"/>
                <a:pathLst>
                  <a:path extrusionOk="0" h="192" w="380">
                    <a:moveTo>
                      <a:pt x="188" y="0"/>
                    </a:moveTo>
                    <a:cubicBezTo>
                      <a:pt x="192" y="0"/>
                      <a:pt x="197" y="2"/>
                      <a:pt x="200" y="5"/>
                    </a:cubicBezTo>
                    <a:cubicBezTo>
                      <a:pt x="372" y="157"/>
                      <a:pt x="372" y="157"/>
                      <a:pt x="372" y="157"/>
                    </a:cubicBezTo>
                    <a:cubicBezTo>
                      <a:pt x="380" y="164"/>
                      <a:pt x="380" y="176"/>
                      <a:pt x="374" y="183"/>
                    </a:cubicBezTo>
                    <a:cubicBezTo>
                      <a:pt x="367" y="191"/>
                      <a:pt x="355" y="192"/>
                      <a:pt x="347" y="185"/>
                    </a:cubicBezTo>
                    <a:cubicBezTo>
                      <a:pt x="188" y="43"/>
                      <a:pt x="188" y="43"/>
                      <a:pt x="188" y="43"/>
                    </a:cubicBezTo>
                    <a:cubicBezTo>
                      <a:pt x="32" y="185"/>
                      <a:pt x="32" y="185"/>
                      <a:pt x="32" y="185"/>
                    </a:cubicBezTo>
                    <a:cubicBezTo>
                      <a:pt x="25" y="192"/>
                      <a:pt x="13" y="191"/>
                      <a:pt x="6" y="184"/>
                    </a:cubicBezTo>
                    <a:cubicBezTo>
                      <a:pt x="0" y="176"/>
                      <a:pt x="0" y="164"/>
                      <a:pt x="8" y="157"/>
                    </a:cubicBezTo>
                    <a:cubicBezTo>
                      <a:pt x="176" y="5"/>
                      <a:pt x="176" y="5"/>
                      <a:pt x="176" y="5"/>
                    </a:cubicBezTo>
                    <a:cubicBezTo>
                      <a:pt x="179" y="2"/>
                      <a:pt x="184" y="0"/>
                      <a:pt x="188"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8" name="Google Shape;658;p30"/>
              <p:cNvSpPr/>
              <p:nvPr/>
            </p:nvSpPr>
            <p:spPr>
              <a:xfrm>
                <a:off x="5730488" y="4170522"/>
                <a:ext cx="530608" cy="583679"/>
              </a:xfrm>
              <a:custGeom>
                <a:rect b="b" l="l" r="r" t="t"/>
                <a:pathLst>
                  <a:path extrusionOk="0" h="886" w="815">
                    <a:moveTo>
                      <a:pt x="0" y="165"/>
                    </a:moveTo>
                    <a:cubicBezTo>
                      <a:pt x="0" y="721"/>
                      <a:pt x="0" y="721"/>
                      <a:pt x="0" y="721"/>
                    </a:cubicBezTo>
                    <a:cubicBezTo>
                      <a:pt x="0" y="812"/>
                      <a:pt x="73" y="886"/>
                      <a:pt x="164" y="886"/>
                    </a:cubicBezTo>
                    <a:cubicBezTo>
                      <a:pt x="650" y="886"/>
                      <a:pt x="650" y="886"/>
                      <a:pt x="650" y="886"/>
                    </a:cubicBezTo>
                    <a:cubicBezTo>
                      <a:pt x="741" y="886"/>
                      <a:pt x="815" y="812"/>
                      <a:pt x="815" y="721"/>
                    </a:cubicBezTo>
                    <a:cubicBezTo>
                      <a:pt x="815" y="165"/>
                      <a:pt x="815" y="165"/>
                      <a:pt x="815" y="165"/>
                    </a:cubicBezTo>
                    <a:cubicBezTo>
                      <a:pt x="815" y="74"/>
                      <a:pt x="741" y="0"/>
                      <a:pt x="650" y="0"/>
                    </a:cubicBezTo>
                    <a:cubicBezTo>
                      <a:pt x="164" y="0"/>
                      <a:pt x="164" y="0"/>
                      <a:pt x="164" y="0"/>
                    </a:cubicBezTo>
                    <a:cubicBezTo>
                      <a:pt x="73" y="0"/>
                      <a:pt x="0" y="74"/>
                      <a:pt x="0" y="165"/>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9" name="Google Shape;659;p30"/>
              <p:cNvSpPr/>
              <p:nvPr/>
            </p:nvSpPr>
            <p:spPr>
              <a:xfrm>
                <a:off x="5933889" y="4338553"/>
                <a:ext cx="123809" cy="247622"/>
              </a:xfrm>
              <a:custGeom>
                <a:rect b="b" l="l" r="r" t="t"/>
                <a:pathLst>
                  <a:path extrusionOk="0" h="380" w="192">
                    <a:moveTo>
                      <a:pt x="192" y="188"/>
                    </a:moveTo>
                    <a:cubicBezTo>
                      <a:pt x="192" y="192"/>
                      <a:pt x="191" y="197"/>
                      <a:pt x="187" y="200"/>
                    </a:cubicBezTo>
                    <a:cubicBezTo>
                      <a:pt x="35" y="372"/>
                      <a:pt x="35" y="372"/>
                      <a:pt x="35" y="372"/>
                    </a:cubicBezTo>
                    <a:cubicBezTo>
                      <a:pt x="28" y="380"/>
                      <a:pt x="16" y="380"/>
                      <a:pt x="9" y="374"/>
                    </a:cubicBezTo>
                    <a:cubicBezTo>
                      <a:pt x="1" y="367"/>
                      <a:pt x="0" y="355"/>
                      <a:pt x="7" y="347"/>
                    </a:cubicBezTo>
                    <a:cubicBezTo>
                      <a:pt x="149" y="188"/>
                      <a:pt x="149" y="188"/>
                      <a:pt x="149" y="188"/>
                    </a:cubicBezTo>
                    <a:cubicBezTo>
                      <a:pt x="7" y="32"/>
                      <a:pt x="7" y="32"/>
                      <a:pt x="7" y="32"/>
                    </a:cubicBezTo>
                    <a:cubicBezTo>
                      <a:pt x="0" y="25"/>
                      <a:pt x="1" y="13"/>
                      <a:pt x="9" y="6"/>
                    </a:cubicBezTo>
                    <a:cubicBezTo>
                      <a:pt x="16" y="0"/>
                      <a:pt x="28" y="0"/>
                      <a:pt x="35" y="8"/>
                    </a:cubicBezTo>
                    <a:cubicBezTo>
                      <a:pt x="187" y="176"/>
                      <a:pt x="187" y="176"/>
                      <a:pt x="187" y="176"/>
                    </a:cubicBezTo>
                    <a:cubicBezTo>
                      <a:pt x="190" y="179"/>
                      <a:pt x="192" y="184"/>
                      <a:pt x="192" y="188"/>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0" name="Google Shape;660;p30"/>
              <p:cNvSpPr/>
              <p:nvPr/>
            </p:nvSpPr>
            <p:spPr>
              <a:xfrm>
                <a:off x="5730488" y="4842645"/>
                <a:ext cx="530608" cy="583686"/>
              </a:xfrm>
              <a:custGeom>
                <a:rect b="b" l="l" r="r" t="t"/>
                <a:pathLst>
                  <a:path extrusionOk="0" h="885" w="815">
                    <a:moveTo>
                      <a:pt x="815" y="720"/>
                    </a:moveTo>
                    <a:cubicBezTo>
                      <a:pt x="815" y="165"/>
                      <a:pt x="815" y="165"/>
                      <a:pt x="815" y="165"/>
                    </a:cubicBezTo>
                    <a:cubicBezTo>
                      <a:pt x="815" y="74"/>
                      <a:pt x="741" y="0"/>
                      <a:pt x="650" y="0"/>
                    </a:cubicBezTo>
                    <a:cubicBezTo>
                      <a:pt x="164" y="0"/>
                      <a:pt x="164" y="0"/>
                      <a:pt x="164" y="0"/>
                    </a:cubicBezTo>
                    <a:cubicBezTo>
                      <a:pt x="73" y="0"/>
                      <a:pt x="0" y="74"/>
                      <a:pt x="0" y="165"/>
                    </a:cubicBezTo>
                    <a:cubicBezTo>
                      <a:pt x="0" y="720"/>
                      <a:pt x="0" y="720"/>
                      <a:pt x="0" y="720"/>
                    </a:cubicBezTo>
                    <a:cubicBezTo>
                      <a:pt x="0" y="811"/>
                      <a:pt x="73" y="885"/>
                      <a:pt x="164" y="885"/>
                    </a:cubicBezTo>
                    <a:cubicBezTo>
                      <a:pt x="650" y="885"/>
                      <a:pt x="650" y="885"/>
                      <a:pt x="650" y="885"/>
                    </a:cubicBezTo>
                    <a:cubicBezTo>
                      <a:pt x="741" y="885"/>
                      <a:pt x="815" y="811"/>
                      <a:pt x="815" y="720"/>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1" name="Google Shape;661;p30"/>
              <p:cNvSpPr/>
              <p:nvPr/>
            </p:nvSpPr>
            <p:spPr>
              <a:xfrm>
                <a:off x="5933889" y="5010676"/>
                <a:ext cx="123809" cy="247626"/>
              </a:xfrm>
              <a:custGeom>
                <a:rect b="b" l="l" r="r" t="t"/>
                <a:pathLst>
                  <a:path extrusionOk="0" h="381" w="192">
                    <a:moveTo>
                      <a:pt x="0" y="192"/>
                    </a:moveTo>
                    <a:cubicBezTo>
                      <a:pt x="0" y="188"/>
                      <a:pt x="2" y="184"/>
                      <a:pt x="5" y="180"/>
                    </a:cubicBezTo>
                    <a:cubicBezTo>
                      <a:pt x="158" y="8"/>
                      <a:pt x="158" y="8"/>
                      <a:pt x="158" y="8"/>
                    </a:cubicBezTo>
                    <a:cubicBezTo>
                      <a:pt x="165" y="1"/>
                      <a:pt x="176" y="0"/>
                      <a:pt x="184" y="7"/>
                    </a:cubicBezTo>
                    <a:cubicBezTo>
                      <a:pt x="191" y="14"/>
                      <a:pt x="192" y="25"/>
                      <a:pt x="185" y="33"/>
                    </a:cubicBezTo>
                    <a:cubicBezTo>
                      <a:pt x="44" y="192"/>
                      <a:pt x="44" y="192"/>
                      <a:pt x="44" y="192"/>
                    </a:cubicBezTo>
                    <a:cubicBezTo>
                      <a:pt x="185" y="348"/>
                      <a:pt x="185" y="348"/>
                      <a:pt x="185" y="348"/>
                    </a:cubicBezTo>
                    <a:cubicBezTo>
                      <a:pt x="192" y="355"/>
                      <a:pt x="192" y="367"/>
                      <a:pt x="184" y="374"/>
                    </a:cubicBezTo>
                    <a:cubicBezTo>
                      <a:pt x="176" y="381"/>
                      <a:pt x="165" y="380"/>
                      <a:pt x="158" y="373"/>
                    </a:cubicBezTo>
                    <a:cubicBezTo>
                      <a:pt x="5" y="205"/>
                      <a:pt x="5" y="205"/>
                      <a:pt x="5" y="205"/>
                    </a:cubicBezTo>
                    <a:cubicBezTo>
                      <a:pt x="2" y="201"/>
                      <a:pt x="0" y="197"/>
                      <a:pt x="0" y="192"/>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62" name="Google Shape;662;p30"/>
            <p:cNvSpPr/>
            <p:nvPr/>
          </p:nvSpPr>
          <p:spPr>
            <a:xfrm>
              <a:off x="4893364" y="3540950"/>
              <a:ext cx="398175" cy="390075"/>
            </a:xfrm>
            <a:custGeom>
              <a:rect b="b" l="l" r="r" t="t"/>
              <a:pathLst>
                <a:path extrusionOk="0" h="647" w="655">
                  <a:moveTo>
                    <a:pt x="550" y="562"/>
                  </a:moveTo>
                  <a:cubicBezTo>
                    <a:pt x="575" y="539"/>
                    <a:pt x="596" y="512"/>
                    <a:pt x="612" y="482"/>
                  </a:cubicBezTo>
                  <a:cubicBezTo>
                    <a:pt x="613" y="481"/>
                    <a:pt x="613" y="481"/>
                    <a:pt x="613" y="481"/>
                  </a:cubicBezTo>
                  <a:cubicBezTo>
                    <a:pt x="565" y="454"/>
                    <a:pt x="565" y="454"/>
                    <a:pt x="565" y="454"/>
                  </a:cubicBezTo>
                  <a:cubicBezTo>
                    <a:pt x="579" y="429"/>
                    <a:pt x="588" y="402"/>
                    <a:pt x="594" y="375"/>
                  </a:cubicBezTo>
                  <a:cubicBezTo>
                    <a:pt x="647" y="385"/>
                    <a:pt x="647" y="385"/>
                    <a:pt x="647" y="385"/>
                  </a:cubicBezTo>
                  <a:cubicBezTo>
                    <a:pt x="654" y="351"/>
                    <a:pt x="655" y="317"/>
                    <a:pt x="651" y="283"/>
                  </a:cubicBezTo>
                  <a:cubicBezTo>
                    <a:pt x="596" y="290"/>
                    <a:pt x="596" y="290"/>
                    <a:pt x="596" y="290"/>
                  </a:cubicBezTo>
                  <a:cubicBezTo>
                    <a:pt x="593" y="262"/>
                    <a:pt x="585" y="234"/>
                    <a:pt x="573" y="209"/>
                  </a:cubicBezTo>
                  <a:cubicBezTo>
                    <a:pt x="622" y="185"/>
                    <a:pt x="622" y="185"/>
                    <a:pt x="622" y="185"/>
                  </a:cubicBezTo>
                  <a:cubicBezTo>
                    <a:pt x="608" y="154"/>
                    <a:pt x="589" y="126"/>
                    <a:pt x="565" y="101"/>
                  </a:cubicBezTo>
                  <a:cubicBezTo>
                    <a:pt x="525" y="138"/>
                    <a:pt x="525" y="138"/>
                    <a:pt x="525" y="138"/>
                  </a:cubicBezTo>
                  <a:cubicBezTo>
                    <a:pt x="506" y="118"/>
                    <a:pt x="484" y="101"/>
                    <a:pt x="459" y="87"/>
                  </a:cubicBezTo>
                  <a:cubicBezTo>
                    <a:pt x="458" y="86"/>
                    <a:pt x="458" y="86"/>
                    <a:pt x="458" y="86"/>
                  </a:cubicBezTo>
                  <a:cubicBezTo>
                    <a:pt x="485" y="38"/>
                    <a:pt x="485" y="38"/>
                    <a:pt x="485" y="38"/>
                  </a:cubicBezTo>
                  <a:cubicBezTo>
                    <a:pt x="455" y="22"/>
                    <a:pt x="423" y="10"/>
                    <a:pt x="389" y="4"/>
                  </a:cubicBezTo>
                  <a:cubicBezTo>
                    <a:pt x="379" y="57"/>
                    <a:pt x="379" y="57"/>
                    <a:pt x="379" y="57"/>
                  </a:cubicBezTo>
                  <a:cubicBezTo>
                    <a:pt x="351" y="52"/>
                    <a:pt x="322" y="51"/>
                    <a:pt x="294" y="55"/>
                  </a:cubicBezTo>
                  <a:cubicBezTo>
                    <a:pt x="287" y="0"/>
                    <a:pt x="287" y="0"/>
                    <a:pt x="287" y="0"/>
                  </a:cubicBezTo>
                  <a:cubicBezTo>
                    <a:pt x="253" y="5"/>
                    <a:pt x="220" y="14"/>
                    <a:pt x="189" y="28"/>
                  </a:cubicBezTo>
                  <a:cubicBezTo>
                    <a:pt x="213" y="78"/>
                    <a:pt x="213" y="78"/>
                    <a:pt x="213" y="78"/>
                  </a:cubicBezTo>
                  <a:cubicBezTo>
                    <a:pt x="187" y="90"/>
                    <a:pt x="163" y="106"/>
                    <a:pt x="142" y="126"/>
                  </a:cubicBezTo>
                  <a:cubicBezTo>
                    <a:pt x="105" y="86"/>
                    <a:pt x="105" y="86"/>
                    <a:pt x="105" y="86"/>
                  </a:cubicBezTo>
                  <a:cubicBezTo>
                    <a:pt x="80" y="109"/>
                    <a:pt x="59" y="136"/>
                    <a:pt x="43" y="165"/>
                  </a:cubicBezTo>
                  <a:cubicBezTo>
                    <a:pt x="42" y="166"/>
                    <a:pt x="42" y="166"/>
                    <a:pt x="42" y="166"/>
                  </a:cubicBezTo>
                  <a:cubicBezTo>
                    <a:pt x="90" y="192"/>
                    <a:pt x="90" y="192"/>
                    <a:pt x="90" y="192"/>
                  </a:cubicBezTo>
                  <a:cubicBezTo>
                    <a:pt x="76" y="218"/>
                    <a:pt x="67" y="245"/>
                    <a:pt x="61" y="272"/>
                  </a:cubicBezTo>
                  <a:cubicBezTo>
                    <a:pt x="8" y="262"/>
                    <a:pt x="8" y="262"/>
                    <a:pt x="8" y="262"/>
                  </a:cubicBezTo>
                  <a:cubicBezTo>
                    <a:pt x="1" y="295"/>
                    <a:pt x="0" y="329"/>
                    <a:pt x="4" y="364"/>
                  </a:cubicBezTo>
                  <a:cubicBezTo>
                    <a:pt x="59" y="357"/>
                    <a:pt x="59" y="357"/>
                    <a:pt x="59" y="357"/>
                  </a:cubicBezTo>
                  <a:cubicBezTo>
                    <a:pt x="62" y="385"/>
                    <a:pt x="70" y="412"/>
                    <a:pt x="82" y="438"/>
                  </a:cubicBezTo>
                  <a:cubicBezTo>
                    <a:pt x="32" y="461"/>
                    <a:pt x="32" y="461"/>
                    <a:pt x="32" y="461"/>
                  </a:cubicBezTo>
                  <a:cubicBezTo>
                    <a:pt x="47" y="492"/>
                    <a:pt x="66" y="521"/>
                    <a:pt x="89" y="546"/>
                  </a:cubicBezTo>
                  <a:cubicBezTo>
                    <a:pt x="129" y="509"/>
                    <a:pt x="129" y="509"/>
                    <a:pt x="129" y="509"/>
                  </a:cubicBezTo>
                  <a:cubicBezTo>
                    <a:pt x="148" y="529"/>
                    <a:pt x="170" y="546"/>
                    <a:pt x="196" y="561"/>
                  </a:cubicBezTo>
                  <a:cubicBezTo>
                    <a:pt x="196" y="561"/>
                    <a:pt x="196" y="561"/>
                    <a:pt x="196" y="561"/>
                  </a:cubicBezTo>
                  <a:cubicBezTo>
                    <a:pt x="170" y="609"/>
                    <a:pt x="170" y="609"/>
                    <a:pt x="170" y="609"/>
                  </a:cubicBezTo>
                  <a:cubicBezTo>
                    <a:pt x="200" y="625"/>
                    <a:pt x="232" y="637"/>
                    <a:pt x="265" y="643"/>
                  </a:cubicBezTo>
                  <a:cubicBezTo>
                    <a:pt x="276" y="590"/>
                    <a:pt x="276" y="590"/>
                    <a:pt x="276" y="590"/>
                  </a:cubicBezTo>
                  <a:cubicBezTo>
                    <a:pt x="304" y="595"/>
                    <a:pt x="332" y="596"/>
                    <a:pt x="360" y="593"/>
                  </a:cubicBezTo>
                  <a:cubicBezTo>
                    <a:pt x="367" y="647"/>
                    <a:pt x="367" y="647"/>
                    <a:pt x="367" y="647"/>
                  </a:cubicBezTo>
                  <a:cubicBezTo>
                    <a:pt x="401" y="643"/>
                    <a:pt x="434" y="633"/>
                    <a:pt x="465" y="619"/>
                  </a:cubicBezTo>
                  <a:cubicBezTo>
                    <a:pt x="442" y="569"/>
                    <a:pt x="442" y="569"/>
                    <a:pt x="442" y="569"/>
                  </a:cubicBezTo>
                  <a:cubicBezTo>
                    <a:pt x="467" y="557"/>
                    <a:pt x="491" y="541"/>
                    <a:pt x="512" y="522"/>
                  </a:cubicBezTo>
                  <a:lnTo>
                    <a:pt x="550" y="562"/>
                  </a:lnTo>
                  <a:close/>
                  <a:moveTo>
                    <a:pt x="275" y="457"/>
                  </a:moveTo>
                  <a:cubicBezTo>
                    <a:pt x="187" y="422"/>
                    <a:pt x="157" y="314"/>
                    <a:pt x="212" y="238"/>
                  </a:cubicBezTo>
                  <a:cubicBezTo>
                    <a:pt x="250" y="187"/>
                    <a:pt x="320" y="167"/>
                    <a:pt x="380" y="190"/>
                  </a:cubicBezTo>
                  <a:cubicBezTo>
                    <a:pt x="468" y="225"/>
                    <a:pt x="498" y="333"/>
                    <a:pt x="443" y="409"/>
                  </a:cubicBezTo>
                  <a:cubicBezTo>
                    <a:pt x="404" y="461"/>
                    <a:pt x="335" y="481"/>
                    <a:pt x="275" y="457"/>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63" name="Google Shape;663;p30"/>
            <p:cNvGrpSpPr/>
            <p:nvPr/>
          </p:nvGrpSpPr>
          <p:grpSpPr>
            <a:xfrm>
              <a:off x="4490527" y="539500"/>
              <a:ext cx="510600" cy="486850"/>
              <a:chOff x="1973" y="306"/>
              <a:chExt cx="71" cy="67"/>
            </a:xfrm>
          </p:grpSpPr>
          <p:sp>
            <p:nvSpPr>
              <p:cNvPr id="664" name="Google Shape;664;p30"/>
              <p:cNvSpPr/>
              <p:nvPr/>
            </p:nvSpPr>
            <p:spPr>
              <a:xfrm>
                <a:off x="1973" y="306"/>
                <a:ext cx="71" cy="67"/>
              </a:xfrm>
              <a:custGeom>
                <a:rect b="b" l="l" r="r" t="t"/>
                <a:pathLst>
                  <a:path extrusionOk="0" h="931" w="944">
                    <a:moveTo>
                      <a:pt x="912" y="414"/>
                    </a:moveTo>
                    <a:cubicBezTo>
                      <a:pt x="944" y="694"/>
                      <a:pt x="714" y="931"/>
                      <a:pt x="433" y="907"/>
                    </a:cubicBezTo>
                    <a:cubicBezTo>
                      <a:pt x="225" y="889"/>
                      <a:pt x="55" y="724"/>
                      <a:pt x="31" y="517"/>
                    </a:cubicBezTo>
                    <a:cubicBezTo>
                      <a:pt x="0" y="237"/>
                      <a:pt x="230" y="0"/>
                      <a:pt x="510" y="24"/>
                    </a:cubicBezTo>
                    <a:cubicBezTo>
                      <a:pt x="718" y="41"/>
                      <a:pt x="888" y="207"/>
                      <a:pt x="912" y="41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5" name="Google Shape;665;p30"/>
              <p:cNvSpPr/>
              <p:nvPr/>
            </p:nvSpPr>
            <p:spPr>
              <a:xfrm>
                <a:off x="1988" y="328"/>
                <a:ext cx="40" cy="17"/>
              </a:xfrm>
              <a:custGeom>
                <a:rect b="b" l="l" r="r" t="t"/>
                <a:pathLst>
                  <a:path extrusionOk="0" h="230" w="537">
                    <a:moveTo>
                      <a:pt x="537" y="49"/>
                    </a:moveTo>
                    <a:cubicBezTo>
                      <a:pt x="299" y="217"/>
                      <a:pt x="299" y="217"/>
                      <a:pt x="299" y="217"/>
                    </a:cubicBezTo>
                    <a:cubicBezTo>
                      <a:pt x="281" y="230"/>
                      <a:pt x="257" y="230"/>
                      <a:pt x="239" y="217"/>
                    </a:cubicBezTo>
                    <a:cubicBezTo>
                      <a:pt x="0" y="49"/>
                      <a:pt x="0" y="49"/>
                      <a:pt x="0" y="49"/>
                    </a:cubicBezTo>
                    <a:cubicBezTo>
                      <a:pt x="0" y="43"/>
                      <a:pt x="0" y="43"/>
                      <a:pt x="0" y="43"/>
                    </a:cubicBezTo>
                    <a:cubicBezTo>
                      <a:pt x="0" y="19"/>
                      <a:pt x="22" y="0"/>
                      <a:pt x="48" y="0"/>
                    </a:cubicBezTo>
                    <a:cubicBezTo>
                      <a:pt x="489" y="0"/>
                      <a:pt x="489" y="0"/>
                      <a:pt x="489" y="0"/>
                    </a:cubicBezTo>
                    <a:cubicBezTo>
                      <a:pt x="516" y="0"/>
                      <a:pt x="537" y="19"/>
                      <a:pt x="537" y="43"/>
                    </a:cubicBezTo>
                    <a:lnTo>
                      <a:pt x="537" y="49"/>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6" name="Google Shape;666;p30"/>
              <p:cNvSpPr/>
              <p:nvPr/>
            </p:nvSpPr>
            <p:spPr>
              <a:xfrm>
                <a:off x="1988" y="335"/>
                <a:ext cx="40" cy="22"/>
              </a:xfrm>
              <a:custGeom>
                <a:rect b="b" l="l" r="r" t="t"/>
                <a:pathLst>
                  <a:path extrusionOk="0" h="298" w="537">
                    <a:moveTo>
                      <a:pt x="239" y="168"/>
                    </a:moveTo>
                    <a:cubicBezTo>
                      <a:pt x="0" y="0"/>
                      <a:pt x="0" y="0"/>
                      <a:pt x="0" y="0"/>
                    </a:cubicBezTo>
                    <a:cubicBezTo>
                      <a:pt x="0" y="247"/>
                      <a:pt x="0" y="247"/>
                      <a:pt x="0" y="247"/>
                    </a:cubicBezTo>
                    <a:cubicBezTo>
                      <a:pt x="0" y="275"/>
                      <a:pt x="26" y="298"/>
                      <a:pt x="57" y="298"/>
                    </a:cubicBezTo>
                    <a:cubicBezTo>
                      <a:pt x="480" y="298"/>
                      <a:pt x="480" y="298"/>
                      <a:pt x="480" y="298"/>
                    </a:cubicBezTo>
                    <a:cubicBezTo>
                      <a:pt x="512" y="298"/>
                      <a:pt x="537" y="275"/>
                      <a:pt x="537" y="247"/>
                    </a:cubicBezTo>
                    <a:cubicBezTo>
                      <a:pt x="537" y="0"/>
                      <a:pt x="537" y="0"/>
                      <a:pt x="537" y="0"/>
                    </a:cubicBezTo>
                    <a:cubicBezTo>
                      <a:pt x="299" y="168"/>
                      <a:pt x="299" y="168"/>
                      <a:pt x="299" y="168"/>
                    </a:cubicBezTo>
                    <a:cubicBezTo>
                      <a:pt x="281" y="181"/>
                      <a:pt x="257" y="181"/>
                      <a:pt x="239" y="16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667" name="Google Shape;667;p30"/>
            <p:cNvCxnSpPr/>
            <p:nvPr/>
          </p:nvCxnSpPr>
          <p:spPr>
            <a:xfrm flipH="1" rot="-5400000">
              <a:off x="4061850" y="1686947"/>
              <a:ext cx="1681200" cy="326400"/>
            </a:xfrm>
            <a:prstGeom prst="bentConnector2">
              <a:avLst/>
            </a:prstGeom>
            <a:noFill/>
            <a:ln cap="flat" cmpd="sng" w="9525">
              <a:solidFill>
                <a:schemeClr val="lt2"/>
              </a:solidFill>
              <a:prstDash val="dash"/>
              <a:round/>
              <a:headEnd len="med" w="med" type="none"/>
              <a:tailEnd len="med" w="med" type="none"/>
            </a:ln>
          </p:spPr>
        </p:cxnSp>
        <p:grpSp>
          <p:nvGrpSpPr>
            <p:cNvPr id="668" name="Google Shape;668;p30"/>
            <p:cNvGrpSpPr/>
            <p:nvPr/>
          </p:nvGrpSpPr>
          <p:grpSpPr>
            <a:xfrm>
              <a:off x="4676742" y="1178182"/>
              <a:ext cx="138146" cy="138146"/>
              <a:chOff x="4315031" y="1267400"/>
              <a:chExt cx="298500" cy="298500"/>
            </a:xfrm>
          </p:grpSpPr>
          <p:sp>
            <p:nvSpPr>
              <p:cNvPr id="669" name="Google Shape;669;p30"/>
              <p:cNvSpPr/>
              <p:nvPr/>
            </p:nvSpPr>
            <p:spPr>
              <a:xfrm>
                <a:off x="4315031" y="1267400"/>
                <a:ext cx="298500" cy="2985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0" name="Google Shape;670;p30"/>
              <p:cNvSpPr/>
              <p:nvPr/>
            </p:nvSpPr>
            <p:spPr>
              <a:xfrm>
                <a:off x="4395164" y="1336085"/>
                <a:ext cx="149400" cy="160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cxnSp>
          <p:nvCxnSpPr>
            <p:cNvPr id="671" name="Google Shape;671;p30"/>
            <p:cNvCxnSpPr>
              <a:stCxn id="640" idx="4"/>
            </p:cNvCxnSpPr>
            <p:nvPr/>
          </p:nvCxnSpPr>
          <p:spPr>
            <a:xfrm>
              <a:off x="7912872" y="2339437"/>
              <a:ext cx="0" cy="1621500"/>
            </a:xfrm>
            <a:prstGeom prst="straightConnector1">
              <a:avLst/>
            </a:prstGeom>
            <a:noFill/>
            <a:ln cap="flat" cmpd="sng" w="9525">
              <a:solidFill>
                <a:schemeClr val="lt2"/>
              </a:solidFill>
              <a:prstDash val="dash"/>
              <a:round/>
              <a:headEnd len="med" w="med" type="none"/>
              <a:tailEnd len="med" w="med" type="none"/>
            </a:ln>
          </p:spPr>
        </p:cxnSp>
        <p:grpSp>
          <p:nvGrpSpPr>
            <p:cNvPr id="672" name="Google Shape;672;p30"/>
            <p:cNvGrpSpPr/>
            <p:nvPr/>
          </p:nvGrpSpPr>
          <p:grpSpPr>
            <a:xfrm>
              <a:off x="7681476" y="3815950"/>
              <a:ext cx="476607" cy="475800"/>
              <a:chOff x="2153" y="22"/>
              <a:chExt cx="45" cy="45"/>
            </a:xfrm>
          </p:grpSpPr>
          <p:sp>
            <p:nvSpPr>
              <p:cNvPr id="673" name="Google Shape;673;p30"/>
              <p:cNvSpPr/>
              <p:nvPr/>
            </p:nvSpPr>
            <p:spPr>
              <a:xfrm>
                <a:off x="2153" y="22"/>
                <a:ext cx="45" cy="45"/>
              </a:xfrm>
              <a:custGeom>
                <a:rect b="b" l="l" r="r" t="t"/>
                <a:pathLst>
                  <a:path extrusionOk="0" h="605" w="606">
                    <a:moveTo>
                      <a:pt x="603" y="298"/>
                    </a:moveTo>
                    <a:cubicBezTo>
                      <a:pt x="606" y="464"/>
                      <a:pt x="473" y="600"/>
                      <a:pt x="307" y="603"/>
                    </a:cubicBezTo>
                    <a:cubicBezTo>
                      <a:pt x="142" y="605"/>
                      <a:pt x="5" y="473"/>
                      <a:pt x="3" y="307"/>
                    </a:cubicBezTo>
                    <a:cubicBezTo>
                      <a:pt x="0" y="141"/>
                      <a:pt x="133" y="5"/>
                      <a:pt x="299" y="2"/>
                    </a:cubicBezTo>
                    <a:cubicBezTo>
                      <a:pt x="465" y="0"/>
                      <a:pt x="601" y="132"/>
                      <a:pt x="603" y="29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4" name="Google Shape;674;p30"/>
              <p:cNvSpPr/>
              <p:nvPr/>
            </p:nvSpPr>
            <p:spPr>
              <a:xfrm>
                <a:off x="2161" y="27"/>
                <a:ext cx="29" cy="32"/>
              </a:xfrm>
              <a:custGeom>
                <a:rect b="b" l="l" r="r" t="t"/>
                <a:pathLst>
                  <a:path extrusionOk="0" h="428" w="402">
                    <a:moveTo>
                      <a:pt x="389" y="204"/>
                    </a:moveTo>
                    <a:cubicBezTo>
                      <a:pt x="218" y="10"/>
                      <a:pt x="218" y="10"/>
                      <a:pt x="218" y="10"/>
                    </a:cubicBezTo>
                    <a:cubicBezTo>
                      <a:pt x="209" y="0"/>
                      <a:pt x="193" y="0"/>
                      <a:pt x="184" y="10"/>
                    </a:cubicBezTo>
                    <a:cubicBezTo>
                      <a:pt x="13" y="204"/>
                      <a:pt x="13" y="204"/>
                      <a:pt x="13" y="204"/>
                    </a:cubicBezTo>
                    <a:cubicBezTo>
                      <a:pt x="0" y="219"/>
                      <a:pt x="11" y="242"/>
                      <a:pt x="31" y="242"/>
                    </a:cubicBezTo>
                    <a:cubicBezTo>
                      <a:pt x="51" y="242"/>
                      <a:pt x="51" y="242"/>
                      <a:pt x="51" y="242"/>
                    </a:cubicBezTo>
                    <a:cubicBezTo>
                      <a:pt x="51" y="428"/>
                      <a:pt x="51" y="428"/>
                      <a:pt x="51" y="428"/>
                    </a:cubicBezTo>
                    <a:cubicBezTo>
                      <a:pt x="153" y="428"/>
                      <a:pt x="153" y="428"/>
                      <a:pt x="153" y="428"/>
                    </a:cubicBezTo>
                    <a:cubicBezTo>
                      <a:pt x="153" y="285"/>
                      <a:pt x="153" y="285"/>
                      <a:pt x="153" y="285"/>
                    </a:cubicBezTo>
                    <a:cubicBezTo>
                      <a:pt x="249" y="285"/>
                      <a:pt x="249" y="285"/>
                      <a:pt x="249" y="285"/>
                    </a:cubicBezTo>
                    <a:cubicBezTo>
                      <a:pt x="249" y="428"/>
                      <a:pt x="249" y="428"/>
                      <a:pt x="249" y="428"/>
                    </a:cubicBezTo>
                    <a:cubicBezTo>
                      <a:pt x="351" y="428"/>
                      <a:pt x="351" y="428"/>
                      <a:pt x="351" y="428"/>
                    </a:cubicBezTo>
                    <a:cubicBezTo>
                      <a:pt x="351" y="242"/>
                      <a:pt x="351" y="242"/>
                      <a:pt x="351" y="242"/>
                    </a:cubicBezTo>
                    <a:cubicBezTo>
                      <a:pt x="372" y="242"/>
                      <a:pt x="372" y="242"/>
                      <a:pt x="372" y="242"/>
                    </a:cubicBezTo>
                    <a:cubicBezTo>
                      <a:pt x="391" y="242"/>
                      <a:pt x="402" y="219"/>
                      <a:pt x="389" y="20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75" name="Google Shape;675;p30"/>
            <p:cNvGrpSpPr/>
            <p:nvPr/>
          </p:nvGrpSpPr>
          <p:grpSpPr>
            <a:xfrm>
              <a:off x="7843792" y="3540957"/>
              <a:ext cx="138146" cy="138146"/>
              <a:chOff x="4315031" y="1267400"/>
              <a:chExt cx="298500" cy="298500"/>
            </a:xfrm>
          </p:grpSpPr>
          <p:sp>
            <p:nvSpPr>
              <p:cNvPr id="676" name="Google Shape;676;p30"/>
              <p:cNvSpPr/>
              <p:nvPr/>
            </p:nvSpPr>
            <p:spPr>
              <a:xfrm>
                <a:off x="4315031" y="1267400"/>
                <a:ext cx="298500" cy="2985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7" name="Google Shape;677;p30"/>
              <p:cNvSpPr/>
              <p:nvPr/>
            </p:nvSpPr>
            <p:spPr>
              <a:xfrm>
                <a:off x="4395164" y="1336085"/>
                <a:ext cx="149400" cy="160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grpSp>
        <p:nvGrpSpPr>
          <p:cNvPr id="963" name="Google Shape;963;p39"/>
          <p:cNvGrpSpPr/>
          <p:nvPr/>
        </p:nvGrpSpPr>
        <p:grpSpPr>
          <a:xfrm>
            <a:off x="-986525" y="-1455500"/>
            <a:ext cx="11117925" cy="7216837"/>
            <a:chOff x="-986525" y="-1455500"/>
            <a:chExt cx="11117925" cy="7216837"/>
          </a:xfrm>
        </p:grpSpPr>
        <p:cxnSp>
          <p:nvCxnSpPr>
            <p:cNvPr id="964" name="Google Shape;964;p39"/>
            <p:cNvCxnSpPr/>
            <p:nvPr/>
          </p:nvCxnSpPr>
          <p:spPr>
            <a:xfrm>
              <a:off x="7536172" y="4139837"/>
              <a:ext cx="0" cy="1621500"/>
            </a:xfrm>
            <a:prstGeom prst="straightConnector1">
              <a:avLst/>
            </a:prstGeom>
            <a:noFill/>
            <a:ln cap="flat" cmpd="sng" w="9525">
              <a:solidFill>
                <a:schemeClr val="lt2"/>
              </a:solidFill>
              <a:prstDash val="dash"/>
              <a:round/>
              <a:headEnd len="med" w="med" type="none"/>
              <a:tailEnd len="med" w="med" type="none"/>
            </a:ln>
          </p:spPr>
        </p:cxnSp>
        <p:sp>
          <p:nvSpPr>
            <p:cNvPr id="965" name="Google Shape;965;p39"/>
            <p:cNvSpPr/>
            <p:nvPr/>
          </p:nvSpPr>
          <p:spPr>
            <a:xfrm>
              <a:off x="8411200" y="1740125"/>
              <a:ext cx="1720200" cy="3970500"/>
            </a:xfrm>
            <a:prstGeom prst="roundRect">
              <a:avLst>
                <a:gd fmla="val 13965" name="adj"/>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9"/>
            <p:cNvSpPr/>
            <p:nvPr/>
          </p:nvSpPr>
          <p:spPr>
            <a:xfrm>
              <a:off x="-986525" y="-124975"/>
              <a:ext cx="1948500" cy="2230500"/>
            </a:xfrm>
            <a:prstGeom prst="roundRect">
              <a:avLst>
                <a:gd fmla="val 13965" name="adj"/>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9"/>
            <p:cNvSpPr/>
            <p:nvPr/>
          </p:nvSpPr>
          <p:spPr>
            <a:xfrm>
              <a:off x="3673025" y="-1455500"/>
              <a:ext cx="5838600" cy="2230500"/>
            </a:xfrm>
            <a:prstGeom prst="roundRect">
              <a:avLst>
                <a:gd fmla="val 13965" name="adj"/>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8" name="Google Shape;968;p39"/>
            <p:cNvCxnSpPr/>
            <p:nvPr/>
          </p:nvCxnSpPr>
          <p:spPr>
            <a:xfrm flipH="1" rot="-5400000">
              <a:off x="691900" y="4446397"/>
              <a:ext cx="1681200" cy="326400"/>
            </a:xfrm>
            <a:prstGeom prst="bentConnector2">
              <a:avLst/>
            </a:prstGeom>
            <a:noFill/>
            <a:ln cap="flat" cmpd="sng" w="9525">
              <a:solidFill>
                <a:schemeClr val="lt2"/>
              </a:solidFill>
              <a:prstDash val="dash"/>
              <a:round/>
              <a:headEnd len="med" w="med" type="none"/>
              <a:tailEnd len="med" w="med" type="none"/>
            </a:ln>
          </p:spPr>
        </p:cxnSp>
        <p:cxnSp>
          <p:nvCxnSpPr>
            <p:cNvPr id="969" name="Google Shape;969;p39"/>
            <p:cNvCxnSpPr/>
            <p:nvPr/>
          </p:nvCxnSpPr>
          <p:spPr>
            <a:xfrm>
              <a:off x="6978572" y="-925288"/>
              <a:ext cx="0" cy="1621500"/>
            </a:xfrm>
            <a:prstGeom prst="straightConnector1">
              <a:avLst/>
            </a:prstGeom>
            <a:noFill/>
            <a:ln cap="flat" cmpd="sng" w="9525">
              <a:solidFill>
                <a:schemeClr val="lt2"/>
              </a:solidFill>
              <a:prstDash val="dash"/>
              <a:round/>
              <a:headEnd len="med" w="med" type="none"/>
              <a:tailEnd len="med" w="med" type="none"/>
            </a:ln>
          </p:spPr>
        </p:cxnSp>
      </p:grpSp>
      <p:sp>
        <p:nvSpPr>
          <p:cNvPr id="970" name="Google Shape;970;p39"/>
          <p:cNvSpPr txBox="1"/>
          <p:nvPr>
            <p:ph type="title"/>
          </p:nvPr>
        </p:nvSpPr>
        <p:spPr>
          <a:xfrm>
            <a:off x="2391900" y="3100288"/>
            <a:ext cx="4360200" cy="53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—QUELQU'UN DE CÉLÈBRE</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971" name="Google Shape;971;p39"/>
          <p:cNvSpPr txBox="1"/>
          <p:nvPr>
            <p:ph idx="1" type="subTitle"/>
          </p:nvPr>
        </p:nvSpPr>
        <p:spPr>
          <a:xfrm>
            <a:off x="1226400" y="1511313"/>
            <a:ext cx="6691200" cy="147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"Voici une citation. Des mots pleins de sagesse que quelqu'un d'important a dit et qui peuvent inspirer le lecteur“</a:t>
            </a:r>
            <a:endParaRPr/>
          </a:p>
        </p:txBody>
      </p:sp>
      <p:grpSp>
        <p:nvGrpSpPr>
          <p:cNvPr id="972" name="Google Shape;972;p39"/>
          <p:cNvGrpSpPr/>
          <p:nvPr/>
        </p:nvGrpSpPr>
        <p:grpSpPr>
          <a:xfrm>
            <a:off x="713236" y="537228"/>
            <a:ext cx="8009694" cy="3298858"/>
            <a:chOff x="713236" y="537228"/>
            <a:chExt cx="8009694" cy="3298858"/>
          </a:xfrm>
        </p:grpSpPr>
        <p:grpSp>
          <p:nvGrpSpPr>
            <p:cNvPr id="973" name="Google Shape;973;p39"/>
            <p:cNvGrpSpPr/>
            <p:nvPr/>
          </p:nvGrpSpPr>
          <p:grpSpPr>
            <a:xfrm>
              <a:off x="8138198" y="3251359"/>
              <a:ext cx="584733" cy="584728"/>
              <a:chOff x="7846048" y="2642709"/>
              <a:chExt cx="584733" cy="584728"/>
            </a:xfrm>
          </p:grpSpPr>
          <p:sp>
            <p:nvSpPr>
              <p:cNvPr id="974" name="Google Shape;974;p39"/>
              <p:cNvSpPr/>
              <p:nvPr/>
            </p:nvSpPr>
            <p:spPr>
              <a:xfrm>
                <a:off x="7846048" y="2642709"/>
                <a:ext cx="584733" cy="584728"/>
              </a:xfrm>
              <a:custGeom>
                <a:rect b="b" l="l" r="r" t="t"/>
                <a:pathLst>
                  <a:path extrusionOk="0" h="2132" w="2132">
                    <a:moveTo>
                      <a:pt x="1642" y="0"/>
                    </a:moveTo>
                    <a:cubicBezTo>
                      <a:pt x="490" y="0"/>
                      <a:pt x="490" y="0"/>
                      <a:pt x="490" y="0"/>
                    </a:cubicBezTo>
                    <a:cubicBezTo>
                      <a:pt x="219" y="0"/>
                      <a:pt x="0" y="219"/>
                      <a:pt x="0" y="490"/>
                    </a:cubicBezTo>
                    <a:cubicBezTo>
                      <a:pt x="0" y="1643"/>
                      <a:pt x="0" y="1643"/>
                      <a:pt x="0" y="1643"/>
                    </a:cubicBezTo>
                    <a:cubicBezTo>
                      <a:pt x="0" y="1913"/>
                      <a:pt x="219" y="2132"/>
                      <a:pt x="490" y="2132"/>
                    </a:cubicBezTo>
                    <a:cubicBezTo>
                      <a:pt x="1642" y="2132"/>
                      <a:pt x="1642" y="2132"/>
                      <a:pt x="1642" y="2132"/>
                    </a:cubicBezTo>
                    <a:cubicBezTo>
                      <a:pt x="1913" y="2132"/>
                      <a:pt x="2132" y="1913"/>
                      <a:pt x="2132" y="1643"/>
                    </a:cubicBezTo>
                    <a:cubicBezTo>
                      <a:pt x="2132" y="490"/>
                      <a:pt x="2132" y="490"/>
                      <a:pt x="2132" y="490"/>
                    </a:cubicBezTo>
                    <a:cubicBezTo>
                      <a:pt x="2132" y="219"/>
                      <a:pt x="1913" y="0"/>
                      <a:pt x="1642" y="0"/>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5" name="Google Shape;975;p39"/>
              <p:cNvSpPr/>
              <p:nvPr/>
            </p:nvSpPr>
            <p:spPr>
              <a:xfrm>
                <a:off x="7963067" y="2763385"/>
                <a:ext cx="350511" cy="345571"/>
              </a:xfrm>
              <a:custGeom>
                <a:rect b="b" l="l" r="r" t="t"/>
                <a:pathLst>
                  <a:path extrusionOk="0" h="1260" w="1278">
                    <a:moveTo>
                      <a:pt x="1096" y="1073"/>
                    </a:moveTo>
                    <a:cubicBezTo>
                      <a:pt x="1142" y="1025"/>
                      <a:pt x="1180" y="971"/>
                      <a:pt x="1210" y="910"/>
                    </a:cubicBezTo>
                    <a:cubicBezTo>
                      <a:pt x="1211" y="909"/>
                      <a:pt x="1211" y="909"/>
                      <a:pt x="1211" y="909"/>
                    </a:cubicBezTo>
                    <a:cubicBezTo>
                      <a:pt x="1115" y="862"/>
                      <a:pt x="1115" y="862"/>
                      <a:pt x="1115" y="862"/>
                    </a:cubicBezTo>
                    <a:cubicBezTo>
                      <a:pt x="1140" y="811"/>
                      <a:pt x="1156" y="757"/>
                      <a:pt x="1163" y="704"/>
                    </a:cubicBezTo>
                    <a:cubicBezTo>
                      <a:pt x="1269" y="718"/>
                      <a:pt x="1269" y="718"/>
                      <a:pt x="1269" y="718"/>
                    </a:cubicBezTo>
                    <a:cubicBezTo>
                      <a:pt x="1278" y="652"/>
                      <a:pt x="1277" y="586"/>
                      <a:pt x="1265" y="520"/>
                    </a:cubicBezTo>
                    <a:cubicBezTo>
                      <a:pt x="1160" y="538"/>
                      <a:pt x="1160" y="538"/>
                      <a:pt x="1160" y="538"/>
                    </a:cubicBezTo>
                    <a:cubicBezTo>
                      <a:pt x="1150" y="484"/>
                      <a:pt x="1132" y="431"/>
                      <a:pt x="1106" y="382"/>
                    </a:cubicBezTo>
                    <a:cubicBezTo>
                      <a:pt x="1200" y="332"/>
                      <a:pt x="1200" y="332"/>
                      <a:pt x="1200" y="332"/>
                    </a:cubicBezTo>
                    <a:cubicBezTo>
                      <a:pt x="1169" y="273"/>
                      <a:pt x="1129" y="219"/>
                      <a:pt x="1081" y="173"/>
                    </a:cubicBezTo>
                    <a:cubicBezTo>
                      <a:pt x="1007" y="250"/>
                      <a:pt x="1007" y="250"/>
                      <a:pt x="1007" y="250"/>
                    </a:cubicBezTo>
                    <a:cubicBezTo>
                      <a:pt x="968" y="212"/>
                      <a:pt x="923" y="180"/>
                      <a:pt x="872" y="155"/>
                    </a:cubicBezTo>
                    <a:cubicBezTo>
                      <a:pt x="872" y="155"/>
                      <a:pt x="871" y="155"/>
                      <a:pt x="871" y="155"/>
                    </a:cubicBezTo>
                    <a:cubicBezTo>
                      <a:pt x="918" y="59"/>
                      <a:pt x="918" y="59"/>
                      <a:pt x="918" y="59"/>
                    </a:cubicBezTo>
                    <a:cubicBezTo>
                      <a:pt x="858" y="29"/>
                      <a:pt x="794" y="10"/>
                      <a:pt x="728" y="0"/>
                    </a:cubicBezTo>
                    <a:cubicBezTo>
                      <a:pt x="713" y="106"/>
                      <a:pt x="713" y="106"/>
                      <a:pt x="713" y="106"/>
                    </a:cubicBezTo>
                    <a:cubicBezTo>
                      <a:pt x="657" y="99"/>
                      <a:pt x="602" y="100"/>
                      <a:pt x="547" y="109"/>
                    </a:cubicBezTo>
                    <a:cubicBezTo>
                      <a:pt x="529" y="4"/>
                      <a:pt x="529" y="4"/>
                      <a:pt x="529" y="4"/>
                    </a:cubicBezTo>
                    <a:cubicBezTo>
                      <a:pt x="463" y="16"/>
                      <a:pt x="400" y="37"/>
                      <a:pt x="341" y="69"/>
                    </a:cubicBezTo>
                    <a:cubicBezTo>
                      <a:pt x="391" y="163"/>
                      <a:pt x="391" y="163"/>
                      <a:pt x="391" y="163"/>
                    </a:cubicBezTo>
                    <a:cubicBezTo>
                      <a:pt x="342" y="189"/>
                      <a:pt x="298" y="222"/>
                      <a:pt x="259" y="262"/>
                    </a:cubicBezTo>
                    <a:cubicBezTo>
                      <a:pt x="182" y="188"/>
                      <a:pt x="182" y="188"/>
                      <a:pt x="182" y="188"/>
                    </a:cubicBezTo>
                    <a:cubicBezTo>
                      <a:pt x="136" y="236"/>
                      <a:pt x="98" y="290"/>
                      <a:pt x="68" y="350"/>
                    </a:cubicBezTo>
                    <a:cubicBezTo>
                      <a:pt x="68" y="351"/>
                      <a:pt x="68" y="351"/>
                      <a:pt x="68" y="351"/>
                    </a:cubicBezTo>
                    <a:cubicBezTo>
                      <a:pt x="164" y="397"/>
                      <a:pt x="164" y="397"/>
                      <a:pt x="164" y="397"/>
                    </a:cubicBezTo>
                    <a:cubicBezTo>
                      <a:pt x="139" y="449"/>
                      <a:pt x="123" y="502"/>
                      <a:pt x="115" y="556"/>
                    </a:cubicBezTo>
                    <a:cubicBezTo>
                      <a:pt x="9" y="541"/>
                      <a:pt x="9" y="541"/>
                      <a:pt x="9" y="541"/>
                    </a:cubicBezTo>
                    <a:cubicBezTo>
                      <a:pt x="0" y="607"/>
                      <a:pt x="1" y="674"/>
                      <a:pt x="13" y="740"/>
                    </a:cubicBezTo>
                    <a:cubicBezTo>
                      <a:pt x="118" y="721"/>
                      <a:pt x="118" y="721"/>
                      <a:pt x="118" y="721"/>
                    </a:cubicBezTo>
                    <a:cubicBezTo>
                      <a:pt x="128" y="776"/>
                      <a:pt x="146" y="829"/>
                      <a:pt x="172" y="878"/>
                    </a:cubicBezTo>
                    <a:cubicBezTo>
                      <a:pt x="77" y="928"/>
                      <a:pt x="77" y="928"/>
                      <a:pt x="77" y="928"/>
                    </a:cubicBezTo>
                    <a:cubicBezTo>
                      <a:pt x="108" y="987"/>
                      <a:pt x="149" y="1041"/>
                      <a:pt x="196" y="1087"/>
                    </a:cubicBezTo>
                    <a:cubicBezTo>
                      <a:pt x="271" y="1010"/>
                      <a:pt x="271" y="1010"/>
                      <a:pt x="271" y="1010"/>
                    </a:cubicBezTo>
                    <a:cubicBezTo>
                      <a:pt x="310" y="1048"/>
                      <a:pt x="355" y="1080"/>
                      <a:pt x="406" y="1105"/>
                    </a:cubicBezTo>
                    <a:cubicBezTo>
                      <a:pt x="406" y="1105"/>
                      <a:pt x="406" y="1105"/>
                      <a:pt x="406" y="1105"/>
                    </a:cubicBezTo>
                    <a:cubicBezTo>
                      <a:pt x="359" y="1201"/>
                      <a:pt x="359" y="1201"/>
                      <a:pt x="359" y="1201"/>
                    </a:cubicBezTo>
                    <a:cubicBezTo>
                      <a:pt x="419" y="1231"/>
                      <a:pt x="483" y="1251"/>
                      <a:pt x="549" y="1260"/>
                    </a:cubicBezTo>
                    <a:cubicBezTo>
                      <a:pt x="564" y="1154"/>
                      <a:pt x="564" y="1154"/>
                      <a:pt x="564" y="1154"/>
                    </a:cubicBezTo>
                    <a:cubicBezTo>
                      <a:pt x="620" y="1162"/>
                      <a:pt x="676" y="1161"/>
                      <a:pt x="730" y="1151"/>
                    </a:cubicBezTo>
                    <a:cubicBezTo>
                      <a:pt x="748" y="1257"/>
                      <a:pt x="748" y="1257"/>
                      <a:pt x="748" y="1257"/>
                    </a:cubicBezTo>
                    <a:cubicBezTo>
                      <a:pt x="814" y="1245"/>
                      <a:pt x="877" y="1224"/>
                      <a:pt x="936" y="1192"/>
                    </a:cubicBezTo>
                    <a:cubicBezTo>
                      <a:pt x="886" y="1098"/>
                      <a:pt x="886" y="1098"/>
                      <a:pt x="886" y="1098"/>
                    </a:cubicBezTo>
                    <a:cubicBezTo>
                      <a:pt x="935" y="1072"/>
                      <a:pt x="980" y="1039"/>
                      <a:pt x="1019" y="999"/>
                    </a:cubicBezTo>
                    <a:lnTo>
                      <a:pt x="1096" y="1073"/>
                    </a:lnTo>
                    <a:close/>
                    <a:moveTo>
                      <a:pt x="516" y="881"/>
                    </a:moveTo>
                    <a:cubicBezTo>
                      <a:pt x="378" y="813"/>
                      <a:pt x="320" y="645"/>
                      <a:pt x="388" y="507"/>
                    </a:cubicBezTo>
                    <a:cubicBezTo>
                      <a:pt x="456" y="369"/>
                      <a:pt x="624" y="312"/>
                      <a:pt x="762" y="379"/>
                    </a:cubicBezTo>
                    <a:cubicBezTo>
                      <a:pt x="900" y="447"/>
                      <a:pt x="958" y="615"/>
                      <a:pt x="890" y="753"/>
                    </a:cubicBezTo>
                    <a:cubicBezTo>
                      <a:pt x="822" y="892"/>
                      <a:pt x="654" y="949"/>
                      <a:pt x="516" y="88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76" name="Google Shape;976;p39"/>
            <p:cNvGrpSpPr/>
            <p:nvPr/>
          </p:nvGrpSpPr>
          <p:grpSpPr>
            <a:xfrm>
              <a:off x="713236" y="836500"/>
              <a:ext cx="510600" cy="486850"/>
              <a:chOff x="1973" y="306"/>
              <a:chExt cx="71" cy="67"/>
            </a:xfrm>
          </p:grpSpPr>
          <p:sp>
            <p:nvSpPr>
              <p:cNvPr id="977" name="Google Shape;977;p39"/>
              <p:cNvSpPr/>
              <p:nvPr/>
            </p:nvSpPr>
            <p:spPr>
              <a:xfrm>
                <a:off x="1973" y="306"/>
                <a:ext cx="71" cy="67"/>
              </a:xfrm>
              <a:custGeom>
                <a:rect b="b" l="l" r="r" t="t"/>
                <a:pathLst>
                  <a:path extrusionOk="0" h="931" w="944">
                    <a:moveTo>
                      <a:pt x="912" y="414"/>
                    </a:moveTo>
                    <a:cubicBezTo>
                      <a:pt x="944" y="694"/>
                      <a:pt x="714" y="931"/>
                      <a:pt x="433" y="907"/>
                    </a:cubicBezTo>
                    <a:cubicBezTo>
                      <a:pt x="225" y="889"/>
                      <a:pt x="55" y="724"/>
                      <a:pt x="31" y="517"/>
                    </a:cubicBezTo>
                    <a:cubicBezTo>
                      <a:pt x="0" y="237"/>
                      <a:pt x="230" y="0"/>
                      <a:pt x="510" y="24"/>
                    </a:cubicBezTo>
                    <a:cubicBezTo>
                      <a:pt x="718" y="41"/>
                      <a:pt x="888" y="207"/>
                      <a:pt x="912" y="414"/>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8" name="Google Shape;978;p39"/>
              <p:cNvSpPr/>
              <p:nvPr/>
            </p:nvSpPr>
            <p:spPr>
              <a:xfrm>
                <a:off x="1988" y="328"/>
                <a:ext cx="40" cy="17"/>
              </a:xfrm>
              <a:custGeom>
                <a:rect b="b" l="l" r="r" t="t"/>
                <a:pathLst>
                  <a:path extrusionOk="0" h="230" w="537">
                    <a:moveTo>
                      <a:pt x="537" y="49"/>
                    </a:moveTo>
                    <a:cubicBezTo>
                      <a:pt x="299" y="217"/>
                      <a:pt x="299" y="217"/>
                      <a:pt x="299" y="217"/>
                    </a:cubicBezTo>
                    <a:cubicBezTo>
                      <a:pt x="281" y="230"/>
                      <a:pt x="257" y="230"/>
                      <a:pt x="239" y="217"/>
                    </a:cubicBezTo>
                    <a:cubicBezTo>
                      <a:pt x="0" y="49"/>
                      <a:pt x="0" y="49"/>
                      <a:pt x="0" y="49"/>
                    </a:cubicBezTo>
                    <a:cubicBezTo>
                      <a:pt x="0" y="43"/>
                      <a:pt x="0" y="43"/>
                      <a:pt x="0" y="43"/>
                    </a:cubicBezTo>
                    <a:cubicBezTo>
                      <a:pt x="0" y="19"/>
                      <a:pt x="22" y="0"/>
                      <a:pt x="48" y="0"/>
                    </a:cubicBezTo>
                    <a:cubicBezTo>
                      <a:pt x="489" y="0"/>
                      <a:pt x="489" y="0"/>
                      <a:pt x="489" y="0"/>
                    </a:cubicBezTo>
                    <a:cubicBezTo>
                      <a:pt x="516" y="0"/>
                      <a:pt x="537" y="19"/>
                      <a:pt x="537" y="43"/>
                    </a:cubicBezTo>
                    <a:lnTo>
                      <a:pt x="537" y="49"/>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9" name="Google Shape;979;p39"/>
              <p:cNvSpPr/>
              <p:nvPr/>
            </p:nvSpPr>
            <p:spPr>
              <a:xfrm>
                <a:off x="1988" y="335"/>
                <a:ext cx="40" cy="22"/>
              </a:xfrm>
              <a:custGeom>
                <a:rect b="b" l="l" r="r" t="t"/>
                <a:pathLst>
                  <a:path extrusionOk="0" h="298" w="537">
                    <a:moveTo>
                      <a:pt x="239" y="168"/>
                    </a:moveTo>
                    <a:cubicBezTo>
                      <a:pt x="0" y="0"/>
                      <a:pt x="0" y="0"/>
                      <a:pt x="0" y="0"/>
                    </a:cubicBezTo>
                    <a:cubicBezTo>
                      <a:pt x="0" y="247"/>
                      <a:pt x="0" y="247"/>
                      <a:pt x="0" y="247"/>
                    </a:cubicBezTo>
                    <a:cubicBezTo>
                      <a:pt x="0" y="275"/>
                      <a:pt x="26" y="298"/>
                      <a:pt x="57" y="298"/>
                    </a:cubicBezTo>
                    <a:cubicBezTo>
                      <a:pt x="480" y="298"/>
                      <a:pt x="480" y="298"/>
                      <a:pt x="480" y="298"/>
                    </a:cubicBezTo>
                    <a:cubicBezTo>
                      <a:pt x="512" y="298"/>
                      <a:pt x="537" y="275"/>
                      <a:pt x="537" y="247"/>
                    </a:cubicBezTo>
                    <a:cubicBezTo>
                      <a:pt x="537" y="0"/>
                      <a:pt x="537" y="0"/>
                      <a:pt x="537" y="0"/>
                    </a:cubicBezTo>
                    <a:cubicBezTo>
                      <a:pt x="299" y="168"/>
                      <a:pt x="299" y="168"/>
                      <a:pt x="299" y="168"/>
                    </a:cubicBezTo>
                    <a:cubicBezTo>
                      <a:pt x="281" y="181"/>
                      <a:pt x="257" y="181"/>
                      <a:pt x="239" y="16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80" name="Google Shape;980;p39"/>
            <p:cNvGrpSpPr/>
            <p:nvPr/>
          </p:nvGrpSpPr>
          <p:grpSpPr>
            <a:xfrm>
              <a:off x="4333701" y="537228"/>
              <a:ext cx="476607" cy="475800"/>
              <a:chOff x="2153" y="8"/>
              <a:chExt cx="45" cy="45"/>
            </a:xfrm>
          </p:grpSpPr>
          <p:sp>
            <p:nvSpPr>
              <p:cNvPr id="981" name="Google Shape;981;p39"/>
              <p:cNvSpPr/>
              <p:nvPr/>
            </p:nvSpPr>
            <p:spPr>
              <a:xfrm>
                <a:off x="2153" y="8"/>
                <a:ext cx="45" cy="45"/>
              </a:xfrm>
              <a:custGeom>
                <a:rect b="b" l="l" r="r" t="t"/>
                <a:pathLst>
                  <a:path extrusionOk="0" h="605" w="606">
                    <a:moveTo>
                      <a:pt x="603" y="298"/>
                    </a:moveTo>
                    <a:cubicBezTo>
                      <a:pt x="606" y="464"/>
                      <a:pt x="473" y="600"/>
                      <a:pt x="307" y="603"/>
                    </a:cubicBezTo>
                    <a:cubicBezTo>
                      <a:pt x="142" y="605"/>
                      <a:pt x="5" y="473"/>
                      <a:pt x="3" y="307"/>
                    </a:cubicBezTo>
                    <a:cubicBezTo>
                      <a:pt x="0" y="141"/>
                      <a:pt x="133" y="5"/>
                      <a:pt x="299" y="2"/>
                    </a:cubicBezTo>
                    <a:cubicBezTo>
                      <a:pt x="465" y="0"/>
                      <a:pt x="601" y="132"/>
                      <a:pt x="603" y="298"/>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2" name="Google Shape;982;p39"/>
              <p:cNvSpPr/>
              <p:nvPr/>
            </p:nvSpPr>
            <p:spPr>
              <a:xfrm>
                <a:off x="2161" y="13"/>
                <a:ext cx="29" cy="32"/>
              </a:xfrm>
              <a:custGeom>
                <a:rect b="b" l="l" r="r" t="t"/>
                <a:pathLst>
                  <a:path extrusionOk="0" h="428" w="402">
                    <a:moveTo>
                      <a:pt x="389" y="204"/>
                    </a:moveTo>
                    <a:cubicBezTo>
                      <a:pt x="218" y="10"/>
                      <a:pt x="218" y="10"/>
                      <a:pt x="218" y="10"/>
                    </a:cubicBezTo>
                    <a:cubicBezTo>
                      <a:pt x="209" y="0"/>
                      <a:pt x="193" y="0"/>
                      <a:pt x="184" y="10"/>
                    </a:cubicBezTo>
                    <a:cubicBezTo>
                      <a:pt x="13" y="204"/>
                      <a:pt x="13" y="204"/>
                      <a:pt x="13" y="204"/>
                    </a:cubicBezTo>
                    <a:cubicBezTo>
                      <a:pt x="0" y="219"/>
                      <a:pt x="11" y="242"/>
                      <a:pt x="31" y="242"/>
                    </a:cubicBezTo>
                    <a:cubicBezTo>
                      <a:pt x="51" y="242"/>
                      <a:pt x="51" y="242"/>
                      <a:pt x="51" y="242"/>
                    </a:cubicBezTo>
                    <a:cubicBezTo>
                      <a:pt x="51" y="428"/>
                      <a:pt x="51" y="428"/>
                      <a:pt x="51" y="428"/>
                    </a:cubicBezTo>
                    <a:cubicBezTo>
                      <a:pt x="153" y="428"/>
                      <a:pt x="153" y="428"/>
                      <a:pt x="153" y="428"/>
                    </a:cubicBezTo>
                    <a:cubicBezTo>
                      <a:pt x="153" y="285"/>
                      <a:pt x="153" y="285"/>
                      <a:pt x="153" y="285"/>
                    </a:cubicBezTo>
                    <a:cubicBezTo>
                      <a:pt x="249" y="285"/>
                      <a:pt x="249" y="285"/>
                      <a:pt x="249" y="285"/>
                    </a:cubicBezTo>
                    <a:cubicBezTo>
                      <a:pt x="249" y="428"/>
                      <a:pt x="249" y="428"/>
                      <a:pt x="249" y="428"/>
                    </a:cubicBezTo>
                    <a:cubicBezTo>
                      <a:pt x="351" y="428"/>
                      <a:pt x="351" y="428"/>
                      <a:pt x="351" y="428"/>
                    </a:cubicBezTo>
                    <a:cubicBezTo>
                      <a:pt x="351" y="242"/>
                      <a:pt x="351" y="242"/>
                      <a:pt x="351" y="242"/>
                    </a:cubicBezTo>
                    <a:cubicBezTo>
                      <a:pt x="372" y="242"/>
                      <a:pt x="372" y="242"/>
                      <a:pt x="372" y="242"/>
                    </a:cubicBezTo>
                    <a:cubicBezTo>
                      <a:pt x="391" y="242"/>
                      <a:pt x="402" y="219"/>
                      <a:pt x="389" y="20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83" name="Google Shape;983;p39"/>
            <p:cNvGrpSpPr/>
            <p:nvPr/>
          </p:nvGrpSpPr>
          <p:grpSpPr>
            <a:xfrm>
              <a:off x="1120577" y="3300287"/>
              <a:ext cx="510600" cy="486850"/>
              <a:chOff x="1120577" y="3451350"/>
              <a:chExt cx="510600" cy="486850"/>
            </a:xfrm>
          </p:grpSpPr>
          <p:sp>
            <p:nvSpPr>
              <p:cNvPr id="984" name="Google Shape;984;p39"/>
              <p:cNvSpPr/>
              <p:nvPr/>
            </p:nvSpPr>
            <p:spPr>
              <a:xfrm>
                <a:off x="1120577" y="3451350"/>
                <a:ext cx="510600" cy="486850"/>
              </a:xfrm>
              <a:custGeom>
                <a:rect b="b" l="l" r="r" t="t"/>
                <a:pathLst>
                  <a:path extrusionOk="0" h="931" w="944">
                    <a:moveTo>
                      <a:pt x="912" y="414"/>
                    </a:moveTo>
                    <a:cubicBezTo>
                      <a:pt x="944" y="694"/>
                      <a:pt x="714" y="931"/>
                      <a:pt x="433" y="907"/>
                    </a:cubicBezTo>
                    <a:cubicBezTo>
                      <a:pt x="225" y="889"/>
                      <a:pt x="55" y="724"/>
                      <a:pt x="31" y="517"/>
                    </a:cubicBezTo>
                    <a:cubicBezTo>
                      <a:pt x="0" y="237"/>
                      <a:pt x="230" y="0"/>
                      <a:pt x="510" y="24"/>
                    </a:cubicBezTo>
                    <a:cubicBezTo>
                      <a:pt x="718" y="41"/>
                      <a:pt x="888" y="207"/>
                      <a:pt x="912" y="41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5" name="Google Shape;985;p39"/>
              <p:cNvSpPr/>
              <p:nvPr/>
            </p:nvSpPr>
            <p:spPr>
              <a:xfrm>
                <a:off x="1235400" y="3557175"/>
                <a:ext cx="280925" cy="275200"/>
              </a:xfrm>
              <a:custGeom>
                <a:rect b="b" l="l" r="r" t="t"/>
                <a:pathLst>
                  <a:path extrusionOk="0" h="647" w="655">
                    <a:moveTo>
                      <a:pt x="550" y="562"/>
                    </a:moveTo>
                    <a:cubicBezTo>
                      <a:pt x="575" y="539"/>
                      <a:pt x="596" y="512"/>
                      <a:pt x="612" y="482"/>
                    </a:cubicBezTo>
                    <a:cubicBezTo>
                      <a:pt x="613" y="481"/>
                      <a:pt x="613" y="481"/>
                      <a:pt x="613" y="481"/>
                    </a:cubicBezTo>
                    <a:cubicBezTo>
                      <a:pt x="565" y="454"/>
                      <a:pt x="565" y="454"/>
                      <a:pt x="565" y="454"/>
                    </a:cubicBezTo>
                    <a:cubicBezTo>
                      <a:pt x="579" y="429"/>
                      <a:pt x="588" y="402"/>
                      <a:pt x="594" y="375"/>
                    </a:cubicBezTo>
                    <a:cubicBezTo>
                      <a:pt x="647" y="385"/>
                      <a:pt x="647" y="385"/>
                      <a:pt x="647" y="385"/>
                    </a:cubicBezTo>
                    <a:cubicBezTo>
                      <a:pt x="654" y="351"/>
                      <a:pt x="655" y="317"/>
                      <a:pt x="651" y="283"/>
                    </a:cubicBezTo>
                    <a:cubicBezTo>
                      <a:pt x="596" y="290"/>
                      <a:pt x="596" y="290"/>
                      <a:pt x="596" y="290"/>
                    </a:cubicBezTo>
                    <a:cubicBezTo>
                      <a:pt x="593" y="262"/>
                      <a:pt x="585" y="234"/>
                      <a:pt x="573" y="209"/>
                    </a:cubicBezTo>
                    <a:cubicBezTo>
                      <a:pt x="622" y="185"/>
                      <a:pt x="622" y="185"/>
                      <a:pt x="622" y="185"/>
                    </a:cubicBezTo>
                    <a:cubicBezTo>
                      <a:pt x="608" y="154"/>
                      <a:pt x="589" y="126"/>
                      <a:pt x="565" y="101"/>
                    </a:cubicBezTo>
                    <a:cubicBezTo>
                      <a:pt x="525" y="138"/>
                      <a:pt x="525" y="138"/>
                      <a:pt x="525" y="138"/>
                    </a:cubicBezTo>
                    <a:cubicBezTo>
                      <a:pt x="506" y="118"/>
                      <a:pt x="484" y="101"/>
                      <a:pt x="459" y="87"/>
                    </a:cubicBezTo>
                    <a:cubicBezTo>
                      <a:pt x="458" y="86"/>
                      <a:pt x="458" y="86"/>
                      <a:pt x="458" y="86"/>
                    </a:cubicBezTo>
                    <a:cubicBezTo>
                      <a:pt x="485" y="38"/>
                      <a:pt x="485" y="38"/>
                      <a:pt x="485" y="38"/>
                    </a:cubicBezTo>
                    <a:cubicBezTo>
                      <a:pt x="455" y="22"/>
                      <a:pt x="423" y="10"/>
                      <a:pt x="389" y="4"/>
                    </a:cubicBezTo>
                    <a:cubicBezTo>
                      <a:pt x="379" y="57"/>
                      <a:pt x="379" y="57"/>
                      <a:pt x="379" y="57"/>
                    </a:cubicBezTo>
                    <a:cubicBezTo>
                      <a:pt x="351" y="52"/>
                      <a:pt x="322" y="51"/>
                      <a:pt x="294" y="55"/>
                    </a:cubicBezTo>
                    <a:cubicBezTo>
                      <a:pt x="287" y="0"/>
                      <a:pt x="287" y="0"/>
                      <a:pt x="287" y="0"/>
                    </a:cubicBezTo>
                    <a:cubicBezTo>
                      <a:pt x="253" y="5"/>
                      <a:pt x="220" y="14"/>
                      <a:pt x="189" y="28"/>
                    </a:cubicBezTo>
                    <a:cubicBezTo>
                      <a:pt x="213" y="78"/>
                      <a:pt x="213" y="78"/>
                      <a:pt x="213" y="78"/>
                    </a:cubicBezTo>
                    <a:cubicBezTo>
                      <a:pt x="187" y="90"/>
                      <a:pt x="163" y="106"/>
                      <a:pt x="142" y="126"/>
                    </a:cubicBezTo>
                    <a:cubicBezTo>
                      <a:pt x="105" y="86"/>
                      <a:pt x="105" y="86"/>
                      <a:pt x="105" y="86"/>
                    </a:cubicBezTo>
                    <a:cubicBezTo>
                      <a:pt x="80" y="109"/>
                      <a:pt x="59" y="136"/>
                      <a:pt x="43" y="165"/>
                    </a:cubicBezTo>
                    <a:cubicBezTo>
                      <a:pt x="42" y="166"/>
                      <a:pt x="42" y="166"/>
                      <a:pt x="42" y="166"/>
                    </a:cubicBezTo>
                    <a:cubicBezTo>
                      <a:pt x="90" y="192"/>
                      <a:pt x="90" y="192"/>
                      <a:pt x="90" y="192"/>
                    </a:cubicBezTo>
                    <a:cubicBezTo>
                      <a:pt x="76" y="218"/>
                      <a:pt x="67" y="245"/>
                      <a:pt x="61" y="272"/>
                    </a:cubicBezTo>
                    <a:cubicBezTo>
                      <a:pt x="8" y="262"/>
                      <a:pt x="8" y="262"/>
                      <a:pt x="8" y="262"/>
                    </a:cubicBezTo>
                    <a:cubicBezTo>
                      <a:pt x="1" y="295"/>
                      <a:pt x="0" y="329"/>
                      <a:pt x="4" y="364"/>
                    </a:cubicBezTo>
                    <a:cubicBezTo>
                      <a:pt x="59" y="357"/>
                      <a:pt x="59" y="357"/>
                      <a:pt x="59" y="357"/>
                    </a:cubicBezTo>
                    <a:cubicBezTo>
                      <a:pt x="62" y="385"/>
                      <a:pt x="70" y="412"/>
                      <a:pt x="82" y="438"/>
                    </a:cubicBezTo>
                    <a:cubicBezTo>
                      <a:pt x="32" y="461"/>
                      <a:pt x="32" y="461"/>
                      <a:pt x="32" y="461"/>
                    </a:cubicBezTo>
                    <a:cubicBezTo>
                      <a:pt x="47" y="492"/>
                      <a:pt x="66" y="521"/>
                      <a:pt x="89" y="546"/>
                    </a:cubicBezTo>
                    <a:cubicBezTo>
                      <a:pt x="129" y="509"/>
                      <a:pt x="129" y="509"/>
                      <a:pt x="129" y="509"/>
                    </a:cubicBezTo>
                    <a:cubicBezTo>
                      <a:pt x="148" y="529"/>
                      <a:pt x="170" y="546"/>
                      <a:pt x="196" y="561"/>
                    </a:cubicBezTo>
                    <a:cubicBezTo>
                      <a:pt x="196" y="561"/>
                      <a:pt x="196" y="561"/>
                      <a:pt x="196" y="561"/>
                    </a:cubicBezTo>
                    <a:cubicBezTo>
                      <a:pt x="170" y="609"/>
                      <a:pt x="170" y="609"/>
                      <a:pt x="170" y="609"/>
                    </a:cubicBezTo>
                    <a:cubicBezTo>
                      <a:pt x="200" y="625"/>
                      <a:pt x="232" y="637"/>
                      <a:pt x="265" y="643"/>
                    </a:cubicBezTo>
                    <a:cubicBezTo>
                      <a:pt x="276" y="590"/>
                      <a:pt x="276" y="590"/>
                      <a:pt x="276" y="590"/>
                    </a:cubicBezTo>
                    <a:cubicBezTo>
                      <a:pt x="304" y="595"/>
                      <a:pt x="332" y="596"/>
                      <a:pt x="360" y="593"/>
                    </a:cubicBezTo>
                    <a:cubicBezTo>
                      <a:pt x="367" y="647"/>
                      <a:pt x="367" y="647"/>
                      <a:pt x="367" y="647"/>
                    </a:cubicBezTo>
                    <a:cubicBezTo>
                      <a:pt x="401" y="643"/>
                      <a:pt x="434" y="633"/>
                      <a:pt x="465" y="619"/>
                    </a:cubicBezTo>
                    <a:cubicBezTo>
                      <a:pt x="442" y="569"/>
                      <a:pt x="442" y="569"/>
                      <a:pt x="442" y="569"/>
                    </a:cubicBezTo>
                    <a:cubicBezTo>
                      <a:pt x="467" y="557"/>
                      <a:pt x="491" y="541"/>
                      <a:pt x="512" y="522"/>
                    </a:cubicBezTo>
                    <a:lnTo>
                      <a:pt x="550" y="562"/>
                    </a:lnTo>
                    <a:close/>
                    <a:moveTo>
                      <a:pt x="275" y="457"/>
                    </a:moveTo>
                    <a:cubicBezTo>
                      <a:pt x="187" y="422"/>
                      <a:pt x="157" y="314"/>
                      <a:pt x="212" y="238"/>
                    </a:cubicBezTo>
                    <a:cubicBezTo>
                      <a:pt x="250" y="187"/>
                      <a:pt x="320" y="167"/>
                      <a:pt x="380" y="190"/>
                    </a:cubicBezTo>
                    <a:cubicBezTo>
                      <a:pt x="468" y="225"/>
                      <a:pt x="498" y="333"/>
                      <a:pt x="443" y="409"/>
                    </a:cubicBezTo>
                    <a:cubicBezTo>
                      <a:pt x="404" y="461"/>
                      <a:pt x="335" y="481"/>
                      <a:pt x="275" y="457"/>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986" name="Google Shape;986;p39"/>
          <p:cNvGrpSpPr/>
          <p:nvPr/>
        </p:nvGrpSpPr>
        <p:grpSpPr>
          <a:xfrm>
            <a:off x="6269342" y="696204"/>
            <a:ext cx="1877075" cy="3663177"/>
            <a:chOff x="6269342" y="696204"/>
            <a:chExt cx="1877075" cy="3663177"/>
          </a:xfrm>
        </p:grpSpPr>
        <p:grpSp>
          <p:nvGrpSpPr>
            <p:cNvPr id="987" name="Google Shape;987;p39"/>
            <p:cNvGrpSpPr/>
            <p:nvPr/>
          </p:nvGrpSpPr>
          <p:grpSpPr>
            <a:xfrm>
              <a:off x="6269342" y="3984767"/>
              <a:ext cx="1418463" cy="374613"/>
              <a:chOff x="4503680" y="1407067"/>
              <a:chExt cx="1418463" cy="374613"/>
            </a:xfrm>
          </p:grpSpPr>
          <p:sp>
            <p:nvSpPr>
              <p:cNvPr id="988" name="Google Shape;988;p39"/>
              <p:cNvSpPr/>
              <p:nvPr/>
            </p:nvSpPr>
            <p:spPr>
              <a:xfrm>
                <a:off x="4503680" y="1407067"/>
                <a:ext cx="1418463" cy="374613"/>
              </a:xfrm>
              <a:custGeom>
                <a:rect b="b" l="l" r="r" t="t"/>
                <a:pathLst>
                  <a:path extrusionOk="0" h="2407" w="9100">
                    <a:moveTo>
                      <a:pt x="8710" y="2407"/>
                    </a:moveTo>
                    <a:cubicBezTo>
                      <a:pt x="391" y="2407"/>
                      <a:pt x="391" y="2407"/>
                      <a:pt x="391" y="2407"/>
                    </a:cubicBezTo>
                    <a:cubicBezTo>
                      <a:pt x="176" y="2407"/>
                      <a:pt x="1" y="2232"/>
                      <a:pt x="1" y="2017"/>
                    </a:cubicBezTo>
                    <a:cubicBezTo>
                      <a:pt x="0" y="390"/>
                      <a:pt x="0" y="390"/>
                      <a:pt x="0" y="390"/>
                    </a:cubicBezTo>
                    <a:cubicBezTo>
                      <a:pt x="0" y="175"/>
                      <a:pt x="175" y="0"/>
                      <a:pt x="390" y="0"/>
                    </a:cubicBezTo>
                    <a:cubicBezTo>
                      <a:pt x="8709" y="0"/>
                      <a:pt x="8709" y="0"/>
                      <a:pt x="8709" y="0"/>
                    </a:cubicBezTo>
                    <a:cubicBezTo>
                      <a:pt x="8924" y="0"/>
                      <a:pt x="9099" y="175"/>
                      <a:pt x="9099" y="390"/>
                    </a:cubicBezTo>
                    <a:cubicBezTo>
                      <a:pt x="9100" y="2017"/>
                      <a:pt x="9100" y="2017"/>
                      <a:pt x="9100" y="2017"/>
                    </a:cubicBezTo>
                    <a:cubicBezTo>
                      <a:pt x="9100" y="2232"/>
                      <a:pt x="8926" y="2407"/>
                      <a:pt x="8710" y="240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9" name="Google Shape;989;p39"/>
              <p:cNvSpPr/>
              <p:nvPr/>
            </p:nvSpPr>
            <p:spPr>
              <a:xfrm>
                <a:off x="4562607" y="1453368"/>
                <a:ext cx="1298509" cy="29464"/>
              </a:xfrm>
              <a:custGeom>
                <a:rect b="b" l="l" r="r" t="t"/>
                <a:pathLst>
                  <a:path extrusionOk="0" h="187" w="8337">
                    <a:moveTo>
                      <a:pt x="8244" y="187"/>
                    </a:moveTo>
                    <a:cubicBezTo>
                      <a:pt x="93" y="187"/>
                      <a:pt x="93" y="187"/>
                      <a:pt x="93" y="187"/>
                    </a:cubicBezTo>
                    <a:cubicBezTo>
                      <a:pt x="42" y="187"/>
                      <a:pt x="0" y="145"/>
                      <a:pt x="0" y="94"/>
                    </a:cubicBezTo>
                    <a:cubicBezTo>
                      <a:pt x="0" y="42"/>
                      <a:pt x="42" y="0"/>
                      <a:pt x="93" y="0"/>
                    </a:cubicBezTo>
                    <a:cubicBezTo>
                      <a:pt x="8244" y="0"/>
                      <a:pt x="8244" y="0"/>
                      <a:pt x="8244" y="0"/>
                    </a:cubicBezTo>
                    <a:cubicBezTo>
                      <a:pt x="8295" y="0"/>
                      <a:pt x="8337" y="42"/>
                      <a:pt x="8337" y="94"/>
                    </a:cubicBezTo>
                    <a:cubicBezTo>
                      <a:pt x="8337" y="145"/>
                      <a:pt x="8295" y="187"/>
                      <a:pt x="8244" y="187"/>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0" name="Google Shape;990;p39"/>
              <p:cNvSpPr/>
              <p:nvPr/>
            </p:nvSpPr>
            <p:spPr>
              <a:xfrm>
                <a:off x="4564712" y="1535446"/>
                <a:ext cx="568224" cy="29464"/>
              </a:xfrm>
              <a:custGeom>
                <a:rect b="b" l="l" r="r" t="t"/>
                <a:pathLst>
                  <a:path extrusionOk="0" h="186" w="3659">
                    <a:moveTo>
                      <a:pt x="3566" y="186"/>
                    </a:moveTo>
                    <a:cubicBezTo>
                      <a:pt x="93" y="186"/>
                      <a:pt x="93" y="186"/>
                      <a:pt x="93" y="186"/>
                    </a:cubicBezTo>
                    <a:cubicBezTo>
                      <a:pt x="41" y="186"/>
                      <a:pt x="0" y="145"/>
                      <a:pt x="0" y="93"/>
                    </a:cubicBezTo>
                    <a:cubicBezTo>
                      <a:pt x="0" y="42"/>
                      <a:pt x="41" y="0"/>
                      <a:pt x="93" y="0"/>
                    </a:cubicBezTo>
                    <a:cubicBezTo>
                      <a:pt x="3566" y="0"/>
                      <a:pt x="3566" y="0"/>
                      <a:pt x="3566" y="0"/>
                    </a:cubicBezTo>
                    <a:cubicBezTo>
                      <a:pt x="3618" y="0"/>
                      <a:pt x="3659" y="42"/>
                      <a:pt x="3659" y="93"/>
                    </a:cubicBezTo>
                    <a:cubicBezTo>
                      <a:pt x="3659" y="145"/>
                      <a:pt x="3618" y="186"/>
                      <a:pt x="3566" y="186"/>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1" name="Google Shape;991;p39"/>
              <p:cNvSpPr/>
              <p:nvPr/>
            </p:nvSpPr>
            <p:spPr>
              <a:xfrm>
                <a:off x="5579104" y="1619628"/>
                <a:ext cx="284117" cy="115751"/>
              </a:xfrm>
              <a:custGeom>
                <a:rect b="b" l="l" r="r" t="t"/>
                <a:pathLst>
                  <a:path extrusionOk="0" h="745" w="1821">
                    <a:moveTo>
                      <a:pt x="1665" y="745"/>
                    </a:moveTo>
                    <a:cubicBezTo>
                      <a:pt x="156" y="745"/>
                      <a:pt x="156" y="745"/>
                      <a:pt x="156" y="745"/>
                    </a:cubicBezTo>
                    <a:cubicBezTo>
                      <a:pt x="70" y="745"/>
                      <a:pt x="1" y="675"/>
                      <a:pt x="0" y="589"/>
                    </a:cubicBezTo>
                    <a:cubicBezTo>
                      <a:pt x="0" y="156"/>
                      <a:pt x="0" y="156"/>
                      <a:pt x="0" y="156"/>
                    </a:cubicBezTo>
                    <a:cubicBezTo>
                      <a:pt x="0" y="70"/>
                      <a:pt x="70" y="0"/>
                      <a:pt x="156" y="0"/>
                    </a:cubicBezTo>
                    <a:cubicBezTo>
                      <a:pt x="1665" y="0"/>
                      <a:pt x="1665" y="0"/>
                      <a:pt x="1665" y="0"/>
                    </a:cubicBezTo>
                    <a:cubicBezTo>
                      <a:pt x="1751" y="0"/>
                      <a:pt x="1821" y="70"/>
                      <a:pt x="1821" y="156"/>
                    </a:cubicBezTo>
                    <a:cubicBezTo>
                      <a:pt x="1821" y="589"/>
                      <a:pt x="1821" y="589"/>
                      <a:pt x="1821" y="589"/>
                    </a:cubicBezTo>
                    <a:cubicBezTo>
                      <a:pt x="1821" y="675"/>
                      <a:pt x="1751" y="745"/>
                      <a:pt x="1665" y="745"/>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2" name="Google Shape;992;p39"/>
              <p:cNvSpPr/>
              <p:nvPr/>
            </p:nvSpPr>
            <p:spPr>
              <a:xfrm>
                <a:off x="5248690" y="1619628"/>
                <a:ext cx="284117" cy="115751"/>
              </a:xfrm>
              <a:custGeom>
                <a:rect b="b" l="l" r="r" t="t"/>
                <a:pathLst>
                  <a:path extrusionOk="0" h="745" w="1821">
                    <a:moveTo>
                      <a:pt x="1665" y="745"/>
                    </a:moveTo>
                    <a:cubicBezTo>
                      <a:pt x="157" y="745"/>
                      <a:pt x="157" y="745"/>
                      <a:pt x="157" y="745"/>
                    </a:cubicBezTo>
                    <a:cubicBezTo>
                      <a:pt x="71" y="745"/>
                      <a:pt x="1" y="675"/>
                      <a:pt x="1" y="589"/>
                    </a:cubicBezTo>
                    <a:cubicBezTo>
                      <a:pt x="0" y="156"/>
                      <a:pt x="0" y="156"/>
                      <a:pt x="0" y="156"/>
                    </a:cubicBezTo>
                    <a:cubicBezTo>
                      <a:pt x="0" y="70"/>
                      <a:pt x="70" y="0"/>
                      <a:pt x="156" y="0"/>
                    </a:cubicBezTo>
                    <a:cubicBezTo>
                      <a:pt x="1665" y="0"/>
                      <a:pt x="1665" y="0"/>
                      <a:pt x="1665" y="0"/>
                    </a:cubicBezTo>
                    <a:cubicBezTo>
                      <a:pt x="1751" y="0"/>
                      <a:pt x="1821" y="70"/>
                      <a:pt x="1821" y="156"/>
                    </a:cubicBezTo>
                    <a:cubicBezTo>
                      <a:pt x="1821" y="589"/>
                      <a:pt x="1821" y="589"/>
                      <a:pt x="1821" y="589"/>
                    </a:cubicBezTo>
                    <a:cubicBezTo>
                      <a:pt x="1821" y="675"/>
                      <a:pt x="1751" y="745"/>
                      <a:pt x="1665" y="74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93" name="Google Shape;993;p39"/>
            <p:cNvGrpSpPr/>
            <p:nvPr/>
          </p:nvGrpSpPr>
          <p:grpSpPr>
            <a:xfrm>
              <a:off x="6824752" y="696204"/>
              <a:ext cx="1321665" cy="157840"/>
              <a:chOff x="6023164" y="2202592"/>
              <a:chExt cx="1321665" cy="157840"/>
            </a:xfrm>
          </p:grpSpPr>
          <p:sp>
            <p:nvSpPr>
              <p:cNvPr id="994" name="Google Shape;994;p39"/>
              <p:cNvSpPr/>
              <p:nvPr/>
            </p:nvSpPr>
            <p:spPr>
              <a:xfrm>
                <a:off x="6023164" y="2202592"/>
                <a:ext cx="1321665" cy="157840"/>
              </a:xfrm>
              <a:custGeom>
                <a:rect b="b" l="l" r="r" t="t"/>
                <a:pathLst>
                  <a:path extrusionOk="0" h="1009" w="8482">
                    <a:moveTo>
                      <a:pt x="8249" y="1009"/>
                    </a:moveTo>
                    <a:cubicBezTo>
                      <a:pt x="235" y="1009"/>
                      <a:pt x="235" y="1009"/>
                      <a:pt x="235" y="1009"/>
                    </a:cubicBezTo>
                    <a:cubicBezTo>
                      <a:pt x="106" y="1009"/>
                      <a:pt x="1" y="904"/>
                      <a:pt x="1" y="775"/>
                    </a:cubicBezTo>
                    <a:cubicBezTo>
                      <a:pt x="0" y="234"/>
                      <a:pt x="0" y="234"/>
                      <a:pt x="0" y="234"/>
                    </a:cubicBezTo>
                    <a:cubicBezTo>
                      <a:pt x="0" y="105"/>
                      <a:pt x="105" y="0"/>
                      <a:pt x="234" y="0"/>
                    </a:cubicBezTo>
                    <a:cubicBezTo>
                      <a:pt x="8248" y="0"/>
                      <a:pt x="8248" y="0"/>
                      <a:pt x="8248" y="0"/>
                    </a:cubicBezTo>
                    <a:cubicBezTo>
                      <a:pt x="8377" y="0"/>
                      <a:pt x="8482" y="105"/>
                      <a:pt x="8482" y="234"/>
                    </a:cubicBezTo>
                    <a:cubicBezTo>
                      <a:pt x="8482" y="775"/>
                      <a:pt x="8482" y="775"/>
                      <a:pt x="8482" y="775"/>
                    </a:cubicBezTo>
                    <a:cubicBezTo>
                      <a:pt x="8482" y="904"/>
                      <a:pt x="8378" y="1009"/>
                      <a:pt x="8249" y="100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5" name="Google Shape;995;p39"/>
              <p:cNvSpPr/>
              <p:nvPr/>
            </p:nvSpPr>
            <p:spPr>
              <a:xfrm>
                <a:off x="7189085" y="2223637"/>
                <a:ext cx="117600" cy="1158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6" name="Google Shape;996;p39"/>
              <p:cNvSpPr/>
              <p:nvPr/>
            </p:nvSpPr>
            <p:spPr>
              <a:xfrm>
                <a:off x="6340951" y="2236265"/>
                <a:ext cx="808147" cy="92601"/>
              </a:xfrm>
              <a:custGeom>
                <a:rect b="b" l="l" r="r" t="t"/>
                <a:pathLst>
                  <a:path extrusionOk="0" h="596" w="5186">
                    <a:moveTo>
                      <a:pt x="5046" y="596"/>
                    </a:moveTo>
                    <a:cubicBezTo>
                      <a:pt x="141" y="596"/>
                      <a:pt x="141" y="596"/>
                      <a:pt x="141" y="596"/>
                    </a:cubicBezTo>
                    <a:cubicBezTo>
                      <a:pt x="64" y="596"/>
                      <a:pt x="1" y="533"/>
                      <a:pt x="0" y="455"/>
                    </a:cubicBezTo>
                    <a:cubicBezTo>
                      <a:pt x="0" y="140"/>
                      <a:pt x="0" y="140"/>
                      <a:pt x="0" y="140"/>
                    </a:cubicBezTo>
                    <a:cubicBezTo>
                      <a:pt x="0" y="63"/>
                      <a:pt x="63" y="0"/>
                      <a:pt x="141" y="0"/>
                    </a:cubicBezTo>
                    <a:cubicBezTo>
                      <a:pt x="5045" y="0"/>
                      <a:pt x="5045" y="0"/>
                      <a:pt x="5045" y="0"/>
                    </a:cubicBezTo>
                    <a:cubicBezTo>
                      <a:pt x="5123" y="0"/>
                      <a:pt x="5186" y="63"/>
                      <a:pt x="5186" y="140"/>
                    </a:cubicBezTo>
                    <a:cubicBezTo>
                      <a:pt x="5186" y="455"/>
                      <a:pt x="5186" y="455"/>
                      <a:pt x="5186" y="455"/>
                    </a:cubicBezTo>
                    <a:cubicBezTo>
                      <a:pt x="5186" y="533"/>
                      <a:pt x="5123" y="596"/>
                      <a:pt x="5046" y="59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7" name="Google Shape;997;p39"/>
              <p:cNvSpPr/>
              <p:nvPr/>
            </p:nvSpPr>
            <p:spPr>
              <a:xfrm>
                <a:off x="6079987" y="2236265"/>
                <a:ext cx="206244" cy="92600"/>
              </a:xfrm>
              <a:custGeom>
                <a:rect b="b" l="l" r="r" t="t"/>
                <a:pathLst>
                  <a:path extrusionOk="0" h="593" w="1332">
                    <a:moveTo>
                      <a:pt x="1159" y="593"/>
                    </a:moveTo>
                    <a:cubicBezTo>
                      <a:pt x="174" y="593"/>
                      <a:pt x="174" y="593"/>
                      <a:pt x="174" y="593"/>
                    </a:cubicBezTo>
                    <a:cubicBezTo>
                      <a:pt x="78" y="593"/>
                      <a:pt x="0" y="515"/>
                      <a:pt x="0" y="419"/>
                    </a:cubicBezTo>
                    <a:cubicBezTo>
                      <a:pt x="0" y="174"/>
                      <a:pt x="0" y="174"/>
                      <a:pt x="0" y="174"/>
                    </a:cubicBezTo>
                    <a:cubicBezTo>
                      <a:pt x="0" y="78"/>
                      <a:pt x="78" y="0"/>
                      <a:pt x="174" y="0"/>
                    </a:cubicBezTo>
                    <a:cubicBezTo>
                      <a:pt x="1158" y="0"/>
                      <a:pt x="1158" y="0"/>
                      <a:pt x="1158" y="0"/>
                    </a:cubicBezTo>
                    <a:cubicBezTo>
                      <a:pt x="1254" y="0"/>
                      <a:pt x="1332" y="78"/>
                      <a:pt x="1332" y="174"/>
                    </a:cubicBezTo>
                    <a:cubicBezTo>
                      <a:pt x="1332" y="419"/>
                      <a:pt x="1332" y="419"/>
                      <a:pt x="1332" y="419"/>
                    </a:cubicBezTo>
                    <a:cubicBezTo>
                      <a:pt x="1332" y="515"/>
                      <a:pt x="1254" y="593"/>
                      <a:pt x="1159" y="59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8" name="Google Shape;998;p39"/>
              <p:cNvSpPr/>
              <p:nvPr/>
            </p:nvSpPr>
            <p:spPr>
              <a:xfrm>
                <a:off x="7203817" y="2238369"/>
                <a:ext cx="86286" cy="86288"/>
              </a:xfrm>
              <a:custGeom>
                <a:rect b="b" l="l" r="r" t="t"/>
                <a:pathLst>
                  <a:path extrusionOk="0" h="560" w="560">
                    <a:moveTo>
                      <a:pt x="516" y="236"/>
                    </a:moveTo>
                    <a:cubicBezTo>
                      <a:pt x="324" y="236"/>
                      <a:pt x="324" y="236"/>
                      <a:pt x="324" y="236"/>
                    </a:cubicBezTo>
                    <a:cubicBezTo>
                      <a:pt x="324" y="43"/>
                      <a:pt x="324" y="43"/>
                      <a:pt x="324" y="43"/>
                    </a:cubicBezTo>
                    <a:cubicBezTo>
                      <a:pt x="324" y="19"/>
                      <a:pt x="304" y="0"/>
                      <a:pt x="280" y="0"/>
                    </a:cubicBezTo>
                    <a:cubicBezTo>
                      <a:pt x="256" y="0"/>
                      <a:pt x="236" y="19"/>
                      <a:pt x="236" y="43"/>
                    </a:cubicBezTo>
                    <a:cubicBezTo>
                      <a:pt x="236" y="236"/>
                      <a:pt x="236" y="236"/>
                      <a:pt x="236" y="236"/>
                    </a:cubicBezTo>
                    <a:cubicBezTo>
                      <a:pt x="44" y="236"/>
                      <a:pt x="44" y="236"/>
                      <a:pt x="44" y="236"/>
                    </a:cubicBezTo>
                    <a:cubicBezTo>
                      <a:pt x="19" y="236"/>
                      <a:pt x="0" y="256"/>
                      <a:pt x="0" y="280"/>
                    </a:cubicBezTo>
                    <a:cubicBezTo>
                      <a:pt x="0" y="304"/>
                      <a:pt x="20" y="324"/>
                      <a:pt x="44" y="324"/>
                    </a:cubicBezTo>
                    <a:cubicBezTo>
                      <a:pt x="236" y="324"/>
                      <a:pt x="236" y="324"/>
                      <a:pt x="236" y="324"/>
                    </a:cubicBezTo>
                    <a:cubicBezTo>
                      <a:pt x="236" y="516"/>
                      <a:pt x="236" y="516"/>
                      <a:pt x="236" y="516"/>
                    </a:cubicBezTo>
                    <a:cubicBezTo>
                      <a:pt x="236" y="540"/>
                      <a:pt x="256" y="560"/>
                      <a:pt x="280" y="560"/>
                    </a:cubicBezTo>
                    <a:cubicBezTo>
                      <a:pt x="304" y="560"/>
                      <a:pt x="324" y="540"/>
                      <a:pt x="324" y="516"/>
                    </a:cubicBezTo>
                    <a:cubicBezTo>
                      <a:pt x="324" y="324"/>
                      <a:pt x="324" y="324"/>
                      <a:pt x="324" y="324"/>
                    </a:cubicBezTo>
                    <a:cubicBezTo>
                      <a:pt x="516" y="324"/>
                      <a:pt x="516" y="324"/>
                      <a:pt x="516" y="324"/>
                    </a:cubicBezTo>
                    <a:cubicBezTo>
                      <a:pt x="541" y="324"/>
                      <a:pt x="560" y="304"/>
                      <a:pt x="560" y="280"/>
                    </a:cubicBezTo>
                    <a:cubicBezTo>
                      <a:pt x="560" y="256"/>
                      <a:pt x="541" y="236"/>
                      <a:pt x="516" y="236"/>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999" name="Google Shape;999;p39"/>
          <p:cNvGrpSpPr/>
          <p:nvPr/>
        </p:nvGrpSpPr>
        <p:grpSpPr>
          <a:xfrm>
            <a:off x="899442" y="241832"/>
            <a:ext cx="7580955" cy="4583646"/>
            <a:chOff x="899442" y="241832"/>
            <a:chExt cx="7580955" cy="4583646"/>
          </a:xfrm>
        </p:grpSpPr>
        <p:grpSp>
          <p:nvGrpSpPr>
            <p:cNvPr id="1000" name="Google Shape;1000;p39"/>
            <p:cNvGrpSpPr/>
            <p:nvPr/>
          </p:nvGrpSpPr>
          <p:grpSpPr>
            <a:xfrm>
              <a:off x="899442" y="1601124"/>
              <a:ext cx="138146" cy="138146"/>
              <a:chOff x="4315031" y="1267400"/>
              <a:chExt cx="298500" cy="298500"/>
            </a:xfrm>
          </p:grpSpPr>
          <p:sp>
            <p:nvSpPr>
              <p:cNvPr id="1001" name="Google Shape;1001;p39"/>
              <p:cNvSpPr/>
              <p:nvPr/>
            </p:nvSpPr>
            <p:spPr>
              <a:xfrm>
                <a:off x="4315031" y="1267400"/>
                <a:ext cx="298500" cy="2985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2" name="Google Shape;1002;p39"/>
              <p:cNvSpPr/>
              <p:nvPr/>
            </p:nvSpPr>
            <p:spPr>
              <a:xfrm>
                <a:off x="4395164" y="1336085"/>
                <a:ext cx="149400" cy="160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03" name="Google Shape;1003;p39"/>
            <p:cNvGrpSpPr/>
            <p:nvPr/>
          </p:nvGrpSpPr>
          <p:grpSpPr>
            <a:xfrm>
              <a:off x="8342252" y="2915949"/>
              <a:ext cx="138146" cy="138146"/>
              <a:chOff x="4315031" y="1267400"/>
              <a:chExt cx="298500" cy="298500"/>
            </a:xfrm>
          </p:grpSpPr>
          <p:sp>
            <p:nvSpPr>
              <p:cNvPr id="1004" name="Google Shape;1004;p39"/>
              <p:cNvSpPr/>
              <p:nvPr/>
            </p:nvSpPr>
            <p:spPr>
              <a:xfrm>
                <a:off x="4315031" y="1267400"/>
                <a:ext cx="298500" cy="2985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5" name="Google Shape;1005;p39"/>
              <p:cNvSpPr/>
              <p:nvPr/>
            </p:nvSpPr>
            <p:spPr>
              <a:xfrm>
                <a:off x="4395164" y="1336085"/>
                <a:ext cx="149400" cy="160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06" name="Google Shape;1006;p39"/>
            <p:cNvGrpSpPr/>
            <p:nvPr/>
          </p:nvGrpSpPr>
          <p:grpSpPr>
            <a:xfrm>
              <a:off x="5187667" y="706049"/>
              <a:ext cx="138146" cy="138146"/>
              <a:chOff x="4315031" y="1267400"/>
              <a:chExt cx="298500" cy="298500"/>
            </a:xfrm>
          </p:grpSpPr>
          <p:sp>
            <p:nvSpPr>
              <p:cNvPr id="1007" name="Google Shape;1007;p39"/>
              <p:cNvSpPr/>
              <p:nvPr/>
            </p:nvSpPr>
            <p:spPr>
              <a:xfrm>
                <a:off x="4315031" y="1267400"/>
                <a:ext cx="298500" cy="2985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8" name="Google Shape;1008;p39"/>
              <p:cNvSpPr/>
              <p:nvPr/>
            </p:nvSpPr>
            <p:spPr>
              <a:xfrm>
                <a:off x="4395164" y="1336085"/>
                <a:ext cx="149400" cy="160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09" name="Google Shape;1009;p39"/>
            <p:cNvGrpSpPr/>
            <p:nvPr/>
          </p:nvGrpSpPr>
          <p:grpSpPr>
            <a:xfrm>
              <a:off x="1306792" y="4090032"/>
              <a:ext cx="138146" cy="138146"/>
              <a:chOff x="4315031" y="1267400"/>
              <a:chExt cx="298500" cy="298500"/>
            </a:xfrm>
          </p:grpSpPr>
          <p:sp>
            <p:nvSpPr>
              <p:cNvPr id="1010" name="Google Shape;1010;p39"/>
              <p:cNvSpPr/>
              <p:nvPr/>
            </p:nvSpPr>
            <p:spPr>
              <a:xfrm>
                <a:off x="4315031" y="1267400"/>
                <a:ext cx="298500" cy="2985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1" name="Google Shape;1011;p39"/>
              <p:cNvSpPr/>
              <p:nvPr/>
            </p:nvSpPr>
            <p:spPr>
              <a:xfrm>
                <a:off x="4395164" y="1336085"/>
                <a:ext cx="149400" cy="160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12" name="Google Shape;1012;p39"/>
            <p:cNvGrpSpPr/>
            <p:nvPr/>
          </p:nvGrpSpPr>
          <p:grpSpPr>
            <a:xfrm>
              <a:off x="6909492" y="241832"/>
              <a:ext cx="138146" cy="138146"/>
              <a:chOff x="4315031" y="1267400"/>
              <a:chExt cx="298500" cy="298500"/>
            </a:xfrm>
          </p:grpSpPr>
          <p:sp>
            <p:nvSpPr>
              <p:cNvPr id="1013" name="Google Shape;1013;p39"/>
              <p:cNvSpPr/>
              <p:nvPr/>
            </p:nvSpPr>
            <p:spPr>
              <a:xfrm>
                <a:off x="4315031" y="1267400"/>
                <a:ext cx="298500" cy="2985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4" name="Google Shape;1014;p39"/>
              <p:cNvSpPr/>
              <p:nvPr/>
            </p:nvSpPr>
            <p:spPr>
              <a:xfrm>
                <a:off x="4395164" y="1336085"/>
                <a:ext cx="149400" cy="160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15" name="Google Shape;1015;p39"/>
            <p:cNvGrpSpPr/>
            <p:nvPr/>
          </p:nvGrpSpPr>
          <p:grpSpPr>
            <a:xfrm>
              <a:off x="7467092" y="4687332"/>
              <a:ext cx="138146" cy="138146"/>
              <a:chOff x="4315031" y="1267400"/>
              <a:chExt cx="298500" cy="298500"/>
            </a:xfrm>
          </p:grpSpPr>
          <p:sp>
            <p:nvSpPr>
              <p:cNvPr id="1016" name="Google Shape;1016;p39"/>
              <p:cNvSpPr/>
              <p:nvPr/>
            </p:nvSpPr>
            <p:spPr>
              <a:xfrm>
                <a:off x="4315031" y="1267400"/>
                <a:ext cx="298500" cy="2985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7" name="Google Shape;1017;p39"/>
              <p:cNvSpPr/>
              <p:nvPr/>
            </p:nvSpPr>
            <p:spPr>
              <a:xfrm>
                <a:off x="4395164" y="1336085"/>
                <a:ext cx="149400" cy="160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40"/>
          <p:cNvSpPr txBox="1"/>
          <p:nvPr>
            <p:ph idx="1" type="subTitle"/>
          </p:nvPr>
        </p:nvSpPr>
        <p:spPr>
          <a:xfrm>
            <a:off x="713213" y="2773668"/>
            <a:ext cx="3492600" cy="37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C’est la période de rotation de Jupiter</a:t>
            </a:r>
            <a:endParaRPr/>
          </a:p>
        </p:txBody>
      </p:sp>
      <p:sp>
        <p:nvSpPr>
          <p:cNvPr id="1023" name="Google Shape;1023;p40"/>
          <p:cNvSpPr txBox="1"/>
          <p:nvPr>
            <p:ph type="title"/>
          </p:nvPr>
        </p:nvSpPr>
        <p:spPr>
          <a:xfrm>
            <a:off x="713213" y="1995947"/>
            <a:ext cx="3492600" cy="76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9</a:t>
            </a:r>
            <a:r>
              <a:rPr lang="fr"/>
              <a:t>h 55m 23s</a:t>
            </a:r>
            <a:endParaRPr/>
          </a:p>
        </p:txBody>
      </p:sp>
      <p:sp>
        <p:nvSpPr>
          <p:cNvPr id="1024" name="Google Shape;1024;p40"/>
          <p:cNvSpPr txBox="1"/>
          <p:nvPr>
            <p:ph idx="2" type="title"/>
          </p:nvPr>
        </p:nvSpPr>
        <p:spPr>
          <a:xfrm>
            <a:off x="713213" y="652876"/>
            <a:ext cx="3492600" cy="76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333 000</a:t>
            </a:r>
            <a:endParaRPr/>
          </a:p>
        </p:txBody>
      </p:sp>
      <p:sp>
        <p:nvSpPr>
          <p:cNvPr id="1025" name="Google Shape;1025;p40"/>
          <p:cNvSpPr txBox="1"/>
          <p:nvPr>
            <p:ph idx="3" type="subTitle"/>
          </p:nvPr>
        </p:nvSpPr>
        <p:spPr>
          <a:xfrm>
            <a:off x="713213" y="1429668"/>
            <a:ext cx="3492600" cy="37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Terres est la masse du Soleil</a:t>
            </a:r>
            <a:endParaRPr/>
          </a:p>
        </p:txBody>
      </p:sp>
      <p:sp>
        <p:nvSpPr>
          <p:cNvPr id="1026" name="Google Shape;1026;p40"/>
          <p:cNvSpPr txBox="1"/>
          <p:nvPr>
            <p:ph idx="4" type="title"/>
          </p:nvPr>
        </p:nvSpPr>
        <p:spPr>
          <a:xfrm>
            <a:off x="713213" y="3339019"/>
            <a:ext cx="3492600" cy="76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386 000 km</a:t>
            </a:r>
            <a:endParaRPr/>
          </a:p>
        </p:txBody>
      </p:sp>
      <p:sp>
        <p:nvSpPr>
          <p:cNvPr id="1027" name="Google Shape;1027;p40"/>
          <p:cNvSpPr txBox="1"/>
          <p:nvPr>
            <p:ph idx="5" type="subTitle"/>
          </p:nvPr>
        </p:nvSpPr>
        <p:spPr>
          <a:xfrm>
            <a:off x="713213" y="4117667"/>
            <a:ext cx="3492600" cy="37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C’est la distance entre la Terre et la Lune</a:t>
            </a:r>
            <a:endParaRPr/>
          </a:p>
        </p:txBody>
      </p:sp>
      <p:grpSp>
        <p:nvGrpSpPr>
          <p:cNvPr id="1028" name="Google Shape;1028;p40"/>
          <p:cNvGrpSpPr/>
          <p:nvPr/>
        </p:nvGrpSpPr>
        <p:grpSpPr>
          <a:xfrm>
            <a:off x="4580327" y="538400"/>
            <a:ext cx="3850748" cy="4065600"/>
            <a:chOff x="4580327" y="538400"/>
            <a:chExt cx="3850748" cy="4065600"/>
          </a:xfrm>
        </p:grpSpPr>
        <p:grpSp>
          <p:nvGrpSpPr>
            <p:cNvPr id="1029" name="Google Shape;1029;p40"/>
            <p:cNvGrpSpPr/>
            <p:nvPr/>
          </p:nvGrpSpPr>
          <p:grpSpPr>
            <a:xfrm>
              <a:off x="4580327" y="538400"/>
              <a:ext cx="3850748" cy="4065600"/>
              <a:chOff x="4580327" y="538400"/>
              <a:chExt cx="3850748" cy="4065600"/>
            </a:xfrm>
          </p:grpSpPr>
          <p:sp>
            <p:nvSpPr>
              <p:cNvPr id="1030" name="Google Shape;1030;p40"/>
              <p:cNvSpPr/>
              <p:nvPr/>
            </p:nvSpPr>
            <p:spPr>
              <a:xfrm>
                <a:off x="6179275" y="538400"/>
                <a:ext cx="2251800" cy="4065600"/>
              </a:xfrm>
              <a:prstGeom prst="roundRect">
                <a:avLst>
                  <a:gd fmla="val 12503"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1" name="Google Shape;1031;p40"/>
              <p:cNvGrpSpPr/>
              <p:nvPr/>
            </p:nvGrpSpPr>
            <p:grpSpPr>
              <a:xfrm>
                <a:off x="4580327" y="1423690"/>
                <a:ext cx="3697648" cy="2354670"/>
                <a:chOff x="5681175" y="1634225"/>
                <a:chExt cx="2749590" cy="1750814"/>
              </a:xfrm>
            </p:grpSpPr>
            <p:sp>
              <p:nvSpPr>
                <p:cNvPr id="1032" name="Google Shape;1032;p40"/>
                <p:cNvSpPr/>
                <p:nvPr/>
              </p:nvSpPr>
              <p:spPr>
                <a:xfrm>
                  <a:off x="5806588" y="2259700"/>
                  <a:ext cx="234672" cy="234791"/>
                </a:xfrm>
                <a:custGeom>
                  <a:rect b="b" l="l" r="r" t="t"/>
                  <a:pathLst>
                    <a:path extrusionOk="0" h="1972" w="1971">
                      <a:moveTo>
                        <a:pt x="351" y="351"/>
                      </a:moveTo>
                      <a:cubicBezTo>
                        <a:pt x="701" y="0"/>
                        <a:pt x="1270" y="0"/>
                        <a:pt x="1621" y="351"/>
                      </a:cubicBezTo>
                      <a:cubicBezTo>
                        <a:pt x="1971" y="702"/>
                        <a:pt x="1971" y="1271"/>
                        <a:pt x="1621" y="1621"/>
                      </a:cubicBezTo>
                      <a:cubicBezTo>
                        <a:pt x="1270" y="1972"/>
                        <a:pt x="701" y="1972"/>
                        <a:pt x="351" y="1621"/>
                      </a:cubicBezTo>
                      <a:cubicBezTo>
                        <a:pt x="0" y="1271"/>
                        <a:pt x="0" y="702"/>
                        <a:pt x="351" y="35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3" name="Google Shape;1033;p40"/>
                <p:cNvSpPr/>
                <p:nvPr/>
              </p:nvSpPr>
              <p:spPr>
                <a:xfrm>
                  <a:off x="5877891" y="2346141"/>
                  <a:ext cx="42470" cy="59650"/>
                </a:xfrm>
                <a:custGeom>
                  <a:rect b="b" l="l" r="r" t="t"/>
                  <a:pathLst>
                    <a:path extrusionOk="0" h="501" w="369">
                      <a:moveTo>
                        <a:pt x="368" y="478"/>
                      </a:moveTo>
                      <a:cubicBezTo>
                        <a:pt x="345" y="489"/>
                        <a:pt x="299" y="501"/>
                        <a:pt x="240" y="501"/>
                      </a:cubicBezTo>
                      <a:cubicBezTo>
                        <a:pt x="103" y="501"/>
                        <a:pt x="0" y="414"/>
                        <a:pt x="0" y="255"/>
                      </a:cubicBezTo>
                      <a:cubicBezTo>
                        <a:pt x="0" y="103"/>
                        <a:pt x="103" y="0"/>
                        <a:pt x="254" y="0"/>
                      </a:cubicBezTo>
                      <a:cubicBezTo>
                        <a:pt x="314" y="0"/>
                        <a:pt x="353" y="12"/>
                        <a:pt x="369" y="21"/>
                      </a:cubicBezTo>
                      <a:cubicBezTo>
                        <a:pt x="354" y="72"/>
                        <a:pt x="354" y="72"/>
                        <a:pt x="354" y="72"/>
                      </a:cubicBezTo>
                      <a:cubicBezTo>
                        <a:pt x="330" y="61"/>
                        <a:pt x="296" y="52"/>
                        <a:pt x="256" y="52"/>
                      </a:cubicBezTo>
                      <a:cubicBezTo>
                        <a:pt x="142" y="52"/>
                        <a:pt x="66" y="125"/>
                        <a:pt x="66" y="253"/>
                      </a:cubicBezTo>
                      <a:cubicBezTo>
                        <a:pt x="66" y="372"/>
                        <a:pt x="135" y="448"/>
                        <a:pt x="253" y="448"/>
                      </a:cubicBezTo>
                      <a:cubicBezTo>
                        <a:pt x="291" y="448"/>
                        <a:pt x="330" y="440"/>
                        <a:pt x="355" y="428"/>
                      </a:cubicBezTo>
                      <a:lnTo>
                        <a:pt x="368" y="47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4" name="Google Shape;1034;p40"/>
                <p:cNvSpPr/>
                <p:nvPr/>
              </p:nvSpPr>
              <p:spPr>
                <a:xfrm>
                  <a:off x="5928691" y="2365191"/>
                  <a:ext cx="9446" cy="39708"/>
                </a:xfrm>
                <a:custGeom>
                  <a:rect b="b" l="l" r="r" t="t"/>
                  <a:pathLst>
                    <a:path extrusionOk="0" h="345" w="85">
                      <a:moveTo>
                        <a:pt x="0" y="45"/>
                      </a:moveTo>
                      <a:cubicBezTo>
                        <a:pt x="0" y="19"/>
                        <a:pt x="18" y="0"/>
                        <a:pt x="43" y="0"/>
                      </a:cubicBezTo>
                      <a:cubicBezTo>
                        <a:pt x="68" y="0"/>
                        <a:pt x="85" y="19"/>
                        <a:pt x="85" y="45"/>
                      </a:cubicBezTo>
                      <a:cubicBezTo>
                        <a:pt x="85" y="70"/>
                        <a:pt x="69" y="90"/>
                        <a:pt x="42" y="90"/>
                      </a:cubicBezTo>
                      <a:cubicBezTo>
                        <a:pt x="17" y="90"/>
                        <a:pt x="0" y="70"/>
                        <a:pt x="0" y="45"/>
                      </a:cubicBezTo>
                      <a:close/>
                      <a:moveTo>
                        <a:pt x="0" y="300"/>
                      </a:moveTo>
                      <a:cubicBezTo>
                        <a:pt x="0" y="273"/>
                        <a:pt x="18" y="254"/>
                        <a:pt x="43" y="254"/>
                      </a:cubicBezTo>
                      <a:cubicBezTo>
                        <a:pt x="68" y="254"/>
                        <a:pt x="85" y="273"/>
                        <a:pt x="85" y="300"/>
                      </a:cubicBezTo>
                      <a:cubicBezTo>
                        <a:pt x="85" y="325"/>
                        <a:pt x="69" y="345"/>
                        <a:pt x="42" y="345"/>
                      </a:cubicBezTo>
                      <a:cubicBezTo>
                        <a:pt x="17" y="345"/>
                        <a:pt x="0" y="325"/>
                        <a:pt x="0" y="30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5" name="Google Shape;1035;p40"/>
                <p:cNvSpPr/>
                <p:nvPr/>
              </p:nvSpPr>
              <p:spPr>
                <a:xfrm>
                  <a:off x="5941391" y="2346141"/>
                  <a:ext cx="28575" cy="61913"/>
                </a:xfrm>
                <a:custGeom>
                  <a:rect b="b" l="l" r="r" t="t"/>
                  <a:pathLst>
                    <a:path extrusionOk="0" h="39" w="18">
                      <a:moveTo>
                        <a:pt x="0" y="39"/>
                      </a:moveTo>
                      <a:lnTo>
                        <a:pt x="15" y="0"/>
                      </a:lnTo>
                      <a:lnTo>
                        <a:pt x="18" y="0"/>
                      </a:lnTo>
                      <a:lnTo>
                        <a:pt x="3" y="39"/>
                      </a:lnTo>
                      <a:lnTo>
                        <a:pt x="0" y="3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6" name="Google Shape;1036;p40"/>
                <p:cNvSpPr/>
                <p:nvPr/>
              </p:nvSpPr>
              <p:spPr>
                <a:xfrm>
                  <a:off x="6279663" y="1675500"/>
                  <a:ext cx="234672" cy="234672"/>
                </a:xfrm>
                <a:custGeom>
                  <a:rect b="b" l="l" r="r" t="t"/>
                  <a:pathLst>
                    <a:path extrusionOk="0" h="1971" w="1971">
                      <a:moveTo>
                        <a:pt x="1621" y="350"/>
                      </a:moveTo>
                      <a:cubicBezTo>
                        <a:pt x="1270" y="0"/>
                        <a:pt x="701" y="0"/>
                        <a:pt x="350" y="350"/>
                      </a:cubicBezTo>
                      <a:cubicBezTo>
                        <a:pt x="0" y="701"/>
                        <a:pt x="0" y="1270"/>
                        <a:pt x="350" y="1621"/>
                      </a:cubicBezTo>
                      <a:cubicBezTo>
                        <a:pt x="701" y="1971"/>
                        <a:pt x="1270" y="1971"/>
                        <a:pt x="1621" y="1621"/>
                      </a:cubicBezTo>
                      <a:cubicBezTo>
                        <a:pt x="1971" y="1270"/>
                        <a:pt x="1971" y="701"/>
                        <a:pt x="1621" y="35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7" name="Google Shape;1037;p40"/>
                <p:cNvSpPr/>
                <p:nvPr/>
              </p:nvSpPr>
              <p:spPr>
                <a:xfrm>
                  <a:off x="6333638" y="1770750"/>
                  <a:ext cx="39688" cy="44450"/>
                </a:xfrm>
                <a:custGeom>
                  <a:rect b="b" l="l" r="r" t="t"/>
                  <a:pathLst>
                    <a:path extrusionOk="0" h="28" w="25">
                      <a:moveTo>
                        <a:pt x="0" y="13"/>
                      </a:moveTo>
                      <a:lnTo>
                        <a:pt x="25" y="0"/>
                      </a:lnTo>
                      <a:lnTo>
                        <a:pt x="25" y="4"/>
                      </a:lnTo>
                      <a:lnTo>
                        <a:pt x="4" y="14"/>
                      </a:lnTo>
                      <a:lnTo>
                        <a:pt x="4" y="14"/>
                      </a:lnTo>
                      <a:lnTo>
                        <a:pt x="25" y="25"/>
                      </a:lnTo>
                      <a:lnTo>
                        <a:pt x="25" y="28"/>
                      </a:lnTo>
                      <a:lnTo>
                        <a:pt x="0" y="16"/>
                      </a:lnTo>
                      <a:lnTo>
                        <a:pt x="0" y="13"/>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8" name="Google Shape;1038;p40"/>
                <p:cNvSpPr/>
                <p:nvPr/>
              </p:nvSpPr>
              <p:spPr>
                <a:xfrm>
                  <a:off x="6378088" y="1758050"/>
                  <a:ext cx="28575" cy="60325"/>
                </a:xfrm>
                <a:custGeom>
                  <a:rect b="b" l="l" r="r" t="t"/>
                  <a:pathLst>
                    <a:path extrusionOk="0" h="38" w="18">
                      <a:moveTo>
                        <a:pt x="15" y="38"/>
                      </a:moveTo>
                      <a:lnTo>
                        <a:pt x="0" y="0"/>
                      </a:lnTo>
                      <a:lnTo>
                        <a:pt x="4" y="0"/>
                      </a:lnTo>
                      <a:lnTo>
                        <a:pt x="18" y="38"/>
                      </a:lnTo>
                      <a:lnTo>
                        <a:pt x="15" y="3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9" name="Google Shape;1039;p40"/>
                <p:cNvSpPr/>
                <p:nvPr/>
              </p:nvSpPr>
              <p:spPr>
                <a:xfrm>
                  <a:off x="6413013" y="1770750"/>
                  <a:ext cx="38100" cy="44450"/>
                </a:xfrm>
                <a:custGeom>
                  <a:rect b="b" l="l" r="r" t="t"/>
                  <a:pathLst>
                    <a:path extrusionOk="0" h="28" w="24">
                      <a:moveTo>
                        <a:pt x="24" y="16"/>
                      </a:moveTo>
                      <a:lnTo>
                        <a:pt x="0" y="28"/>
                      </a:lnTo>
                      <a:lnTo>
                        <a:pt x="0" y="25"/>
                      </a:lnTo>
                      <a:lnTo>
                        <a:pt x="21" y="14"/>
                      </a:lnTo>
                      <a:lnTo>
                        <a:pt x="21" y="14"/>
                      </a:lnTo>
                      <a:lnTo>
                        <a:pt x="0" y="4"/>
                      </a:lnTo>
                      <a:lnTo>
                        <a:pt x="0" y="0"/>
                      </a:lnTo>
                      <a:lnTo>
                        <a:pt x="24" y="13"/>
                      </a:lnTo>
                      <a:lnTo>
                        <a:pt x="24" y="16"/>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0" name="Google Shape;1040;p40"/>
                <p:cNvSpPr/>
                <p:nvPr/>
              </p:nvSpPr>
              <p:spPr>
                <a:xfrm>
                  <a:off x="8171963" y="2426388"/>
                  <a:ext cx="234672" cy="234672"/>
                </a:xfrm>
                <a:custGeom>
                  <a:rect b="b" l="l" r="r" t="t"/>
                  <a:pathLst>
                    <a:path extrusionOk="0" h="1971" w="1971">
                      <a:moveTo>
                        <a:pt x="1621" y="350"/>
                      </a:moveTo>
                      <a:cubicBezTo>
                        <a:pt x="1270" y="0"/>
                        <a:pt x="701" y="0"/>
                        <a:pt x="350" y="350"/>
                      </a:cubicBezTo>
                      <a:cubicBezTo>
                        <a:pt x="0" y="701"/>
                        <a:pt x="0" y="1270"/>
                        <a:pt x="350" y="1621"/>
                      </a:cubicBezTo>
                      <a:cubicBezTo>
                        <a:pt x="701" y="1971"/>
                        <a:pt x="1270" y="1971"/>
                        <a:pt x="1621" y="1621"/>
                      </a:cubicBezTo>
                      <a:cubicBezTo>
                        <a:pt x="1971" y="1270"/>
                        <a:pt x="1971" y="701"/>
                        <a:pt x="1621" y="35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1" name="Google Shape;1041;p40"/>
                <p:cNvSpPr/>
                <p:nvPr/>
              </p:nvSpPr>
              <p:spPr>
                <a:xfrm>
                  <a:off x="8240988" y="2510628"/>
                  <a:ext cx="20546" cy="66180"/>
                </a:xfrm>
                <a:custGeom>
                  <a:rect b="b" l="l" r="r" t="t"/>
                  <a:pathLst>
                    <a:path extrusionOk="0" h="575" w="167">
                      <a:moveTo>
                        <a:pt x="0" y="268"/>
                      </a:moveTo>
                      <a:cubicBezTo>
                        <a:pt x="52" y="268"/>
                        <a:pt x="59" y="240"/>
                        <a:pt x="59" y="215"/>
                      </a:cubicBezTo>
                      <a:cubicBezTo>
                        <a:pt x="59" y="195"/>
                        <a:pt x="56" y="174"/>
                        <a:pt x="53" y="154"/>
                      </a:cubicBezTo>
                      <a:cubicBezTo>
                        <a:pt x="50" y="134"/>
                        <a:pt x="47" y="115"/>
                        <a:pt x="47" y="94"/>
                      </a:cubicBezTo>
                      <a:cubicBezTo>
                        <a:pt x="47" y="28"/>
                        <a:pt x="90" y="0"/>
                        <a:pt x="152" y="0"/>
                      </a:cubicBezTo>
                      <a:cubicBezTo>
                        <a:pt x="167" y="0"/>
                        <a:pt x="167" y="0"/>
                        <a:pt x="167" y="0"/>
                      </a:cubicBezTo>
                      <a:cubicBezTo>
                        <a:pt x="167" y="40"/>
                        <a:pt x="167" y="40"/>
                        <a:pt x="167" y="40"/>
                      </a:cubicBezTo>
                      <a:cubicBezTo>
                        <a:pt x="154" y="40"/>
                        <a:pt x="154" y="40"/>
                        <a:pt x="154" y="40"/>
                      </a:cubicBezTo>
                      <a:cubicBezTo>
                        <a:pt x="111" y="40"/>
                        <a:pt x="97" y="63"/>
                        <a:pt x="97" y="102"/>
                      </a:cubicBezTo>
                      <a:cubicBezTo>
                        <a:pt x="97" y="118"/>
                        <a:pt x="99" y="136"/>
                        <a:pt x="102" y="153"/>
                      </a:cubicBezTo>
                      <a:cubicBezTo>
                        <a:pt x="105" y="171"/>
                        <a:pt x="107" y="188"/>
                        <a:pt x="107" y="208"/>
                      </a:cubicBezTo>
                      <a:cubicBezTo>
                        <a:pt x="108" y="254"/>
                        <a:pt x="88" y="277"/>
                        <a:pt x="55" y="286"/>
                      </a:cubicBezTo>
                      <a:cubicBezTo>
                        <a:pt x="55" y="287"/>
                        <a:pt x="55" y="287"/>
                        <a:pt x="55" y="287"/>
                      </a:cubicBezTo>
                      <a:cubicBezTo>
                        <a:pt x="88" y="295"/>
                        <a:pt x="108" y="320"/>
                        <a:pt x="107" y="366"/>
                      </a:cubicBezTo>
                      <a:cubicBezTo>
                        <a:pt x="107" y="385"/>
                        <a:pt x="105" y="403"/>
                        <a:pt x="102" y="420"/>
                      </a:cubicBezTo>
                      <a:cubicBezTo>
                        <a:pt x="99" y="439"/>
                        <a:pt x="97" y="455"/>
                        <a:pt x="97" y="472"/>
                      </a:cubicBezTo>
                      <a:cubicBezTo>
                        <a:pt x="97" y="513"/>
                        <a:pt x="114" y="535"/>
                        <a:pt x="154" y="535"/>
                      </a:cubicBezTo>
                      <a:cubicBezTo>
                        <a:pt x="167" y="535"/>
                        <a:pt x="167" y="535"/>
                        <a:pt x="167" y="535"/>
                      </a:cubicBezTo>
                      <a:cubicBezTo>
                        <a:pt x="167" y="575"/>
                        <a:pt x="167" y="575"/>
                        <a:pt x="167" y="575"/>
                      </a:cubicBezTo>
                      <a:cubicBezTo>
                        <a:pt x="152" y="575"/>
                        <a:pt x="152" y="575"/>
                        <a:pt x="152" y="575"/>
                      </a:cubicBezTo>
                      <a:cubicBezTo>
                        <a:pt x="92" y="575"/>
                        <a:pt x="47" y="549"/>
                        <a:pt x="47" y="476"/>
                      </a:cubicBezTo>
                      <a:cubicBezTo>
                        <a:pt x="47" y="457"/>
                        <a:pt x="50" y="436"/>
                        <a:pt x="53" y="417"/>
                      </a:cubicBezTo>
                      <a:cubicBezTo>
                        <a:pt x="56" y="397"/>
                        <a:pt x="59" y="378"/>
                        <a:pt x="59" y="358"/>
                      </a:cubicBezTo>
                      <a:cubicBezTo>
                        <a:pt x="59" y="336"/>
                        <a:pt x="52" y="305"/>
                        <a:pt x="0" y="305"/>
                      </a:cubicBezTo>
                      <a:lnTo>
                        <a:pt x="0" y="26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2" name="Google Shape;1042;p40"/>
                <p:cNvSpPr/>
                <p:nvPr/>
              </p:nvSpPr>
              <p:spPr>
                <a:xfrm>
                  <a:off x="8267976" y="2558253"/>
                  <a:ext cx="9557" cy="11196"/>
                </a:xfrm>
                <a:custGeom>
                  <a:rect b="b" l="l" r="r" t="t"/>
                  <a:pathLst>
                    <a:path extrusionOk="0" h="91" w="86">
                      <a:moveTo>
                        <a:pt x="0" y="46"/>
                      </a:moveTo>
                      <a:cubicBezTo>
                        <a:pt x="0" y="19"/>
                        <a:pt x="18" y="0"/>
                        <a:pt x="44" y="0"/>
                      </a:cubicBezTo>
                      <a:cubicBezTo>
                        <a:pt x="69" y="0"/>
                        <a:pt x="86" y="19"/>
                        <a:pt x="86" y="46"/>
                      </a:cubicBezTo>
                      <a:cubicBezTo>
                        <a:pt x="86" y="71"/>
                        <a:pt x="70" y="91"/>
                        <a:pt x="43" y="91"/>
                      </a:cubicBezTo>
                      <a:cubicBezTo>
                        <a:pt x="18" y="91"/>
                        <a:pt x="0" y="71"/>
                        <a:pt x="0" y="4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3" name="Google Shape;1043;p40"/>
                <p:cNvSpPr/>
                <p:nvPr/>
              </p:nvSpPr>
              <p:spPr>
                <a:xfrm>
                  <a:off x="8285438" y="2558253"/>
                  <a:ext cx="9557" cy="11196"/>
                </a:xfrm>
                <a:custGeom>
                  <a:rect b="b" l="l" r="r" t="t"/>
                  <a:pathLst>
                    <a:path extrusionOk="0" h="91" w="86">
                      <a:moveTo>
                        <a:pt x="0" y="46"/>
                      </a:moveTo>
                      <a:cubicBezTo>
                        <a:pt x="0" y="19"/>
                        <a:pt x="18" y="0"/>
                        <a:pt x="43" y="0"/>
                      </a:cubicBezTo>
                      <a:cubicBezTo>
                        <a:pt x="68" y="0"/>
                        <a:pt x="86" y="19"/>
                        <a:pt x="86" y="46"/>
                      </a:cubicBezTo>
                      <a:cubicBezTo>
                        <a:pt x="86" y="71"/>
                        <a:pt x="69" y="91"/>
                        <a:pt x="42" y="91"/>
                      </a:cubicBezTo>
                      <a:cubicBezTo>
                        <a:pt x="17" y="91"/>
                        <a:pt x="0" y="71"/>
                        <a:pt x="0" y="4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4" name="Google Shape;1044;p40"/>
                <p:cNvSpPr/>
                <p:nvPr/>
              </p:nvSpPr>
              <p:spPr>
                <a:xfrm>
                  <a:off x="8302901" y="2558253"/>
                  <a:ext cx="9557" cy="11196"/>
                </a:xfrm>
                <a:custGeom>
                  <a:rect b="b" l="l" r="r" t="t"/>
                  <a:pathLst>
                    <a:path extrusionOk="0" h="91" w="86">
                      <a:moveTo>
                        <a:pt x="0" y="46"/>
                      </a:moveTo>
                      <a:cubicBezTo>
                        <a:pt x="0" y="19"/>
                        <a:pt x="18" y="0"/>
                        <a:pt x="43" y="0"/>
                      </a:cubicBezTo>
                      <a:cubicBezTo>
                        <a:pt x="69" y="0"/>
                        <a:pt x="86" y="19"/>
                        <a:pt x="86" y="46"/>
                      </a:cubicBezTo>
                      <a:cubicBezTo>
                        <a:pt x="86" y="71"/>
                        <a:pt x="69" y="91"/>
                        <a:pt x="43" y="91"/>
                      </a:cubicBezTo>
                      <a:cubicBezTo>
                        <a:pt x="17" y="91"/>
                        <a:pt x="0" y="71"/>
                        <a:pt x="0" y="4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5" name="Google Shape;1045;p40"/>
                <p:cNvSpPr/>
                <p:nvPr/>
              </p:nvSpPr>
              <p:spPr>
                <a:xfrm>
                  <a:off x="8317188" y="2510628"/>
                  <a:ext cx="20423" cy="66180"/>
                </a:xfrm>
                <a:custGeom>
                  <a:rect b="b" l="l" r="r" t="t"/>
                  <a:pathLst>
                    <a:path extrusionOk="0" h="575" w="166">
                      <a:moveTo>
                        <a:pt x="166" y="305"/>
                      </a:moveTo>
                      <a:cubicBezTo>
                        <a:pt x="115" y="305"/>
                        <a:pt x="108" y="336"/>
                        <a:pt x="108" y="358"/>
                      </a:cubicBezTo>
                      <a:cubicBezTo>
                        <a:pt x="108" y="378"/>
                        <a:pt x="111" y="397"/>
                        <a:pt x="114" y="417"/>
                      </a:cubicBezTo>
                      <a:cubicBezTo>
                        <a:pt x="117" y="436"/>
                        <a:pt x="120" y="457"/>
                        <a:pt x="120" y="476"/>
                      </a:cubicBezTo>
                      <a:cubicBezTo>
                        <a:pt x="120" y="549"/>
                        <a:pt x="74" y="575"/>
                        <a:pt x="15" y="575"/>
                      </a:cubicBezTo>
                      <a:cubicBezTo>
                        <a:pt x="0" y="575"/>
                        <a:pt x="0" y="575"/>
                        <a:pt x="0" y="575"/>
                      </a:cubicBezTo>
                      <a:cubicBezTo>
                        <a:pt x="0" y="535"/>
                        <a:pt x="0" y="535"/>
                        <a:pt x="0" y="535"/>
                      </a:cubicBezTo>
                      <a:cubicBezTo>
                        <a:pt x="12" y="535"/>
                        <a:pt x="12" y="535"/>
                        <a:pt x="12" y="535"/>
                      </a:cubicBezTo>
                      <a:cubicBezTo>
                        <a:pt x="52" y="534"/>
                        <a:pt x="70" y="513"/>
                        <a:pt x="70" y="472"/>
                      </a:cubicBezTo>
                      <a:cubicBezTo>
                        <a:pt x="70" y="455"/>
                        <a:pt x="67" y="439"/>
                        <a:pt x="65" y="420"/>
                      </a:cubicBezTo>
                      <a:cubicBezTo>
                        <a:pt x="62" y="403"/>
                        <a:pt x="59" y="385"/>
                        <a:pt x="59" y="366"/>
                      </a:cubicBezTo>
                      <a:cubicBezTo>
                        <a:pt x="59" y="320"/>
                        <a:pt x="79" y="295"/>
                        <a:pt x="111" y="287"/>
                      </a:cubicBezTo>
                      <a:cubicBezTo>
                        <a:pt x="111" y="286"/>
                        <a:pt x="111" y="286"/>
                        <a:pt x="111" y="286"/>
                      </a:cubicBezTo>
                      <a:cubicBezTo>
                        <a:pt x="79" y="277"/>
                        <a:pt x="59" y="254"/>
                        <a:pt x="59" y="208"/>
                      </a:cubicBezTo>
                      <a:cubicBezTo>
                        <a:pt x="59" y="188"/>
                        <a:pt x="62" y="171"/>
                        <a:pt x="65" y="153"/>
                      </a:cubicBezTo>
                      <a:cubicBezTo>
                        <a:pt x="67" y="136"/>
                        <a:pt x="70" y="118"/>
                        <a:pt x="70" y="102"/>
                      </a:cubicBezTo>
                      <a:cubicBezTo>
                        <a:pt x="70" y="63"/>
                        <a:pt x="55" y="40"/>
                        <a:pt x="13" y="40"/>
                      </a:cubicBezTo>
                      <a:cubicBezTo>
                        <a:pt x="0" y="40"/>
                        <a:pt x="0" y="40"/>
                        <a:pt x="0" y="40"/>
                      </a:cubicBezTo>
                      <a:cubicBezTo>
                        <a:pt x="0" y="0"/>
                        <a:pt x="0" y="0"/>
                        <a:pt x="0" y="0"/>
                      </a:cubicBezTo>
                      <a:cubicBezTo>
                        <a:pt x="14" y="0"/>
                        <a:pt x="14" y="0"/>
                        <a:pt x="14" y="0"/>
                      </a:cubicBezTo>
                      <a:cubicBezTo>
                        <a:pt x="76" y="0"/>
                        <a:pt x="120" y="28"/>
                        <a:pt x="120" y="94"/>
                      </a:cubicBezTo>
                      <a:cubicBezTo>
                        <a:pt x="120" y="115"/>
                        <a:pt x="117" y="134"/>
                        <a:pt x="114" y="154"/>
                      </a:cubicBezTo>
                      <a:cubicBezTo>
                        <a:pt x="111" y="174"/>
                        <a:pt x="108" y="195"/>
                        <a:pt x="108" y="215"/>
                      </a:cubicBezTo>
                      <a:cubicBezTo>
                        <a:pt x="108" y="240"/>
                        <a:pt x="115" y="268"/>
                        <a:pt x="166" y="268"/>
                      </a:cubicBezTo>
                      <a:lnTo>
                        <a:pt x="166" y="305"/>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6" name="Google Shape;1046;p40"/>
                <p:cNvSpPr/>
                <p:nvPr/>
              </p:nvSpPr>
              <p:spPr>
                <a:xfrm>
                  <a:off x="7565538" y="1815200"/>
                  <a:ext cx="0" cy="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7" name="Google Shape;1047;p40"/>
                <p:cNvSpPr/>
                <p:nvPr/>
              </p:nvSpPr>
              <p:spPr>
                <a:xfrm>
                  <a:off x="5928825" y="3166163"/>
                  <a:ext cx="0" cy="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8" name="Google Shape;1048;p40"/>
                <p:cNvSpPr/>
                <p:nvPr/>
              </p:nvSpPr>
              <p:spPr>
                <a:xfrm>
                  <a:off x="6212988" y="2056500"/>
                  <a:ext cx="0" cy="0"/>
                </a:xfrm>
                <a:prstGeom prst="ellipse">
                  <a:avLst/>
                </a:prstGeom>
                <a:solidFill>
                  <a:srgbClr val="A8C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9" name="Google Shape;1049;p40"/>
                <p:cNvSpPr/>
                <p:nvPr/>
              </p:nvSpPr>
              <p:spPr>
                <a:xfrm>
                  <a:off x="7309950" y="1634225"/>
                  <a:ext cx="0" cy="0"/>
                </a:xfrm>
                <a:prstGeom prst="ellipse">
                  <a:avLst/>
                </a:prstGeom>
                <a:solidFill>
                  <a:srgbClr val="A8C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0" name="Google Shape;1050;p40"/>
                <p:cNvSpPr/>
                <p:nvPr/>
              </p:nvSpPr>
              <p:spPr>
                <a:xfrm>
                  <a:off x="7964000" y="2462900"/>
                  <a:ext cx="0" cy="0"/>
                </a:xfrm>
                <a:prstGeom prst="ellipse">
                  <a:avLst/>
                </a:prstGeom>
                <a:solidFill>
                  <a:srgbClr val="A8C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1" name="Google Shape;1051;p40"/>
                <p:cNvSpPr/>
                <p:nvPr/>
              </p:nvSpPr>
              <p:spPr>
                <a:xfrm>
                  <a:off x="8135450" y="3183625"/>
                  <a:ext cx="0" cy="0"/>
                </a:xfrm>
                <a:prstGeom prst="ellipse">
                  <a:avLst/>
                </a:prstGeom>
                <a:solidFill>
                  <a:srgbClr val="A8C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2" name="Google Shape;1052;p40"/>
                <p:cNvSpPr/>
                <p:nvPr/>
              </p:nvSpPr>
              <p:spPr>
                <a:xfrm>
                  <a:off x="5681175" y="2467663"/>
                  <a:ext cx="0" cy="0"/>
                </a:xfrm>
                <a:prstGeom prst="ellipse">
                  <a:avLst/>
                </a:prstGeom>
                <a:solidFill>
                  <a:srgbClr val="A8C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3" name="Google Shape;1053;p40"/>
                <p:cNvSpPr/>
                <p:nvPr/>
              </p:nvSpPr>
              <p:spPr>
                <a:xfrm>
                  <a:off x="6173300" y="2199375"/>
                  <a:ext cx="1768197" cy="1100852"/>
                </a:xfrm>
                <a:custGeom>
                  <a:rect b="b" l="l" r="r" t="t"/>
                  <a:pathLst>
                    <a:path extrusionOk="0" h="9246" w="14851">
                      <a:moveTo>
                        <a:pt x="14851" y="9246"/>
                      </a:moveTo>
                      <a:cubicBezTo>
                        <a:pt x="0" y="9246"/>
                        <a:pt x="0" y="9246"/>
                        <a:pt x="0" y="9246"/>
                      </a:cubicBezTo>
                      <a:cubicBezTo>
                        <a:pt x="0" y="702"/>
                        <a:pt x="0" y="702"/>
                        <a:pt x="0" y="702"/>
                      </a:cubicBezTo>
                      <a:cubicBezTo>
                        <a:pt x="0" y="314"/>
                        <a:pt x="314" y="0"/>
                        <a:pt x="702" y="0"/>
                      </a:cubicBezTo>
                      <a:cubicBezTo>
                        <a:pt x="14149" y="0"/>
                        <a:pt x="14149" y="0"/>
                        <a:pt x="14149" y="0"/>
                      </a:cubicBezTo>
                      <a:cubicBezTo>
                        <a:pt x="14536" y="0"/>
                        <a:pt x="14851" y="314"/>
                        <a:pt x="14851" y="702"/>
                      </a:cubicBezTo>
                      <a:cubicBezTo>
                        <a:pt x="14851" y="9246"/>
                        <a:pt x="14851" y="9246"/>
                        <a:pt x="14851" y="9246"/>
                      </a:cubicBezTo>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4" name="Google Shape;1054;p40"/>
                <p:cNvSpPr/>
                <p:nvPr/>
              </p:nvSpPr>
              <p:spPr>
                <a:xfrm>
                  <a:off x="6755913" y="3229663"/>
                  <a:ext cx="584597" cy="22114"/>
                </a:xfrm>
                <a:custGeom>
                  <a:rect b="b" l="l" r="r" t="t"/>
                  <a:pathLst>
                    <a:path extrusionOk="0" h="199" w="4910">
                      <a:moveTo>
                        <a:pt x="4811" y="0"/>
                      </a:moveTo>
                      <a:cubicBezTo>
                        <a:pt x="99" y="0"/>
                        <a:pt x="99" y="0"/>
                        <a:pt x="99" y="0"/>
                      </a:cubicBezTo>
                      <a:cubicBezTo>
                        <a:pt x="44" y="0"/>
                        <a:pt x="0" y="44"/>
                        <a:pt x="0" y="99"/>
                      </a:cubicBezTo>
                      <a:cubicBezTo>
                        <a:pt x="0" y="154"/>
                        <a:pt x="44" y="199"/>
                        <a:pt x="99" y="199"/>
                      </a:cubicBezTo>
                      <a:cubicBezTo>
                        <a:pt x="4811" y="199"/>
                        <a:pt x="4811" y="199"/>
                        <a:pt x="4811" y="199"/>
                      </a:cubicBezTo>
                      <a:cubicBezTo>
                        <a:pt x="4866" y="199"/>
                        <a:pt x="4910" y="154"/>
                        <a:pt x="4910" y="99"/>
                      </a:cubicBezTo>
                      <a:cubicBezTo>
                        <a:pt x="4910" y="44"/>
                        <a:pt x="4866" y="0"/>
                        <a:pt x="4811" y="0"/>
                      </a:cubicBezTo>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5" name="Google Shape;1055;p40"/>
                <p:cNvSpPr/>
                <p:nvPr/>
              </p:nvSpPr>
              <p:spPr>
                <a:xfrm>
                  <a:off x="6201875" y="2221600"/>
                  <a:ext cx="1708071" cy="990362"/>
                </a:xfrm>
                <a:custGeom>
                  <a:rect b="b" l="l" r="r" t="t"/>
                  <a:pathLst>
                    <a:path extrusionOk="0" h="8318" w="14346">
                      <a:moveTo>
                        <a:pt x="14327" y="8318"/>
                      </a:moveTo>
                      <a:cubicBezTo>
                        <a:pt x="20" y="8318"/>
                        <a:pt x="20" y="8318"/>
                        <a:pt x="20" y="8318"/>
                      </a:cubicBezTo>
                      <a:cubicBezTo>
                        <a:pt x="9" y="8318"/>
                        <a:pt x="0" y="8309"/>
                        <a:pt x="0" y="8298"/>
                      </a:cubicBezTo>
                      <a:cubicBezTo>
                        <a:pt x="0" y="19"/>
                        <a:pt x="0" y="19"/>
                        <a:pt x="0" y="19"/>
                      </a:cubicBezTo>
                      <a:cubicBezTo>
                        <a:pt x="0" y="9"/>
                        <a:pt x="9" y="0"/>
                        <a:pt x="20" y="0"/>
                      </a:cubicBezTo>
                      <a:cubicBezTo>
                        <a:pt x="14327" y="0"/>
                        <a:pt x="14327" y="0"/>
                        <a:pt x="14327" y="0"/>
                      </a:cubicBezTo>
                      <a:cubicBezTo>
                        <a:pt x="14337" y="0"/>
                        <a:pt x="14346" y="9"/>
                        <a:pt x="14346" y="19"/>
                      </a:cubicBezTo>
                      <a:cubicBezTo>
                        <a:pt x="14346" y="8298"/>
                        <a:pt x="14346" y="8298"/>
                        <a:pt x="14346" y="8298"/>
                      </a:cubicBezTo>
                      <a:cubicBezTo>
                        <a:pt x="14346" y="8309"/>
                        <a:pt x="14337" y="8318"/>
                        <a:pt x="14327" y="8318"/>
                      </a:cubicBezTo>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6" name="Google Shape;1056;p40"/>
                <p:cNvSpPr/>
                <p:nvPr/>
              </p:nvSpPr>
              <p:spPr>
                <a:xfrm>
                  <a:off x="6219338" y="2239063"/>
                  <a:ext cx="1674376" cy="960001"/>
                </a:xfrm>
                <a:custGeom>
                  <a:rect b="b" l="l" r="r" t="t"/>
                  <a:pathLst>
                    <a:path extrusionOk="0" h="8063" w="14063">
                      <a:moveTo>
                        <a:pt x="14046" y="8063"/>
                      </a:moveTo>
                      <a:cubicBezTo>
                        <a:pt x="17" y="8063"/>
                        <a:pt x="17" y="8063"/>
                        <a:pt x="17" y="8063"/>
                      </a:cubicBezTo>
                      <a:cubicBezTo>
                        <a:pt x="7" y="8063"/>
                        <a:pt x="0" y="8056"/>
                        <a:pt x="0" y="8046"/>
                      </a:cubicBezTo>
                      <a:cubicBezTo>
                        <a:pt x="0" y="17"/>
                        <a:pt x="0" y="17"/>
                        <a:pt x="0" y="17"/>
                      </a:cubicBezTo>
                      <a:cubicBezTo>
                        <a:pt x="0" y="7"/>
                        <a:pt x="7" y="0"/>
                        <a:pt x="17" y="0"/>
                      </a:cubicBezTo>
                      <a:cubicBezTo>
                        <a:pt x="14046" y="0"/>
                        <a:pt x="14046" y="0"/>
                        <a:pt x="14046" y="0"/>
                      </a:cubicBezTo>
                      <a:cubicBezTo>
                        <a:pt x="14055" y="0"/>
                        <a:pt x="14063" y="7"/>
                        <a:pt x="14063" y="17"/>
                      </a:cubicBezTo>
                      <a:cubicBezTo>
                        <a:pt x="14063" y="8046"/>
                        <a:pt x="14063" y="8046"/>
                        <a:pt x="14063" y="8046"/>
                      </a:cubicBezTo>
                      <a:cubicBezTo>
                        <a:pt x="14063" y="8056"/>
                        <a:pt x="14055" y="8063"/>
                        <a:pt x="14046" y="8063"/>
                      </a:cubicBezTo>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7" name="Google Shape;1057;p40"/>
                <p:cNvSpPr/>
                <p:nvPr/>
              </p:nvSpPr>
              <p:spPr>
                <a:xfrm>
                  <a:off x="6455875" y="2845488"/>
                  <a:ext cx="354925" cy="227888"/>
                </a:xfrm>
                <a:custGeom>
                  <a:rect b="b" l="l" r="r" t="t"/>
                  <a:pathLst>
                    <a:path extrusionOk="0" h="1980" w="2981">
                      <a:moveTo>
                        <a:pt x="2646" y="1980"/>
                      </a:moveTo>
                      <a:cubicBezTo>
                        <a:pt x="334" y="1980"/>
                        <a:pt x="334" y="1980"/>
                        <a:pt x="334" y="1980"/>
                      </a:cubicBezTo>
                      <a:cubicBezTo>
                        <a:pt x="150" y="1980"/>
                        <a:pt x="0" y="1830"/>
                        <a:pt x="0" y="1646"/>
                      </a:cubicBezTo>
                      <a:cubicBezTo>
                        <a:pt x="0" y="335"/>
                        <a:pt x="0" y="335"/>
                        <a:pt x="0" y="335"/>
                      </a:cubicBezTo>
                      <a:cubicBezTo>
                        <a:pt x="0" y="150"/>
                        <a:pt x="150" y="0"/>
                        <a:pt x="334" y="0"/>
                      </a:cubicBezTo>
                      <a:cubicBezTo>
                        <a:pt x="2646" y="0"/>
                        <a:pt x="2646" y="0"/>
                        <a:pt x="2646" y="0"/>
                      </a:cubicBezTo>
                      <a:cubicBezTo>
                        <a:pt x="2831" y="0"/>
                        <a:pt x="2981" y="150"/>
                        <a:pt x="2981" y="335"/>
                      </a:cubicBezTo>
                      <a:cubicBezTo>
                        <a:pt x="2981" y="1646"/>
                        <a:pt x="2981" y="1646"/>
                        <a:pt x="2981" y="1646"/>
                      </a:cubicBezTo>
                      <a:cubicBezTo>
                        <a:pt x="2981" y="1830"/>
                        <a:pt x="2831" y="1980"/>
                        <a:pt x="2646" y="198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8" name="Google Shape;1058;p40"/>
                <p:cNvSpPr/>
                <p:nvPr/>
              </p:nvSpPr>
              <p:spPr>
                <a:xfrm>
                  <a:off x="6857513" y="2239063"/>
                  <a:ext cx="952500" cy="952500"/>
                </a:xfrm>
                <a:prstGeom prst="rect">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9" name="Google Shape;1059;p40"/>
                <p:cNvSpPr/>
                <p:nvPr/>
              </p:nvSpPr>
              <p:spPr>
                <a:xfrm>
                  <a:off x="6857513" y="2245701"/>
                  <a:ext cx="952500" cy="952500"/>
                </a:xfrm>
                <a:prstGeom prst="rect">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0" name="Google Shape;1060;p40"/>
                <p:cNvSpPr/>
                <p:nvPr/>
              </p:nvSpPr>
              <p:spPr>
                <a:xfrm>
                  <a:off x="6916250" y="3069325"/>
                  <a:ext cx="491490" cy="20832"/>
                </a:xfrm>
                <a:custGeom>
                  <a:rect b="b" l="l" r="r" t="t"/>
                  <a:pathLst>
                    <a:path extrusionOk="0" h="181" w="4128">
                      <a:moveTo>
                        <a:pt x="4037" y="0"/>
                      </a:moveTo>
                      <a:cubicBezTo>
                        <a:pt x="90" y="0"/>
                        <a:pt x="90" y="0"/>
                        <a:pt x="90" y="0"/>
                      </a:cubicBezTo>
                      <a:cubicBezTo>
                        <a:pt x="40" y="0"/>
                        <a:pt x="0" y="41"/>
                        <a:pt x="0" y="91"/>
                      </a:cubicBezTo>
                      <a:cubicBezTo>
                        <a:pt x="0" y="141"/>
                        <a:pt x="40" y="181"/>
                        <a:pt x="90" y="181"/>
                      </a:cubicBezTo>
                      <a:cubicBezTo>
                        <a:pt x="4037" y="181"/>
                        <a:pt x="4037" y="181"/>
                        <a:pt x="4037" y="181"/>
                      </a:cubicBezTo>
                      <a:cubicBezTo>
                        <a:pt x="4087" y="181"/>
                        <a:pt x="4128" y="141"/>
                        <a:pt x="4128" y="91"/>
                      </a:cubicBezTo>
                      <a:cubicBezTo>
                        <a:pt x="4128" y="41"/>
                        <a:pt x="4087" y="0"/>
                        <a:pt x="4037" y="0"/>
                      </a:cubicBezTo>
                    </a:path>
                  </a:pathLst>
                </a:custGeom>
                <a:solidFill>
                  <a:srgbClr val="FCFCFC">
                    <a:alpha val="3544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1" name="Google Shape;1061;p40"/>
                <p:cNvSpPr/>
                <p:nvPr/>
              </p:nvSpPr>
              <p:spPr>
                <a:xfrm>
                  <a:off x="6916250" y="3124888"/>
                  <a:ext cx="491490" cy="20832"/>
                </a:xfrm>
                <a:custGeom>
                  <a:rect b="b" l="l" r="r" t="t"/>
                  <a:pathLst>
                    <a:path extrusionOk="0" h="181" w="4128">
                      <a:moveTo>
                        <a:pt x="4037" y="0"/>
                      </a:moveTo>
                      <a:cubicBezTo>
                        <a:pt x="90" y="0"/>
                        <a:pt x="90" y="0"/>
                        <a:pt x="90" y="0"/>
                      </a:cubicBezTo>
                      <a:cubicBezTo>
                        <a:pt x="40" y="0"/>
                        <a:pt x="0" y="41"/>
                        <a:pt x="0" y="91"/>
                      </a:cubicBezTo>
                      <a:cubicBezTo>
                        <a:pt x="0" y="141"/>
                        <a:pt x="40" y="181"/>
                        <a:pt x="90" y="181"/>
                      </a:cubicBezTo>
                      <a:cubicBezTo>
                        <a:pt x="4037" y="181"/>
                        <a:pt x="4037" y="181"/>
                        <a:pt x="4037" y="181"/>
                      </a:cubicBezTo>
                      <a:cubicBezTo>
                        <a:pt x="4087" y="181"/>
                        <a:pt x="4128" y="141"/>
                        <a:pt x="4128" y="91"/>
                      </a:cubicBezTo>
                      <a:cubicBezTo>
                        <a:pt x="4128" y="41"/>
                        <a:pt x="4087" y="0"/>
                        <a:pt x="4037" y="0"/>
                      </a:cubicBezTo>
                    </a:path>
                  </a:pathLst>
                </a:custGeom>
                <a:solidFill>
                  <a:srgbClr val="FCFCFC">
                    <a:alpha val="3544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2" name="Google Shape;1062;p40"/>
                <p:cNvSpPr/>
                <p:nvPr/>
              </p:nvSpPr>
              <p:spPr>
                <a:xfrm>
                  <a:off x="7308363" y="2329550"/>
                  <a:ext cx="405051" cy="165973"/>
                </a:xfrm>
                <a:custGeom>
                  <a:rect b="b" l="l" r="r" t="t"/>
                  <a:pathLst>
                    <a:path extrusionOk="0" h="1394" w="3402">
                      <a:moveTo>
                        <a:pt x="2801" y="0"/>
                      </a:moveTo>
                      <a:cubicBezTo>
                        <a:pt x="601" y="0"/>
                        <a:pt x="601" y="0"/>
                        <a:pt x="601" y="0"/>
                      </a:cubicBezTo>
                      <a:cubicBezTo>
                        <a:pt x="269" y="0"/>
                        <a:pt x="0" y="269"/>
                        <a:pt x="0" y="601"/>
                      </a:cubicBezTo>
                      <a:cubicBezTo>
                        <a:pt x="0" y="792"/>
                        <a:pt x="0" y="792"/>
                        <a:pt x="0" y="792"/>
                      </a:cubicBezTo>
                      <a:cubicBezTo>
                        <a:pt x="0" y="1125"/>
                        <a:pt x="269" y="1394"/>
                        <a:pt x="601" y="1394"/>
                      </a:cubicBezTo>
                      <a:cubicBezTo>
                        <a:pt x="2801" y="1394"/>
                        <a:pt x="2801" y="1394"/>
                        <a:pt x="2801" y="1394"/>
                      </a:cubicBezTo>
                      <a:cubicBezTo>
                        <a:pt x="3133" y="1394"/>
                        <a:pt x="3402" y="1125"/>
                        <a:pt x="3402" y="792"/>
                      </a:cubicBezTo>
                      <a:cubicBezTo>
                        <a:pt x="3402" y="601"/>
                        <a:pt x="3402" y="601"/>
                        <a:pt x="3402" y="601"/>
                      </a:cubicBezTo>
                      <a:cubicBezTo>
                        <a:pt x="3402" y="269"/>
                        <a:pt x="3133" y="0"/>
                        <a:pt x="2801" y="0"/>
                      </a:cubicBezTo>
                    </a:path>
                  </a:pathLst>
                </a:custGeom>
                <a:solidFill>
                  <a:srgbClr val="FCFCFC">
                    <a:alpha val="3544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3" name="Google Shape;1063;p40"/>
                <p:cNvSpPr/>
                <p:nvPr/>
              </p:nvSpPr>
              <p:spPr>
                <a:xfrm>
                  <a:off x="6265375" y="2293038"/>
                  <a:ext cx="184785" cy="163895"/>
                </a:xfrm>
                <a:custGeom>
                  <a:rect b="b" l="l" r="r" t="t"/>
                  <a:pathLst>
                    <a:path extrusionOk="0" h="1424" w="1552">
                      <a:moveTo>
                        <a:pt x="1065" y="1424"/>
                      </a:moveTo>
                      <a:cubicBezTo>
                        <a:pt x="487" y="1424"/>
                        <a:pt x="487" y="1424"/>
                        <a:pt x="487" y="1424"/>
                      </a:cubicBezTo>
                      <a:cubicBezTo>
                        <a:pt x="218" y="1424"/>
                        <a:pt x="0" y="1206"/>
                        <a:pt x="0" y="937"/>
                      </a:cubicBezTo>
                      <a:cubicBezTo>
                        <a:pt x="0" y="488"/>
                        <a:pt x="0" y="488"/>
                        <a:pt x="0" y="488"/>
                      </a:cubicBezTo>
                      <a:cubicBezTo>
                        <a:pt x="0" y="218"/>
                        <a:pt x="218" y="0"/>
                        <a:pt x="487" y="0"/>
                      </a:cubicBezTo>
                      <a:cubicBezTo>
                        <a:pt x="1065" y="0"/>
                        <a:pt x="1065" y="0"/>
                        <a:pt x="1065" y="0"/>
                      </a:cubicBezTo>
                      <a:cubicBezTo>
                        <a:pt x="1334" y="0"/>
                        <a:pt x="1552" y="218"/>
                        <a:pt x="1552" y="488"/>
                      </a:cubicBezTo>
                      <a:cubicBezTo>
                        <a:pt x="1552" y="937"/>
                        <a:pt x="1552" y="937"/>
                        <a:pt x="1552" y="937"/>
                      </a:cubicBezTo>
                      <a:cubicBezTo>
                        <a:pt x="1552" y="1206"/>
                        <a:pt x="1334" y="1424"/>
                        <a:pt x="1065" y="1424"/>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4" name="Google Shape;1064;p40"/>
                <p:cNvSpPr/>
                <p:nvPr/>
              </p:nvSpPr>
              <p:spPr>
                <a:xfrm>
                  <a:off x="6265375" y="2518463"/>
                  <a:ext cx="168844" cy="12573"/>
                </a:xfrm>
                <a:custGeom>
                  <a:rect b="b" l="l" r="r" t="t"/>
                  <a:pathLst>
                    <a:path extrusionOk="0" h="99" w="1467">
                      <a:moveTo>
                        <a:pt x="1462" y="99"/>
                      </a:moveTo>
                      <a:cubicBezTo>
                        <a:pt x="6" y="99"/>
                        <a:pt x="6" y="99"/>
                        <a:pt x="6" y="99"/>
                      </a:cubicBezTo>
                      <a:cubicBezTo>
                        <a:pt x="3" y="99"/>
                        <a:pt x="0" y="96"/>
                        <a:pt x="0" y="93"/>
                      </a:cubicBezTo>
                      <a:cubicBezTo>
                        <a:pt x="0" y="5"/>
                        <a:pt x="0" y="5"/>
                        <a:pt x="0" y="5"/>
                      </a:cubicBezTo>
                      <a:cubicBezTo>
                        <a:pt x="0" y="2"/>
                        <a:pt x="3" y="0"/>
                        <a:pt x="6" y="0"/>
                      </a:cubicBezTo>
                      <a:cubicBezTo>
                        <a:pt x="1462" y="0"/>
                        <a:pt x="1462" y="0"/>
                        <a:pt x="1462" y="0"/>
                      </a:cubicBezTo>
                      <a:cubicBezTo>
                        <a:pt x="1465" y="0"/>
                        <a:pt x="1467" y="2"/>
                        <a:pt x="1467" y="5"/>
                      </a:cubicBezTo>
                      <a:cubicBezTo>
                        <a:pt x="1467" y="93"/>
                        <a:pt x="1467" y="93"/>
                        <a:pt x="1467" y="93"/>
                      </a:cubicBezTo>
                      <a:cubicBezTo>
                        <a:pt x="1467" y="96"/>
                        <a:pt x="1465" y="99"/>
                        <a:pt x="1462" y="9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5" name="Google Shape;1065;p40"/>
                <p:cNvSpPr/>
                <p:nvPr/>
              </p:nvSpPr>
              <p:spPr>
                <a:xfrm>
                  <a:off x="6265375" y="2488300"/>
                  <a:ext cx="259080" cy="12573"/>
                </a:xfrm>
                <a:custGeom>
                  <a:rect b="b" l="l" r="r" t="t"/>
                  <a:pathLst>
                    <a:path extrusionOk="0" h="99" w="2176">
                      <a:moveTo>
                        <a:pt x="2170" y="99"/>
                      </a:moveTo>
                      <a:cubicBezTo>
                        <a:pt x="6" y="99"/>
                        <a:pt x="6" y="99"/>
                        <a:pt x="6" y="99"/>
                      </a:cubicBezTo>
                      <a:cubicBezTo>
                        <a:pt x="3" y="99"/>
                        <a:pt x="0" y="96"/>
                        <a:pt x="0" y="93"/>
                      </a:cubicBezTo>
                      <a:cubicBezTo>
                        <a:pt x="0" y="5"/>
                        <a:pt x="0" y="5"/>
                        <a:pt x="0" y="5"/>
                      </a:cubicBezTo>
                      <a:cubicBezTo>
                        <a:pt x="0" y="2"/>
                        <a:pt x="3" y="0"/>
                        <a:pt x="6" y="0"/>
                      </a:cubicBezTo>
                      <a:cubicBezTo>
                        <a:pt x="2170" y="0"/>
                        <a:pt x="2170" y="0"/>
                        <a:pt x="2170" y="0"/>
                      </a:cubicBezTo>
                      <a:cubicBezTo>
                        <a:pt x="2173" y="0"/>
                        <a:pt x="2176" y="2"/>
                        <a:pt x="2176" y="5"/>
                      </a:cubicBezTo>
                      <a:cubicBezTo>
                        <a:pt x="2176" y="93"/>
                        <a:pt x="2176" y="93"/>
                        <a:pt x="2176" y="93"/>
                      </a:cubicBezTo>
                      <a:cubicBezTo>
                        <a:pt x="2176" y="96"/>
                        <a:pt x="2173" y="99"/>
                        <a:pt x="2170" y="9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6" name="Google Shape;1066;p40"/>
                <p:cNvSpPr/>
                <p:nvPr/>
              </p:nvSpPr>
              <p:spPr>
                <a:xfrm>
                  <a:off x="6068525" y="3286813"/>
                  <a:ext cx="1990725" cy="98227"/>
                </a:xfrm>
                <a:custGeom>
                  <a:rect b="b" l="l" r="r" t="t"/>
                  <a:pathLst>
                    <a:path extrusionOk="0" h="825" w="16720">
                      <a:moveTo>
                        <a:pt x="16199" y="825"/>
                      </a:moveTo>
                      <a:cubicBezTo>
                        <a:pt x="520" y="825"/>
                        <a:pt x="520" y="825"/>
                        <a:pt x="520" y="825"/>
                      </a:cubicBezTo>
                      <a:cubicBezTo>
                        <a:pt x="233" y="825"/>
                        <a:pt x="0" y="592"/>
                        <a:pt x="0" y="304"/>
                      </a:cubicBezTo>
                      <a:cubicBezTo>
                        <a:pt x="0" y="0"/>
                        <a:pt x="0" y="0"/>
                        <a:pt x="0" y="0"/>
                      </a:cubicBezTo>
                      <a:cubicBezTo>
                        <a:pt x="16720" y="0"/>
                        <a:pt x="16720" y="0"/>
                        <a:pt x="16720" y="0"/>
                      </a:cubicBezTo>
                      <a:cubicBezTo>
                        <a:pt x="16720" y="304"/>
                        <a:pt x="16720" y="304"/>
                        <a:pt x="16720" y="304"/>
                      </a:cubicBezTo>
                      <a:cubicBezTo>
                        <a:pt x="16720" y="592"/>
                        <a:pt x="16487" y="825"/>
                        <a:pt x="16199" y="825"/>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7" name="Google Shape;1067;p40"/>
                <p:cNvSpPr/>
                <p:nvPr/>
              </p:nvSpPr>
              <p:spPr>
                <a:xfrm>
                  <a:off x="6593988" y="1827900"/>
                  <a:ext cx="880586" cy="1212175"/>
                </a:xfrm>
                <a:custGeom>
                  <a:rect b="b" l="l" r="r" t="t"/>
                  <a:pathLst>
                    <a:path extrusionOk="0" h="10181" w="7396">
                      <a:moveTo>
                        <a:pt x="7396" y="452"/>
                      </a:moveTo>
                      <a:cubicBezTo>
                        <a:pt x="7396" y="9729"/>
                        <a:pt x="7396" y="9729"/>
                        <a:pt x="7396" y="9729"/>
                      </a:cubicBezTo>
                      <a:cubicBezTo>
                        <a:pt x="7396" y="9979"/>
                        <a:pt x="7194" y="10181"/>
                        <a:pt x="6944" y="10181"/>
                      </a:cubicBezTo>
                      <a:cubicBezTo>
                        <a:pt x="452" y="10181"/>
                        <a:pt x="452" y="10181"/>
                        <a:pt x="452" y="10181"/>
                      </a:cubicBezTo>
                      <a:cubicBezTo>
                        <a:pt x="202" y="10181"/>
                        <a:pt x="0" y="9979"/>
                        <a:pt x="0" y="9729"/>
                      </a:cubicBezTo>
                      <a:cubicBezTo>
                        <a:pt x="0" y="452"/>
                        <a:pt x="0" y="452"/>
                        <a:pt x="0" y="452"/>
                      </a:cubicBezTo>
                      <a:cubicBezTo>
                        <a:pt x="0" y="202"/>
                        <a:pt x="202" y="0"/>
                        <a:pt x="452" y="0"/>
                      </a:cubicBezTo>
                      <a:cubicBezTo>
                        <a:pt x="6944" y="0"/>
                        <a:pt x="6944" y="0"/>
                        <a:pt x="6944" y="0"/>
                      </a:cubicBezTo>
                      <a:cubicBezTo>
                        <a:pt x="7194" y="0"/>
                        <a:pt x="7396" y="202"/>
                        <a:pt x="7396" y="452"/>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8" name="Google Shape;1068;p40"/>
                <p:cNvSpPr/>
                <p:nvPr/>
              </p:nvSpPr>
              <p:spPr>
                <a:xfrm>
                  <a:off x="6593988" y="2985208"/>
                  <a:ext cx="880586" cy="53816"/>
                </a:xfrm>
                <a:custGeom>
                  <a:rect b="b" l="l" r="r" t="t"/>
                  <a:pathLst>
                    <a:path extrusionOk="0" h="452" w="7396">
                      <a:moveTo>
                        <a:pt x="0" y="0"/>
                      </a:moveTo>
                      <a:cubicBezTo>
                        <a:pt x="0" y="250"/>
                        <a:pt x="202" y="452"/>
                        <a:pt x="452" y="452"/>
                      </a:cubicBezTo>
                      <a:cubicBezTo>
                        <a:pt x="6944" y="452"/>
                        <a:pt x="6944" y="452"/>
                        <a:pt x="6944" y="452"/>
                      </a:cubicBezTo>
                      <a:cubicBezTo>
                        <a:pt x="7194" y="452"/>
                        <a:pt x="7396" y="250"/>
                        <a:pt x="7396" y="0"/>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9" name="Google Shape;1069;p40"/>
                <p:cNvSpPr/>
                <p:nvPr/>
              </p:nvSpPr>
              <p:spPr>
                <a:xfrm>
                  <a:off x="6976575" y="2988363"/>
                  <a:ext cx="0" cy="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0" name="Google Shape;1070;p40"/>
                <p:cNvSpPr/>
                <p:nvPr/>
              </p:nvSpPr>
              <p:spPr>
                <a:xfrm>
                  <a:off x="7019438" y="2988363"/>
                  <a:ext cx="0" cy="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1" name="Google Shape;1071;p40"/>
                <p:cNvSpPr/>
                <p:nvPr/>
              </p:nvSpPr>
              <p:spPr>
                <a:xfrm>
                  <a:off x="7059125" y="2988363"/>
                  <a:ext cx="0" cy="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2" name="Google Shape;1072;p40"/>
                <p:cNvSpPr/>
                <p:nvPr/>
              </p:nvSpPr>
              <p:spPr>
                <a:xfrm>
                  <a:off x="6697175" y="2013638"/>
                  <a:ext cx="117396" cy="161806"/>
                </a:xfrm>
                <a:custGeom>
                  <a:rect b="b" l="l" r="r" t="t"/>
                  <a:pathLst>
                    <a:path extrusionOk="0" h="1359" w="986">
                      <a:moveTo>
                        <a:pt x="174" y="0"/>
                      </a:moveTo>
                      <a:cubicBezTo>
                        <a:pt x="174" y="792"/>
                        <a:pt x="174" y="792"/>
                        <a:pt x="174" y="792"/>
                      </a:cubicBezTo>
                      <a:cubicBezTo>
                        <a:pt x="174" y="1091"/>
                        <a:pt x="307" y="1218"/>
                        <a:pt x="486" y="1218"/>
                      </a:cubicBezTo>
                      <a:cubicBezTo>
                        <a:pt x="684" y="1218"/>
                        <a:pt x="811" y="1087"/>
                        <a:pt x="811" y="792"/>
                      </a:cubicBezTo>
                      <a:cubicBezTo>
                        <a:pt x="811" y="0"/>
                        <a:pt x="811" y="0"/>
                        <a:pt x="811" y="0"/>
                      </a:cubicBezTo>
                      <a:cubicBezTo>
                        <a:pt x="986" y="0"/>
                        <a:pt x="986" y="0"/>
                        <a:pt x="986" y="0"/>
                      </a:cubicBezTo>
                      <a:cubicBezTo>
                        <a:pt x="986" y="780"/>
                        <a:pt x="986" y="780"/>
                        <a:pt x="986" y="780"/>
                      </a:cubicBezTo>
                      <a:cubicBezTo>
                        <a:pt x="986" y="1190"/>
                        <a:pt x="769" y="1359"/>
                        <a:pt x="480" y="1359"/>
                      </a:cubicBezTo>
                      <a:cubicBezTo>
                        <a:pt x="206" y="1359"/>
                        <a:pt x="0" y="1202"/>
                        <a:pt x="0" y="788"/>
                      </a:cubicBezTo>
                      <a:cubicBezTo>
                        <a:pt x="0" y="0"/>
                        <a:pt x="0" y="0"/>
                        <a:pt x="0" y="0"/>
                      </a:cubicBezTo>
                      <a:lnTo>
                        <a:pt x="174"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3" name="Google Shape;1073;p40"/>
                <p:cNvSpPr/>
                <p:nvPr/>
              </p:nvSpPr>
              <p:spPr>
                <a:xfrm>
                  <a:off x="6847988" y="2013638"/>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4" name="Google Shape;1074;p40"/>
                <p:cNvSpPr/>
                <p:nvPr/>
              </p:nvSpPr>
              <p:spPr>
                <a:xfrm>
                  <a:off x="6886088" y="2012050"/>
                  <a:ext cx="80963" cy="168275"/>
                </a:xfrm>
                <a:custGeom>
                  <a:rect b="b" l="l" r="r" t="t"/>
                  <a:pathLst>
                    <a:path extrusionOk="0" h="106" w="51">
                      <a:moveTo>
                        <a:pt x="0" y="106"/>
                      </a:moveTo>
                      <a:lnTo>
                        <a:pt x="41" y="0"/>
                      </a:lnTo>
                      <a:lnTo>
                        <a:pt x="51" y="0"/>
                      </a:lnTo>
                      <a:lnTo>
                        <a:pt x="10" y="106"/>
                      </a:lnTo>
                      <a:lnTo>
                        <a:pt x="0" y="10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5" name="Google Shape;1075;p40"/>
                <p:cNvSpPr/>
                <p:nvPr/>
              </p:nvSpPr>
              <p:spPr>
                <a:xfrm>
                  <a:off x="6984513" y="2013638"/>
                  <a:ext cx="113484" cy="161806"/>
                </a:xfrm>
                <a:custGeom>
                  <a:rect b="b" l="l" r="r" t="t"/>
                  <a:pathLst>
                    <a:path extrusionOk="0" h="1359" w="986">
                      <a:moveTo>
                        <a:pt x="174" y="0"/>
                      </a:moveTo>
                      <a:cubicBezTo>
                        <a:pt x="174" y="792"/>
                        <a:pt x="174" y="792"/>
                        <a:pt x="174" y="792"/>
                      </a:cubicBezTo>
                      <a:cubicBezTo>
                        <a:pt x="174" y="1091"/>
                        <a:pt x="307" y="1218"/>
                        <a:pt x="486" y="1218"/>
                      </a:cubicBezTo>
                      <a:cubicBezTo>
                        <a:pt x="684" y="1218"/>
                        <a:pt x="811" y="1087"/>
                        <a:pt x="811" y="792"/>
                      </a:cubicBezTo>
                      <a:cubicBezTo>
                        <a:pt x="811" y="0"/>
                        <a:pt x="811" y="0"/>
                        <a:pt x="811" y="0"/>
                      </a:cubicBezTo>
                      <a:cubicBezTo>
                        <a:pt x="986" y="0"/>
                        <a:pt x="986" y="0"/>
                        <a:pt x="986" y="0"/>
                      </a:cubicBezTo>
                      <a:cubicBezTo>
                        <a:pt x="986" y="780"/>
                        <a:pt x="986" y="780"/>
                        <a:pt x="986" y="780"/>
                      </a:cubicBezTo>
                      <a:cubicBezTo>
                        <a:pt x="986" y="1190"/>
                        <a:pt x="770" y="1359"/>
                        <a:pt x="480" y="1359"/>
                      </a:cubicBezTo>
                      <a:cubicBezTo>
                        <a:pt x="206" y="1359"/>
                        <a:pt x="0" y="1202"/>
                        <a:pt x="0" y="788"/>
                      </a:cubicBezTo>
                      <a:cubicBezTo>
                        <a:pt x="0" y="0"/>
                        <a:pt x="0" y="0"/>
                        <a:pt x="0" y="0"/>
                      </a:cubicBezTo>
                      <a:lnTo>
                        <a:pt x="174"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6" name="Google Shape;1076;p40"/>
                <p:cNvSpPr/>
                <p:nvPr/>
              </p:nvSpPr>
              <p:spPr>
                <a:xfrm>
                  <a:off x="7122625" y="2013638"/>
                  <a:ext cx="123111" cy="159187"/>
                </a:xfrm>
                <a:custGeom>
                  <a:rect b="b" l="l" r="r" t="t"/>
                  <a:pathLst>
                    <a:path extrusionOk="0" h="1337" w="1034">
                      <a:moveTo>
                        <a:pt x="834" y="1337"/>
                      </a:moveTo>
                      <a:cubicBezTo>
                        <a:pt x="663" y="1041"/>
                        <a:pt x="663" y="1041"/>
                        <a:pt x="663" y="1041"/>
                      </a:cubicBezTo>
                      <a:cubicBezTo>
                        <a:pt x="594" y="928"/>
                        <a:pt x="550" y="855"/>
                        <a:pt x="508" y="778"/>
                      </a:cubicBezTo>
                      <a:cubicBezTo>
                        <a:pt x="504" y="778"/>
                        <a:pt x="504" y="778"/>
                        <a:pt x="504" y="778"/>
                      </a:cubicBezTo>
                      <a:cubicBezTo>
                        <a:pt x="467" y="855"/>
                        <a:pt x="429" y="926"/>
                        <a:pt x="359" y="1043"/>
                      </a:cubicBezTo>
                      <a:cubicBezTo>
                        <a:pt x="199" y="1337"/>
                        <a:pt x="199" y="1337"/>
                        <a:pt x="199" y="1337"/>
                      </a:cubicBezTo>
                      <a:cubicBezTo>
                        <a:pt x="0" y="1337"/>
                        <a:pt x="0" y="1337"/>
                        <a:pt x="0" y="1337"/>
                      </a:cubicBezTo>
                      <a:cubicBezTo>
                        <a:pt x="409" y="661"/>
                        <a:pt x="409" y="661"/>
                        <a:pt x="409" y="661"/>
                      </a:cubicBezTo>
                      <a:cubicBezTo>
                        <a:pt x="16" y="0"/>
                        <a:pt x="16" y="0"/>
                        <a:pt x="16" y="0"/>
                      </a:cubicBezTo>
                      <a:cubicBezTo>
                        <a:pt x="217" y="0"/>
                        <a:pt x="217" y="0"/>
                        <a:pt x="217" y="0"/>
                      </a:cubicBezTo>
                      <a:cubicBezTo>
                        <a:pt x="393" y="313"/>
                        <a:pt x="393" y="313"/>
                        <a:pt x="393" y="313"/>
                      </a:cubicBezTo>
                      <a:cubicBezTo>
                        <a:pt x="443" y="401"/>
                        <a:pt x="480" y="468"/>
                        <a:pt x="516" y="540"/>
                      </a:cubicBezTo>
                      <a:cubicBezTo>
                        <a:pt x="522" y="540"/>
                        <a:pt x="522" y="540"/>
                        <a:pt x="522" y="540"/>
                      </a:cubicBezTo>
                      <a:cubicBezTo>
                        <a:pt x="560" y="460"/>
                        <a:pt x="594" y="399"/>
                        <a:pt x="643" y="313"/>
                      </a:cubicBezTo>
                      <a:cubicBezTo>
                        <a:pt x="826" y="0"/>
                        <a:pt x="826" y="0"/>
                        <a:pt x="826" y="0"/>
                      </a:cubicBezTo>
                      <a:cubicBezTo>
                        <a:pt x="1024" y="0"/>
                        <a:pt x="1024" y="0"/>
                        <a:pt x="1024" y="0"/>
                      </a:cubicBezTo>
                      <a:cubicBezTo>
                        <a:pt x="617" y="651"/>
                        <a:pt x="617" y="651"/>
                        <a:pt x="617" y="651"/>
                      </a:cubicBezTo>
                      <a:cubicBezTo>
                        <a:pt x="1034" y="1337"/>
                        <a:pt x="1034" y="1337"/>
                        <a:pt x="1034" y="1337"/>
                      </a:cubicBezTo>
                      <a:lnTo>
                        <a:pt x="834" y="133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7" name="Google Shape;1077;p40"/>
                <p:cNvSpPr/>
                <p:nvPr/>
              </p:nvSpPr>
              <p:spPr>
                <a:xfrm>
                  <a:off x="7384563" y="1848538"/>
                  <a:ext cx="58238" cy="60246"/>
                </a:xfrm>
                <a:custGeom>
                  <a:rect b="b" l="l" r="r" t="t"/>
                  <a:pathLst>
                    <a:path extrusionOk="0" h="506" w="506">
                      <a:moveTo>
                        <a:pt x="505" y="251"/>
                      </a:moveTo>
                      <a:cubicBezTo>
                        <a:pt x="506" y="390"/>
                        <a:pt x="394" y="504"/>
                        <a:pt x="255" y="505"/>
                      </a:cubicBezTo>
                      <a:cubicBezTo>
                        <a:pt x="116" y="506"/>
                        <a:pt x="2" y="394"/>
                        <a:pt x="1" y="255"/>
                      </a:cubicBezTo>
                      <a:cubicBezTo>
                        <a:pt x="0" y="116"/>
                        <a:pt x="112" y="2"/>
                        <a:pt x="252" y="1"/>
                      </a:cubicBezTo>
                      <a:cubicBezTo>
                        <a:pt x="391" y="0"/>
                        <a:pt x="504" y="112"/>
                        <a:pt x="505" y="251"/>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8" name="Google Shape;1078;p40"/>
                <p:cNvSpPr/>
                <p:nvPr/>
              </p:nvSpPr>
              <p:spPr>
                <a:xfrm>
                  <a:off x="7395675" y="1861238"/>
                  <a:ext cx="36513" cy="36513"/>
                </a:xfrm>
                <a:custGeom>
                  <a:rect b="b" l="l" r="r" t="t"/>
                  <a:pathLst>
                    <a:path extrusionOk="0" h="23" w="23">
                      <a:moveTo>
                        <a:pt x="23" y="4"/>
                      </a:moveTo>
                      <a:lnTo>
                        <a:pt x="18" y="0"/>
                      </a:lnTo>
                      <a:lnTo>
                        <a:pt x="11" y="7"/>
                      </a:lnTo>
                      <a:lnTo>
                        <a:pt x="5" y="0"/>
                      </a:lnTo>
                      <a:lnTo>
                        <a:pt x="0" y="4"/>
                      </a:lnTo>
                      <a:lnTo>
                        <a:pt x="7" y="11"/>
                      </a:lnTo>
                      <a:lnTo>
                        <a:pt x="0" y="18"/>
                      </a:lnTo>
                      <a:lnTo>
                        <a:pt x="5" y="23"/>
                      </a:lnTo>
                      <a:lnTo>
                        <a:pt x="11" y="16"/>
                      </a:lnTo>
                      <a:lnTo>
                        <a:pt x="18" y="23"/>
                      </a:lnTo>
                      <a:lnTo>
                        <a:pt x="23" y="18"/>
                      </a:lnTo>
                      <a:lnTo>
                        <a:pt x="16" y="11"/>
                      </a:lnTo>
                      <a:lnTo>
                        <a:pt x="23" y="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9" name="Google Shape;1079;p40"/>
                <p:cNvSpPr/>
                <p:nvPr/>
              </p:nvSpPr>
              <p:spPr>
                <a:xfrm>
                  <a:off x="6692413" y="2516875"/>
                  <a:ext cx="691396" cy="282773"/>
                </a:xfrm>
                <a:custGeom>
                  <a:rect b="b" l="l" r="r" t="t"/>
                  <a:pathLst>
                    <a:path extrusionOk="0" h="2375" w="5807">
                      <a:moveTo>
                        <a:pt x="5456" y="2375"/>
                      </a:moveTo>
                      <a:cubicBezTo>
                        <a:pt x="351" y="2375"/>
                        <a:pt x="351" y="2375"/>
                        <a:pt x="351" y="2375"/>
                      </a:cubicBezTo>
                      <a:cubicBezTo>
                        <a:pt x="157" y="2375"/>
                        <a:pt x="0" y="2218"/>
                        <a:pt x="0" y="2024"/>
                      </a:cubicBezTo>
                      <a:cubicBezTo>
                        <a:pt x="0" y="352"/>
                        <a:pt x="0" y="352"/>
                        <a:pt x="0" y="352"/>
                      </a:cubicBezTo>
                      <a:cubicBezTo>
                        <a:pt x="0" y="158"/>
                        <a:pt x="157" y="0"/>
                        <a:pt x="351" y="0"/>
                      </a:cubicBezTo>
                      <a:cubicBezTo>
                        <a:pt x="5456" y="0"/>
                        <a:pt x="5456" y="0"/>
                        <a:pt x="5456" y="0"/>
                      </a:cubicBezTo>
                      <a:cubicBezTo>
                        <a:pt x="5650" y="0"/>
                        <a:pt x="5807" y="158"/>
                        <a:pt x="5807" y="352"/>
                      </a:cubicBezTo>
                      <a:cubicBezTo>
                        <a:pt x="5807" y="2024"/>
                        <a:pt x="5807" y="2024"/>
                        <a:pt x="5807" y="2024"/>
                      </a:cubicBezTo>
                      <a:cubicBezTo>
                        <a:pt x="5807" y="2218"/>
                        <a:pt x="5650" y="2375"/>
                        <a:pt x="5456" y="237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0" name="Google Shape;1080;p40"/>
                <p:cNvSpPr/>
                <p:nvPr/>
              </p:nvSpPr>
              <p:spPr>
                <a:xfrm>
                  <a:off x="6728925" y="2540688"/>
                  <a:ext cx="0" cy="0"/>
                </a:xfrm>
                <a:prstGeom prst="ellipse">
                  <a:avLst/>
                </a:prstGeom>
                <a:solidFill>
                  <a:srgbClr val="FFAD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1" name="Google Shape;1081;p40"/>
                <p:cNvSpPr/>
                <p:nvPr/>
              </p:nvSpPr>
              <p:spPr>
                <a:xfrm>
                  <a:off x="6821000" y="2564500"/>
                  <a:ext cx="524947" cy="17502"/>
                </a:xfrm>
                <a:custGeom>
                  <a:rect b="b" l="l" r="r" t="t"/>
                  <a:pathLst>
                    <a:path extrusionOk="0" h="147" w="4409">
                      <a:moveTo>
                        <a:pt x="4335" y="147"/>
                      </a:moveTo>
                      <a:cubicBezTo>
                        <a:pt x="73" y="147"/>
                        <a:pt x="73" y="147"/>
                        <a:pt x="73" y="147"/>
                      </a:cubicBezTo>
                      <a:cubicBezTo>
                        <a:pt x="33" y="147"/>
                        <a:pt x="0" y="114"/>
                        <a:pt x="0" y="73"/>
                      </a:cubicBezTo>
                      <a:cubicBezTo>
                        <a:pt x="0" y="33"/>
                        <a:pt x="33" y="0"/>
                        <a:pt x="73" y="0"/>
                      </a:cubicBezTo>
                      <a:cubicBezTo>
                        <a:pt x="4335" y="0"/>
                        <a:pt x="4335" y="0"/>
                        <a:pt x="4335" y="0"/>
                      </a:cubicBezTo>
                      <a:cubicBezTo>
                        <a:pt x="4376" y="0"/>
                        <a:pt x="4409" y="33"/>
                        <a:pt x="4409" y="73"/>
                      </a:cubicBezTo>
                      <a:cubicBezTo>
                        <a:pt x="4409" y="114"/>
                        <a:pt x="4376" y="147"/>
                        <a:pt x="4335" y="147"/>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2" name="Google Shape;1082;p40"/>
                <p:cNvSpPr/>
                <p:nvPr/>
              </p:nvSpPr>
              <p:spPr>
                <a:xfrm>
                  <a:off x="6728925" y="2623238"/>
                  <a:ext cx="0" cy="0"/>
                </a:xfrm>
                <a:prstGeom prst="ellipse">
                  <a:avLst/>
                </a:prstGeom>
                <a:solidFill>
                  <a:srgbClr val="FFAD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3" name="Google Shape;1083;p40"/>
                <p:cNvSpPr/>
                <p:nvPr/>
              </p:nvSpPr>
              <p:spPr>
                <a:xfrm>
                  <a:off x="6821000" y="2647050"/>
                  <a:ext cx="524947" cy="17502"/>
                </a:xfrm>
                <a:custGeom>
                  <a:rect b="b" l="l" r="r" t="t"/>
                  <a:pathLst>
                    <a:path extrusionOk="0" h="147" w="4409">
                      <a:moveTo>
                        <a:pt x="4335" y="147"/>
                      </a:moveTo>
                      <a:cubicBezTo>
                        <a:pt x="73" y="147"/>
                        <a:pt x="73" y="147"/>
                        <a:pt x="73" y="147"/>
                      </a:cubicBezTo>
                      <a:cubicBezTo>
                        <a:pt x="33" y="147"/>
                        <a:pt x="0" y="114"/>
                        <a:pt x="0" y="74"/>
                      </a:cubicBezTo>
                      <a:cubicBezTo>
                        <a:pt x="0" y="33"/>
                        <a:pt x="33" y="0"/>
                        <a:pt x="73" y="0"/>
                      </a:cubicBezTo>
                      <a:cubicBezTo>
                        <a:pt x="4335" y="0"/>
                        <a:pt x="4335" y="0"/>
                        <a:pt x="4335" y="0"/>
                      </a:cubicBezTo>
                      <a:cubicBezTo>
                        <a:pt x="4376" y="0"/>
                        <a:pt x="4409" y="33"/>
                        <a:pt x="4409" y="74"/>
                      </a:cubicBezTo>
                      <a:cubicBezTo>
                        <a:pt x="4409" y="114"/>
                        <a:pt x="4376" y="147"/>
                        <a:pt x="4335" y="147"/>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4" name="Google Shape;1084;p40"/>
                <p:cNvSpPr/>
                <p:nvPr/>
              </p:nvSpPr>
              <p:spPr>
                <a:xfrm>
                  <a:off x="6728925" y="2705788"/>
                  <a:ext cx="0" cy="0"/>
                </a:xfrm>
                <a:prstGeom prst="ellipse">
                  <a:avLst/>
                </a:prstGeom>
                <a:solidFill>
                  <a:srgbClr val="FFAD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5" name="Google Shape;1085;p40"/>
                <p:cNvSpPr/>
                <p:nvPr/>
              </p:nvSpPr>
              <p:spPr>
                <a:xfrm>
                  <a:off x="6821000" y="2729600"/>
                  <a:ext cx="524947" cy="17502"/>
                </a:xfrm>
                <a:custGeom>
                  <a:rect b="b" l="l" r="r" t="t"/>
                  <a:pathLst>
                    <a:path extrusionOk="0" h="147" w="4409">
                      <a:moveTo>
                        <a:pt x="4335" y="147"/>
                      </a:moveTo>
                      <a:cubicBezTo>
                        <a:pt x="73" y="147"/>
                        <a:pt x="73" y="147"/>
                        <a:pt x="73" y="147"/>
                      </a:cubicBezTo>
                      <a:cubicBezTo>
                        <a:pt x="33" y="147"/>
                        <a:pt x="0" y="114"/>
                        <a:pt x="0" y="73"/>
                      </a:cubicBezTo>
                      <a:cubicBezTo>
                        <a:pt x="0" y="33"/>
                        <a:pt x="33" y="0"/>
                        <a:pt x="73" y="0"/>
                      </a:cubicBezTo>
                      <a:cubicBezTo>
                        <a:pt x="4335" y="0"/>
                        <a:pt x="4335" y="0"/>
                        <a:pt x="4335" y="0"/>
                      </a:cubicBezTo>
                      <a:cubicBezTo>
                        <a:pt x="4376" y="0"/>
                        <a:pt x="4409" y="33"/>
                        <a:pt x="4409" y="73"/>
                      </a:cubicBezTo>
                      <a:cubicBezTo>
                        <a:pt x="4409" y="114"/>
                        <a:pt x="4376" y="147"/>
                        <a:pt x="4335" y="147"/>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6" name="Google Shape;1086;p40"/>
                <p:cNvSpPr/>
                <p:nvPr/>
              </p:nvSpPr>
              <p:spPr>
                <a:xfrm>
                  <a:off x="6692413" y="2339075"/>
                  <a:ext cx="691396" cy="107394"/>
                </a:xfrm>
                <a:custGeom>
                  <a:rect b="b" l="l" r="r" t="t"/>
                  <a:pathLst>
                    <a:path extrusionOk="0" h="902" w="5807">
                      <a:moveTo>
                        <a:pt x="5525" y="902"/>
                      </a:moveTo>
                      <a:cubicBezTo>
                        <a:pt x="282" y="902"/>
                        <a:pt x="282" y="902"/>
                        <a:pt x="282" y="902"/>
                      </a:cubicBezTo>
                      <a:cubicBezTo>
                        <a:pt x="126" y="902"/>
                        <a:pt x="0" y="775"/>
                        <a:pt x="0" y="619"/>
                      </a:cubicBezTo>
                      <a:cubicBezTo>
                        <a:pt x="0" y="283"/>
                        <a:pt x="0" y="283"/>
                        <a:pt x="0" y="283"/>
                      </a:cubicBezTo>
                      <a:cubicBezTo>
                        <a:pt x="0" y="127"/>
                        <a:pt x="126" y="0"/>
                        <a:pt x="282" y="0"/>
                      </a:cubicBezTo>
                      <a:cubicBezTo>
                        <a:pt x="5525" y="0"/>
                        <a:pt x="5525" y="0"/>
                        <a:pt x="5525" y="0"/>
                      </a:cubicBezTo>
                      <a:cubicBezTo>
                        <a:pt x="5681" y="0"/>
                        <a:pt x="5807" y="127"/>
                        <a:pt x="5807" y="283"/>
                      </a:cubicBezTo>
                      <a:cubicBezTo>
                        <a:pt x="5807" y="619"/>
                        <a:pt x="5807" y="619"/>
                        <a:pt x="5807" y="619"/>
                      </a:cubicBezTo>
                      <a:cubicBezTo>
                        <a:pt x="5807" y="775"/>
                        <a:pt x="5681" y="902"/>
                        <a:pt x="5525" y="90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7" name="Google Shape;1087;p40"/>
                <p:cNvSpPr/>
                <p:nvPr/>
              </p:nvSpPr>
              <p:spPr>
                <a:xfrm>
                  <a:off x="6713050" y="2362888"/>
                  <a:ext cx="336947" cy="17447"/>
                </a:xfrm>
                <a:custGeom>
                  <a:rect b="b" l="l" r="r" t="t"/>
                  <a:pathLst>
                    <a:path extrusionOk="0" h="157" w="2830">
                      <a:moveTo>
                        <a:pt x="2752" y="157"/>
                      </a:moveTo>
                      <a:cubicBezTo>
                        <a:pt x="78" y="157"/>
                        <a:pt x="78" y="157"/>
                        <a:pt x="78" y="157"/>
                      </a:cubicBezTo>
                      <a:cubicBezTo>
                        <a:pt x="35" y="157"/>
                        <a:pt x="0" y="122"/>
                        <a:pt x="0" y="79"/>
                      </a:cubicBezTo>
                      <a:cubicBezTo>
                        <a:pt x="0" y="35"/>
                        <a:pt x="35" y="0"/>
                        <a:pt x="78" y="0"/>
                      </a:cubicBezTo>
                      <a:cubicBezTo>
                        <a:pt x="2752" y="0"/>
                        <a:pt x="2752" y="0"/>
                        <a:pt x="2752" y="0"/>
                      </a:cubicBezTo>
                      <a:cubicBezTo>
                        <a:pt x="2795" y="0"/>
                        <a:pt x="2830" y="35"/>
                        <a:pt x="2830" y="79"/>
                      </a:cubicBezTo>
                      <a:cubicBezTo>
                        <a:pt x="2830" y="122"/>
                        <a:pt x="2795" y="157"/>
                        <a:pt x="2752" y="157"/>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8" name="Google Shape;1088;p40"/>
                <p:cNvSpPr/>
                <p:nvPr/>
              </p:nvSpPr>
              <p:spPr>
                <a:xfrm>
                  <a:off x="6713050" y="2404163"/>
                  <a:ext cx="651153" cy="17621"/>
                </a:xfrm>
                <a:custGeom>
                  <a:rect b="b" l="l" r="r" t="t"/>
                  <a:pathLst>
                    <a:path extrusionOk="0" h="148" w="5469">
                      <a:moveTo>
                        <a:pt x="5461" y="148"/>
                      </a:moveTo>
                      <a:cubicBezTo>
                        <a:pt x="7" y="148"/>
                        <a:pt x="7" y="148"/>
                        <a:pt x="7" y="148"/>
                      </a:cubicBezTo>
                      <a:cubicBezTo>
                        <a:pt x="3" y="148"/>
                        <a:pt x="0" y="144"/>
                        <a:pt x="0" y="140"/>
                      </a:cubicBezTo>
                      <a:cubicBezTo>
                        <a:pt x="0" y="8"/>
                        <a:pt x="0" y="8"/>
                        <a:pt x="0" y="8"/>
                      </a:cubicBezTo>
                      <a:cubicBezTo>
                        <a:pt x="0" y="4"/>
                        <a:pt x="3" y="0"/>
                        <a:pt x="7" y="0"/>
                      </a:cubicBezTo>
                      <a:cubicBezTo>
                        <a:pt x="5461" y="0"/>
                        <a:pt x="5461" y="0"/>
                        <a:pt x="5461" y="0"/>
                      </a:cubicBezTo>
                      <a:cubicBezTo>
                        <a:pt x="5466" y="0"/>
                        <a:pt x="5469" y="4"/>
                        <a:pt x="5469" y="8"/>
                      </a:cubicBezTo>
                      <a:cubicBezTo>
                        <a:pt x="5469" y="140"/>
                        <a:pt x="5469" y="140"/>
                        <a:pt x="5469" y="140"/>
                      </a:cubicBezTo>
                      <a:cubicBezTo>
                        <a:pt x="5469" y="144"/>
                        <a:pt x="5466" y="148"/>
                        <a:pt x="5461" y="148"/>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9" name="Google Shape;1089;p40"/>
                <p:cNvSpPr/>
                <p:nvPr/>
              </p:nvSpPr>
              <p:spPr>
                <a:xfrm>
                  <a:off x="6927363" y="2845488"/>
                  <a:ext cx="203954" cy="75247"/>
                </a:xfrm>
                <a:custGeom>
                  <a:rect b="b" l="l" r="r" t="t"/>
                  <a:pathLst>
                    <a:path extrusionOk="0" h="632" w="1713">
                      <a:moveTo>
                        <a:pt x="1397" y="632"/>
                      </a:moveTo>
                      <a:cubicBezTo>
                        <a:pt x="315" y="632"/>
                        <a:pt x="315" y="632"/>
                        <a:pt x="315" y="632"/>
                      </a:cubicBezTo>
                      <a:cubicBezTo>
                        <a:pt x="141" y="632"/>
                        <a:pt x="0" y="490"/>
                        <a:pt x="0" y="316"/>
                      </a:cubicBezTo>
                      <a:cubicBezTo>
                        <a:pt x="0" y="142"/>
                        <a:pt x="141" y="0"/>
                        <a:pt x="315" y="0"/>
                      </a:cubicBezTo>
                      <a:cubicBezTo>
                        <a:pt x="1397" y="0"/>
                        <a:pt x="1397" y="0"/>
                        <a:pt x="1397" y="0"/>
                      </a:cubicBezTo>
                      <a:cubicBezTo>
                        <a:pt x="1571" y="0"/>
                        <a:pt x="1713" y="142"/>
                        <a:pt x="1713" y="316"/>
                      </a:cubicBezTo>
                      <a:cubicBezTo>
                        <a:pt x="1713" y="490"/>
                        <a:pt x="1571" y="632"/>
                        <a:pt x="1397" y="632"/>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0" name="Google Shape;1090;p40"/>
                <p:cNvSpPr/>
                <p:nvPr/>
              </p:nvSpPr>
              <p:spPr>
                <a:xfrm>
                  <a:off x="6694000" y="2248588"/>
                  <a:ext cx="691515" cy="12621"/>
                </a:xfrm>
                <a:custGeom>
                  <a:rect b="b" l="l" r="r" t="t"/>
                  <a:pathLst>
                    <a:path extrusionOk="0" h="106" w="5808">
                      <a:moveTo>
                        <a:pt x="5802" y="106"/>
                      </a:moveTo>
                      <a:cubicBezTo>
                        <a:pt x="6" y="106"/>
                        <a:pt x="6" y="106"/>
                        <a:pt x="6" y="106"/>
                      </a:cubicBezTo>
                      <a:cubicBezTo>
                        <a:pt x="3" y="106"/>
                        <a:pt x="0" y="103"/>
                        <a:pt x="0" y="100"/>
                      </a:cubicBezTo>
                      <a:cubicBezTo>
                        <a:pt x="0" y="6"/>
                        <a:pt x="0" y="6"/>
                        <a:pt x="0" y="6"/>
                      </a:cubicBezTo>
                      <a:cubicBezTo>
                        <a:pt x="0" y="2"/>
                        <a:pt x="3" y="0"/>
                        <a:pt x="6" y="0"/>
                      </a:cubicBezTo>
                      <a:cubicBezTo>
                        <a:pt x="5802" y="0"/>
                        <a:pt x="5802" y="0"/>
                        <a:pt x="5802" y="0"/>
                      </a:cubicBezTo>
                      <a:cubicBezTo>
                        <a:pt x="5805" y="0"/>
                        <a:pt x="5808" y="2"/>
                        <a:pt x="5808" y="6"/>
                      </a:cubicBezTo>
                      <a:cubicBezTo>
                        <a:pt x="5808" y="100"/>
                        <a:pt x="5808" y="100"/>
                        <a:pt x="5808" y="100"/>
                      </a:cubicBezTo>
                      <a:cubicBezTo>
                        <a:pt x="5808" y="103"/>
                        <a:pt x="5805" y="106"/>
                        <a:pt x="5802" y="10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1" name="Google Shape;1091;p40"/>
                <p:cNvSpPr/>
                <p:nvPr/>
              </p:nvSpPr>
              <p:spPr>
                <a:xfrm>
                  <a:off x="5831988" y="1905688"/>
                  <a:ext cx="0" cy="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2" name="Google Shape;1092;p40"/>
                <p:cNvSpPr/>
                <p:nvPr/>
              </p:nvSpPr>
              <p:spPr>
                <a:xfrm>
                  <a:off x="6500325" y="2293038"/>
                  <a:ext cx="0" cy="0"/>
                </a:xfrm>
                <a:prstGeom prst="ellipse">
                  <a:avLst/>
                </a:prstGeom>
                <a:solidFill>
                  <a:srgbClr val="61AAF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3" name="Google Shape;1093;p40"/>
                <p:cNvSpPr/>
                <p:nvPr/>
              </p:nvSpPr>
              <p:spPr>
                <a:xfrm>
                  <a:off x="6090750" y="1962838"/>
                  <a:ext cx="0" cy="0"/>
                </a:xfrm>
                <a:prstGeom prst="ellipse">
                  <a:avLst/>
                </a:prstGeom>
                <a:solidFill>
                  <a:srgbClr val="61AAF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4" name="Google Shape;1094;p40"/>
                <p:cNvSpPr/>
                <p:nvPr/>
              </p:nvSpPr>
              <p:spPr>
                <a:xfrm>
                  <a:off x="7708413" y="1729475"/>
                  <a:ext cx="586740" cy="656868"/>
                </a:xfrm>
                <a:custGeom>
                  <a:rect b="b" l="l" r="r" t="t"/>
                  <a:pathLst>
                    <a:path extrusionOk="0" h="5517" w="4928">
                      <a:moveTo>
                        <a:pt x="4495" y="5517"/>
                      </a:moveTo>
                      <a:cubicBezTo>
                        <a:pt x="432" y="5517"/>
                        <a:pt x="432" y="5517"/>
                        <a:pt x="432" y="5517"/>
                      </a:cubicBezTo>
                      <a:cubicBezTo>
                        <a:pt x="194" y="5517"/>
                        <a:pt x="0" y="5323"/>
                        <a:pt x="0" y="5084"/>
                      </a:cubicBezTo>
                      <a:cubicBezTo>
                        <a:pt x="0" y="433"/>
                        <a:pt x="0" y="433"/>
                        <a:pt x="0" y="433"/>
                      </a:cubicBezTo>
                      <a:cubicBezTo>
                        <a:pt x="0" y="194"/>
                        <a:pt x="194" y="0"/>
                        <a:pt x="432" y="0"/>
                      </a:cubicBezTo>
                      <a:cubicBezTo>
                        <a:pt x="4495" y="0"/>
                        <a:pt x="4495" y="0"/>
                        <a:pt x="4495" y="0"/>
                      </a:cubicBezTo>
                      <a:cubicBezTo>
                        <a:pt x="4734" y="0"/>
                        <a:pt x="4928" y="194"/>
                        <a:pt x="4928" y="433"/>
                      </a:cubicBezTo>
                      <a:cubicBezTo>
                        <a:pt x="4928" y="5084"/>
                        <a:pt x="4928" y="5084"/>
                        <a:pt x="4928" y="5084"/>
                      </a:cubicBezTo>
                      <a:cubicBezTo>
                        <a:pt x="4928" y="5323"/>
                        <a:pt x="4734" y="5517"/>
                        <a:pt x="4495" y="5517"/>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5" name="Google Shape;1095;p40"/>
                <p:cNvSpPr/>
                <p:nvPr/>
              </p:nvSpPr>
              <p:spPr>
                <a:xfrm>
                  <a:off x="7740163" y="1845363"/>
                  <a:ext cx="520779" cy="352068"/>
                </a:xfrm>
                <a:custGeom>
                  <a:rect b="b" l="l" r="r" t="t"/>
                  <a:pathLst>
                    <a:path extrusionOk="0" h="2957" w="4374">
                      <a:moveTo>
                        <a:pt x="4347" y="2957"/>
                      </a:moveTo>
                      <a:cubicBezTo>
                        <a:pt x="27" y="2957"/>
                        <a:pt x="27" y="2957"/>
                        <a:pt x="27" y="2957"/>
                      </a:cubicBezTo>
                      <a:cubicBezTo>
                        <a:pt x="12" y="2957"/>
                        <a:pt x="0" y="2945"/>
                        <a:pt x="0" y="2930"/>
                      </a:cubicBezTo>
                      <a:cubicBezTo>
                        <a:pt x="0" y="27"/>
                        <a:pt x="0" y="27"/>
                        <a:pt x="0" y="27"/>
                      </a:cubicBezTo>
                      <a:cubicBezTo>
                        <a:pt x="0" y="12"/>
                        <a:pt x="12" y="0"/>
                        <a:pt x="27" y="0"/>
                      </a:cubicBezTo>
                      <a:cubicBezTo>
                        <a:pt x="4347" y="0"/>
                        <a:pt x="4347" y="0"/>
                        <a:pt x="4347" y="0"/>
                      </a:cubicBezTo>
                      <a:cubicBezTo>
                        <a:pt x="4362" y="0"/>
                        <a:pt x="4374" y="12"/>
                        <a:pt x="4374" y="27"/>
                      </a:cubicBezTo>
                      <a:cubicBezTo>
                        <a:pt x="4374" y="2930"/>
                        <a:pt x="4374" y="2930"/>
                        <a:pt x="4374" y="2930"/>
                      </a:cubicBezTo>
                      <a:cubicBezTo>
                        <a:pt x="4374" y="2945"/>
                        <a:pt x="4362" y="2957"/>
                        <a:pt x="4347" y="2957"/>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6" name="Google Shape;1096;p40"/>
                <p:cNvSpPr/>
                <p:nvPr/>
              </p:nvSpPr>
              <p:spPr>
                <a:xfrm>
                  <a:off x="7844938" y="2146988"/>
                  <a:ext cx="9597" cy="6342"/>
                </a:xfrm>
                <a:custGeom>
                  <a:rect b="b" l="l" r="r" t="t"/>
                  <a:pathLst>
                    <a:path extrusionOk="0" h="47" w="78">
                      <a:moveTo>
                        <a:pt x="15" y="47"/>
                      </a:moveTo>
                      <a:cubicBezTo>
                        <a:pt x="10" y="47"/>
                        <a:pt x="5" y="44"/>
                        <a:pt x="3" y="39"/>
                      </a:cubicBezTo>
                      <a:cubicBezTo>
                        <a:pt x="0" y="32"/>
                        <a:pt x="4" y="24"/>
                        <a:pt x="10" y="22"/>
                      </a:cubicBezTo>
                      <a:cubicBezTo>
                        <a:pt x="58" y="3"/>
                        <a:pt x="58" y="3"/>
                        <a:pt x="58" y="3"/>
                      </a:cubicBezTo>
                      <a:cubicBezTo>
                        <a:pt x="65" y="0"/>
                        <a:pt x="73" y="3"/>
                        <a:pt x="75" y="10"/>
                      </a:cubicBezTo>
                      <a:cubicBezTo>
                        <a:pt x="78" y="17"/>
                        <a:pt x="75" y="24"/>
                        <a:pt x="68" y="27"/>
                      </a:cubicBezTo>
                      <a:cubicBezTo>
                        <a:pt x="20" y="46"/>
                        <a:pt x="20" y="46"/>
                        <a:pt x="20" y="46"/>
                      </a:cubicBezTo>
                      <a:cubicBezTo>
                        <a:pt x="18" y="46"/>
                        <a:pt x="17" y="47"/>
                        <a:pt x="15" y="47"/>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7" name="Google Shape;1097;p40"/>
                <p:cNvSpPr/>
                <p:nvPr/>
              </p:nvSpPr>
              <p:spPr>
                <a:xfrm>
                  <a:off x="7862400" y="2120000"/>
                  <a:ext cx="274320" cy="30155"/>
                </a:xfrm>
                <a:custGeom>
                  <a:rect b="b" l="l" r="r" t="t"/>
                  <a:pathLst>
                    <a:path extrusionOk="0" h="262" w="2304">
                      <a:moveTo>
                        <a:pt x="1202" y="262"/>
                      </a:moveTo>
                      <a:cubicBezTo>
                        <a:pt x="1196" y="262"/>
                        <a:pt x="1191" y="259"/>
                        <a:pt x="1189" y="254"/>
                      </a:cubicBezTo>
                      <a:cubicBezTo>
                        <a:pt x="1187" y="247"/>
                        <a:pt x="1190" y="239"/>
                        <a:pt x="1197" y="237"/>
                      </a:cubicBezTo>
                      <a:cubicBezTo>
                        <a:pt x="1296" y="199"/>
                        <a:pt x="1296" y="199"/>
                        <a:pt x="1296" y="199"/>
                      </a:cubicBezTo>
                      <a:cubicBezTo>
                        <a:pt x="1303" y="197"/>
                        <a:pt x="1311" y="200"/>
                        <a:pt x="1313" y="207"/>
                      </a:cubicBezTo>
                      <a:cubicBezTo>
                        <a:pt x="1316" y="214"/>
                        <a:pt x="1312" y="221"/>
                        <a:pt x="1306" y="224"/>
                      </a:cubicBezTo>
                      <a:cubicBezTo>
                        <a:pt x="1206" y="261"/>
                        <a:pt x="1206" y="261"/>
                        <a:pt x="1206" y="261"/>
                      </a:cubicBezTo>
                      <a:cubicBezTo>
                        <a:pt x="1205" y="262"/>
                        <a:pt x="1203" y="262"/>
                        <a:pt x="1202" y="262"/>
                      </a:cubicBezTo>
                      <a:close/>
                      <a:moveTo>
                        <a:pt x="1102" y="261"/>
                      </a:moveTo>
                      <a:cubicBezTo>
                        <a:pt x="1101" y="261"/>
                        <a:pt x="1099" y="261"/>
                        <a:pt x="1098" y="260"/>
                      </a:cubicBezTo>
                      <a:cubicBezTo>
                        <a:pt x="999" y="221"/>
                        <a:pt x="999" y="221"/>
                        <a:pt x="999" y="221"/>
                      </a:cubicBezTo>
                      <a:cubicBezTo>
                        <a:pt x="992" y="218"/>
                        <a:pt x="989" y="211"/>
                        <a:pt x="992" y="204"/>
                      </a:cubicBezTo>
                      <a:cubicBezTo>
                        <a:pt x="994" y="198"/>
                        <a:pt x="1002" y="194"/>
                        <a:pt x="1008" y="197"/>
                      </a:cubicBezTo>
                      <a:cubicBezTo>
                        <a:pt x="1107" y="236"/>
                        <a:pt x="1107" y="236"/>
                        <a:pt x="1107" y="236"/>
                      </a:cubicBezTo>
                      <a:cubicBezTo>
                        <a:pt x="1114" y="239"/>
                        <a:pt x="1117" y="246"/>
                        <a:pt x="1115" y="253"/>
                      </a:cubicBezTo>
                      <a:cubicBezTo>
                        <a:pt x="1112" y="258"/>
                        <a:pt x="1108" y="261"/>
                        <a:pt x="1102" y="261"/>
                      </a:cubicBezTo>
                      <a:close/>
                      <a:moveTo>
                        <a:pt x="15" y="223"/>
                      </a:moveTo>
                      <a:cubicBezTo>
                        <a:pt x="10" y="223"/>
                        <a:pt x="5" y="220"/>
                        <a:pt x="3" y="215"/>
                      </a:cubicBezTo>
                      <a:cubicBezTo>
                        <a:pt x="0" y="208"/>
                        <a:pt x="4" y="200"/>
                        <a:pt x="10" y="198"/>
                      </a:cubicBezTo>
                      <a:cubicBezTo>
                        <a:pt x="109" y="159"/>
                        <a:pt x="109" y="159"/>
                        <a:pt x="109" y="159"/>
                      </a:cubicBezTo>
                      <a:cubicBezTo>
                        <a:pt x="116" y="156"/>
                        <a:pt x="123" y="160"/>
                        <a:pt x="126" y="166"/>
                      </a:cubicBezTo>
                      <a:cubicBezTo>
                        <a:pt x="129" y="173"/>
                        <a:pt x="125" y="180"/>
                        <a:pt x="119" y="183"/>
                      </a:cubicBezTo>
                      <a:cubicBezTo>
                        <a:pt x="20" y="222"/>
                        <a:pt x="20" y="222"/>
                        <a:pt x="20" y="222"/>
                      </a:cubicBezTo>
                      <a:cubicBezTo>
                        <a:pt x="18" y="223"/>
                        <a:pt x="17" y="223"/>
                        <a:pt x="15" y="223"/>
                      </a:cubicBezTo>
                      <a:close/>
                      <a:moveTo>
                        <a:pt x="2289" y="220"/>
                      </a:moveTo>
                      <a:cubicBezTo>
                        <a:pt x="2288" y="220"/>
                        <a:pt x="2286" y="220"/>
                        <a:pt x="2285" y="219"/>
                      </a:cubicBezTo>
                      <a:cubicBezTo>
                        <a:pt x="2186" y="178"/>
                        <a:pt x="2186" y="178"/>
                        <a:pt x="2186" y="178"/>
                      </a:cubicBezTo>
                      <a:cubicBezTo>
                        <a:pt x="2180" y="176"/>
                        <a:pt x="2177" y="168"/>
                        <a:pt x="2179" y="161"/>
                      </a:cubicBezTo>
                      <a:cubicBezTo>
                        <a:pt x="2182" y="155"/>
                        <a:pt x="2190" y="152"/>
                        <a:pt x="2196" y="154"/>
                      </a:cubicBezTo>
                      <a:cubicBezTo>
                        <a:pt x="2294" y="195"/>
                        <a:pt x="2294" y="195"/>
                        <a:pt x="2294" y="195"/>
                      </a:cubicBezTo>
                      <a:cubicBezTo>
                        <a:pt x="2301" y="198"/>
                        <a:pt x="2304" y="205"/>
                        <a:pt x="2301" y="212"/>
                      </a:cubicBezTo>
                      <a:cubicBezTo>
                        <a:pt x="2299" y="217"/>
                        <a:pt x="2295" y="220"/>
                        <a:pt x="2289" y="220"/>
                      </a:cubicBezTo>
                      <a:close/>
                      <a:moveTo>
                        <a:pt x="1400" y="187"/>
                      </a:moveTo>
                      <a:cubicBezTo>
                        <a:pt x="1395" y="187"/>
                        <a:pt x="1390" y="184"/>
                        <a:pt x="1388" y="179"/>
                      </a:cubicBezTo>
                      <a:cubicBezTo>
                        <a:pt x="1386" y="172"/>
                        <a:pt x="1389" y="164"/>
                        <a:pt x="1396" y="162"/>
                      </a:cubicBezTo>
                      <a:cubicBezTo>
                        <a:pt x="1495" y="124"/>
                        <a:pt x="1495" y="124"/>
                        <a:pt x="1495" y="124"/>
                      </a:cubicBezTo>
                      <a:cubicBezTo>
                        <a:pt x="1502" y="122"/>
                        <a:pt x="1510" y="125"/>
                        <a:pt x="1512" y="132"/>
                      </a:cubicBezTo>
                      <a:cubicBezTo>
                        <a:pt x="1515" y="139"/>
                        <a:pt x="1511" y="146"/>
                        <a:pt x="1505" y="149"/>
                      </a:cubicBezTo>
                      <a:cubicBezTo>
                        <a:pt x="1405" y="186"/>
                        <a:pt x="1405" y="186"/>
                        <a:pt x="1405" y="186"/>
                      </a:cubicBezTo>
                      <a:cubicBezTo>
                        <a:pt x="1404" y="187"/>
                        <a:pt x="1402" y="187"/>
                        <a:pt x="1400" y="187"/>
                      </a:cubicBezTo>
                      <a:close/>
                      <a:moveTo>
                        <a:pt x="905" y="183"/>
                      </a:moveTo>
                      <a:cubicBezTo>
                        <a:pt x="903" y="183"/>
                        <a:pt x="902" y="182"/>
                        <a:pt x="900" y="182"/>
                      </a:cubicBezTo>
                      <a:cubicBezTo>
                        <a:pt x="801" y="143"/>
                        <a:pt x="801" y="143"/>
                        <a:pt x="801" y="143"/>
                      </a:cubicBezTo>
                      <a:cubicBezTo>
                        <a:pt x="795" y="140"/>
                        <a:pt x="791" y="132"/>
                        <a:pt x="794" y="126"/>
                      </a:cubicBezTo>
                      <a:cubicBezTo>
                        <a:pt x="797" y="119"/>
                        <a:pt x="804" y="116"/>
                        <a:pt x="811" y="119"/>
                      </a:cubicBezTo>
                      <a:cubicBezTo>
                        <a:pt x="910" y="158"/>
                        <a:pt x="910" y="158"/>
                        <a:pt x="910" y="158"/>
                      </a:cubicBezTo>
                      <a:cubicBezTo>
                        <a:pt x="916" y="160"/>
                        <a:pt x="920" y="168"/>
                        <a:pt x="917" y="175"/>
                      </a:cubicBezTo>
                      <a:cubicBezTo>
                        <a:pt x="915" y="180"/>
                        <a:pt x="910" y="183"/>
                        <a:pt x="905" y="183"/>
                      </a:cubicBezTo>
                      <a:close/>
                      <a:moveTo>
                        <a:pt x="213" y="145"/>
                      </a:moveTo>
                      <a:cubicBezTo>
                        <a:pt x="208" y="145"/>
                        <a:pt x="203" y="142"/>
                        <a:pt x="201" y="137"/>
                      </a:cubicBezTo>
                      <a:cubicBezTo>
                        <a:pt x="198" y="130"/>
                        <a:pt x="202" y="123"/>
                        <a:pt x="208" y="120"/>
                      </a:cubicBezTo>
                      <a:cubicBezTo>
                        <a:pt x="307" y="81"/>
                        <a:pt x="307" y="81"/>
                        <a:pt x="307" y="81"/>
                      </a:cubicBezTo>
                      <a:cubicBezTo>
                        <a:pt x="314" y="78"/>
                        <a:pt x="321" y="82"/>
                        <a:pt x="324" y="88"/>
                      </a:cubicBezTo>
                      <a:cubicBezTo>
                        <a:pt x="327" y="95"/>
                        <a:pt x="323" y="103"/>
                        <a:pt x="317" y="105"/>
                      </a:cubicBezTo>
                      <a:cubicBezTo>
                        <a:pt x="218" y="144"/>
                        <a:pt x="218" y="144"/>
                        <a:pt x="218" y="144"/>
                      </a:cubicBezTo>
                      <a:cubicBezTo>
                        <a:pt x="216" y="145"/>
                        <a:pt x="215" y="145"/>
                        <a:pt x="213" y="145"/>
                      </a:cubicBezTo>
                      <a:close/>
                      <a:moveTo>
                        <a:pt x="2093" y="139"/>
                      </a:moveTo>
                      <a:cubicBezTo>
                        <a:pt x="2092" y="139"/>
                        <a:pt x="2090" y="138"/>
                        <a:pt x="2088" y="138"/>
                      </a:cubicBezTo>
                      <a:cubicBezTo>
                        <a:pt x="1990" y="97"/>
                        <a:pt x="1990" y="97"/>
                        <a:pt x="1990" y="97"/>
                      </a:cubicBezTo>
                      <a:cubicBezTo>
                        <a:pt x="1983" y="94"/>
                        <a:pt x="1980" y="86"/>
                        <a:pt x="1983" y="80"/>
                      </a:cubicBezTo>
                      <a:cubicBezTo>
                        <a:pt x="1986" y="73"/>
                        <a:pt x="1993" y="70"/>
                        <a:pt x="2000" y="73"/>
                      </a:cubicBezTo>
                      <a:cubicBezTo>
                        <a:pt x="2098" y="114"/>
                        <a:pt x="2098" y="114"/>
                        <a:pt x="2098" y="114"/>
                      </a:cubicBezTo>
                      <a:cubicBezTo>
                        <a:pt x="2105" y="116"/>
                        <a:pt x="2108" y="124"/>
                        <a:pt x="2105" y="131"/>
                      </a:cubicBezTo>
                      <a:cubicBezTo>
                        <a:pt x="2103" y="136"/>
                        <a:pt x="2098" y="139"/>
                        <a:pt x="2093" y="139"/>
                      </a:cubicBezTo>
                      <a:close/>
                      <a:moveTo>
                        <a:pt x="1599" y="112"/>
                      </a:moveTo>
                      <a:cubicBezTo>
                        <a:pt x="1594" y="112"/>
                        <a:pt x="1589" y="109"/>
                        <a:pt x="1587" y="104"/>
                      </a:cubicBezTo>
                      <a:cubicBezTo>
                        <a:pt x="1585" y="97"/>
                        <a:pt x="1588" y="89"/>
                        <a:pt x="1595" y="87"/>
                      </a:cubicBezTo>
                      <a:cubicBezTo>
                        <a:pt x="1694" y="49"/>
                        <a:pt x="1694" y="49"/>
                        <a:pt x="1694" y="49"/>
                      </a:cubicBezTo>
                      <a:cubicBezTo>
                        <a:pt x="1701" y="47"/>
                        <a:pt x="1709" y="50"/>
                        <a:pt x="1711" y="57"/>
                      </a:cubicBezTo>
                      <a:cubicBezTo>
                        <a:pt x="1714" y="64"/>
                        <a:pt x="1710" y="71"/>
                        <a:pt x="1703" y="74"/>
                      </a:cubicBezTo>
                      <a:cubicBezTo>
                        <a:pt x="1604" y="111"/>
                        <a:pt x="1604" y="111"/>
                        <a:pt x="1604" y="111"/>
                      </a:cubicBezTo>
                      <a:cubicBezTo>
                        <a:pt x="1603" y="112"/>
                        <a:pt x="1601" y="112"/>
                        <a:pt x="1599" y="112"/>
                      </a:cubicBezTo>
                      <a:close/>
                      <a:moveTo>
                        <a:pt x="707" y="104"/>
                      </a:moveTo>
                      <a:cubicBezTo>
                        <a:pt x="706" y="104"/>
                        <a:pt x="704" y="104"/>
                        <a:pt x="702" y="104"/>
                      </a:cubicBezTo>
                      <a:cubicBezTo>
                        <a:pt x="604" y="64"/>
                        <a:pt x="604" y="64"/>
                        <a:pt x="604" y="64"/>
                      </a:cubicBezTo>
                      <a:cubicBezTo>
                        <a:pt x="597" y="62"/>
                        <a:pt x="594" y="54"/>
                        <a:pt x="596" y="47"/>
                      </a:cubicBezTo>
                      <a:cubicBezTo>
                        <a:pt x="599" y="41"/>
                        <a:pt x="606" y="38"/>
                        <a:pt x="613" y="40"/>
                      </a:cubicBezTo>
                      <a:cubicBezTo>
                        <a:pt x="712" y="79"/>
                        <a:pt x="712" y="79"/>
                        <a:pt x="712" y="79"/>
                      </a:cubicBezTo>
                      <a:cubicBezTo>
                        <a:pt x="719" y="82"/>
                        <a:pt x="722" y="90"/>
                        <a:pt x="719" y="96"/>
                      </a:cubicBezTo>
                      <a:cubicBezTo>
                        <a:pt x="717" y="101"/>
                        <a:pt x="712" y="104"/>
                        <a:pt x="707" y="104"/>
                      </a:cubicBezTo>
                      <a:close/>
                      <a:moveTo>
                        <a:pt x="411" y="67"/>
                      </a:moveTo>
                      <a:cubicBezTo>
                        <a:pt x="406" y="67"/>
                        <a:pt x="401" y="64"/>
                        <a:pt x="399" y="59"/>
                      </a:cubicBezTo>
                      <a:cubicBezTo>
                        <a:pt x="396" y="52"/>
                        <a:pt x="399" y="45"/>
                        <a:pt x="406" y="42"/>
                      </a:cubicBezTo>
                      <a:cubicBezTo>
                        <a:pt x="505" y="3"/>
                        <a:pt x="505" y="3"/>
                        <a:pt x="505" y="3"/>
                      </a:cubicBezTo>
                      <a:cubicBezTo>
                        <a:pt x="512" y="0"/>
                        <a:pt x="519" y="4"/>
                        <a:pt x="522" y="10"/>
                      </a:cubicBezTo>
                      <a:cubicBezTo>
                        <a:pt x="524" y="17"/>
                        <a:pt x="521" y="25"/>
                        <a:pt x="514" y="27"/>
                      </a:cubicBezTo>
                      <a:cubicBezTo>
                        <a:pt x="416" y="66"/>
                        <a:pt x="416" y="66"/>
                        <a:pt x="416" y="66"/>
                      </a:cubicBezTo>
                      <a:cubicBezTo>
                        <a:pt x="414" y="67"/>
                        <a:pt x="412" y="67"/>
                        <a:pt x="411" y="67"/>
                      </a:cubicBezTo>
                      <a:close/>
                      <a:moveTo>
                        <a:pt x="1897" y="57"/>
                      </a:moveTo>
                      <a:cubicBezTo>
                        <a:pt x="1895" y="57"/>
                        <a:pt x="1893" y="57"/>
                        <a:pt x="1892" y="56"/>
                      </a:cubicBezTo>
                      <a:cubicBezTo>
                        <a:pt x="1825" y="28"/>
                        <a:pt x="1825" y="28"/>
                        <a:pt x="1825" y="28"/>
                      </a:cubicBezTo>
                      <a:cubicBezTo>
                        <a:pt x="1803" y="36"/>
                        <a:pt x="1803" y="36"/>
                        <a:pt x="1803" y="36"/>
                      </a:cubicBezTo>
                      <a:cubicBezTo>
                        <a:pt x="1796" y="39"/>
                        <a:pt x="1789" y="35"/>
                        <a:pt x="1786" y="29"/>
                      </a:cubicBezTo>
                      <a:cubicBezTo>
                        <a:pt x="1784" y="22"/>
                        <a:pt x="1787" y="14"/>
                        <a:pt x="1794" y="12"/>
                      </a:cubicBezTo>
                      <a:cubicBezTo>
                        <a:pt x="1820" y="2"/>
                        <a:pt x="1820" y="2"/>
                        <a:pt x="1820" y="2"/>
                      </a:cubicBezTo>
                      <a:cubicBezTo>
                        <a:pt x="1823" y="1"/>
                        <a:pt x="1827" y="1"/>
                        <a:pt x="1830" y="2"/>
                      </a:cubicBezTo>
                      <a:cubicBezTo>
                        <a:pt x="1902" y="32"/>
                        <a:pt x="1902" y="32"/>
                        <a:pt x="1902" y="32"/>
                      </a:cubicBezTo>
                      <a:cubicBezTo>
                        <a:pt x="1908" y="35"/>
                        <a:pt x="1912" y="42"/>
                        <a:pt x="1909" y="49"/>
                      </a:cubicBezTo>
                      <a:cubicBezTo>
                        <a:pt x="1907" y="54"/>
                        <a:pt x="1902" y="57"/>
                        <a:pt x="1897" y="57"/>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8" name="Google Shape;1098;p40"/>
                <p:cNvSpPr/>
                <p:nvPr/>
              </p:nvSpPr>
              <p:spPr>
                <a:xfrm>
                  <a:off x="8141800" y="2146988"/>
                  <a:ext cx="7945" cy="6286"/>
                </a:xfrm>
                <a:custGeom>
                  <a:rect b="b" l="l" r="r" t="t"/>
                  <a:pathLst>
                    <a:path extrusionOk="0" h="48" w="77">
                      <a:moveTo>
                        <a:pt x="63" y="48"/>
                      </a:moveTo>
                      <a:cubicBezTo>
                        <a:pt x="61" y="48"/>
                        <a:pt x="59" y="47"/>
                        <a:pt x="58" y="47"/>
                      </a:cubicBezTo>
                      <a:cubicBezTo>
                        <a:pt x="10" y="27"/>
                        <a:pt x="10" y="27"/>
                        <a:pt x="10" y="27"/>
                      </a:cubicBezTo>
                      <a:cubicBezTo>
                        <a:pt x="3" y="24"/>
                        <a:pt x="0" y="16"/>
                        <a:pt x="3" y="10"/>
                      </a:cubicBezTo>
                      <a:cubicBezTo>
                        <a:pt x="6" y="3"/>
                        <a:pt x="13" y="0"/>
                        <a:pt x="20" y="3"/>
                      </a:cubicBezTo>
                      <a:cubicBezTo>
                        <a:pt x="68" y="23"/>
                        <a:pt x="68" y="23"/>
                        <a:pt x="68" y="23"/>
                      </a:cubicBezTo>
                      <a:cubicBezTo>
                        <a:pt x="74" y="26"/>
                        <a:pt x="77" y="33"/>
                        <a:pt x="75" y="40"/>
                      </a:cubicBezTo>
                      <a:cubicBezTo>
                        <a:pt x="72" y="45"/>
                        <a:pt x="68" y="48"/>
                        <a:pt x="63" y="48"/>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9" name="Google Shape;1099;p40"/>
                <p:cNvSpPr/>
                <p:nvPr/>
              </p:nvSpPr>
              <p:spPr>
                <a:xfrm>
                  <a:off x="7919550" y="1896163"/>
                  <a:ext cx="154918" cy="240387"/>
                </a:xfrm>
                <a:custGeom>
                  <a:rect b="b" l="l" r="r" t="t"/>
                  <a:pathLst>
                    <a:path extrusionOk="0" h="2019" w="1346">
                      <a:moveTo>
                        <a:pt x="1346" y="673"/>
                      </a:moveTo>
                      <a:cubicBezTo>
                        <a:pt x="1346" y="1044"/>
                        <a:pt x="673" y="2019"/>
                        <a:pt x="673" y="2019"/>
                      </a:cubicBezTo>
                      <a:cubicBezTo>
                        <a:pt x="673" y="2019"/>
                        <a:pt x="0" y="1044"/>
                        <a:pt x="0" y="673"/>
                      </a:cubicBezTo>
                      <a:cubicBezTo>
                        <a:pt x="0" y="301"/>
                        <a:pt x="301" y="0"/>
                        <a:pt x="673" y="0"/>
                      </a:cubicBezTo>
                      <a:cubicBezTo>
                        <a:pt x="1044" y="0"/>
                        <a:pt x="1346" y="301"/>
                        <a:pt x="1346" y="673"/>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0" name="Google Shape;1100;p40"/>
                <p:cNvSpPr/>
                <p:nvPr/>
              </p:nvSpPr>
              <p:spPr>
                <a:xfrm>
                  <a:off x="7949713" y="1926325"/>
                  <a:ext cx="0" cy="0"/>
                </a:xfrm>
                <a:prstGeom prst="ellipse">
                  <a:avLst/>
                </a:prstGeom>
                <a:solidFill>
                  <a:srgbClr val="2D61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1" name="Google Shape;1101;p40"/>
                <p:cNvSpPr/>
                <p:nvPr/>
              </p:nvSpPr>
              <p:spPr>
                <a:xfrm>
                  <a:off x="7808425" y="2015225"/>
                  <a:ext cx="76883" cy="119182"/>
                </a:xfrm>
                <a:custGeom>
                  <a:rect b="b" l="l" r="r" t="t"/>
                  <a:pathLst>
                    <a:path extrusionOk="0" h="1001" w="668">
                      <a:moveTo>
                        <a:pt x="668" y="333"/>
                      </a:moveTo>
                      <a:cubicBezTo>
                        <a:pt x="668" y="518"/>
                        <a:pt x="334" y="1001"/>
                        <a:pt x="334" y="1001"/>
                      </a:cubicBezTo>
                      <a:cubicBezTo>
                        <a:pt x="334" y="1001"/>
                        <a:pt x="0" y="518"/>
                        <a:pt x="0" y="333"/>
                      </a:cubicBezTo>
                      <a:cubicBezTo>
                        <a:pt x="0" y="149"/>
                        <a:pt x="150" y="0"/>
                        <a:pt x="334" y="0"/>
                      </a:cubicBezTo>
                      <a:cubicBezTo>
                        <a:pt x="518" y="0"/>
                        <a:pt x="668" y="149"/>
                        <a:pt x="668" y="33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2" name="Google Shape;1102;p40"/>
                <p:cNvSpPr/>
                <p:nvPr/>
              </p:nvSpPr>
              <p:spPr>
                <a:xfrm>
                  <a:off x="7822713" y="2031100"/>
                  <a:ext cx="0" cy="0"/>
                </a:xfrm>
                <a:prstGeom prst="ellipse">
                  <a:avLst/>
                </a:prstGeom>
                <a:solidFill>
                  <a:srgbClr val="2D61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3" name="Google Shape;1103;p40"/>
                <p:cNvSpPr/>
                <p:nvPr/>
              </p:nvSpPr>
              <p:spPr>
                <a:xfrm>
                  <a:off x="8110050" y="2015225"/>
                  <a:ext cx="76768" cy="119182"/>
                </a:xfrm>
                <a:custGeom>
                  <a:rect b="b" l="l" r="r" t="t"/>
                  <a:pathLst>
                    <a:path extrusionOk="0" h="1001" w="667">
                      <a:moveTo>
                        <a:pt x="667" y="333"/>
                      </a:moveTo>
                      <a:cubicBezTo>
                        <a:pt x="667" y="518"/>
                        <a:pt x="334" y="1001"/>
                        <a:pt x="334" y="1001"/>
                      </a:cubicBezTo>
                      <a:cubicBezTo>
                        <a:pt x="334" y="1001"/>
                        <a:pt x="0" y="518"/>
                        <a:pt x="0" y="333"/>
                      </a:cubicBezTo>
                      <a:cubicBezTo>
                        <a:pt x="0" y="149"/>
                        <a:pt x="149" y="0"/>
                        <a:pt x="334" y="0"/>
                      </a:cubicBezTo>
                      <a:cubicBezTo>
                        <a:pt x="518" y="0"/>
                        <a:pt x="667" y="149"/>
                        <a:pt x="667" y="33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4" name="Google Shape;1104;p40"/>
                <p:cNvSpPr/>
                <p:nvPr/>
              </p:nvSpPr>
              <p:spPr>
                <a:xfrm>
                  <a:off x="8124338" y="2031100"/>
                  <a:ext cx="0" cy="0"/>
                </a:xfrm>
                <a:prstGeom prst="ellipse">
                  <a:avLst/>
                </a:prstGeom>
                <a:solidFill>
                  <a:srgbClr val="2D61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5" name="Google Shape;1105;p40"/>
                <p:cNvSpPr/>
                <p:nvPr/>
              </p:nvSpPr>
              <p:spPr>
                <a:xfrm>
                  <a:off x="8224350" y="1751700"/>
                  <a:ext cx="40053" cy="41434"/>
                </a:xfrm>
                <a:custGeom>
                  <a:rect b="b" l="l" r="r" t="t"/>
                  <a:pathLst>
                    <a:path extrusionOk="0" h="348" w="348">
                      <a:moveTo>
                        <a:pt x="347" y="172"/>
                      </a:moveTo>
                      <a:cubicBezTo>
                        <a:pt x="348" y="268"/>
                        <a:pt x="271" y="346"/>
                        <a:pt x="175" y="347"/>
                      </a:cubicBezTo>
                      <a:cubicBezTo>
                        <a:pt x="79" y="348"/>
                        <a:pt x="1" y="271"/>
                        <a:pt x="1" y="175"/>
                      </a:cubicBezTo>
                      <a:cubicBezTo>
                        <a:pt x="0" y="79"/>
                        <a:pt x="77" y="1"/>
                        <a:pt x="173" y="0"/>
                      </a:cubicBezTo>
                      <a:cubicBezTo>
                        <a:pt x="268" y="0"/>
                        <a:pt x="347" y="77"/>
                        <a:pt x="347" y="172"/>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6" name="Google Shape;1106;p40"/>
                <p:cNvSpPr/>
                <p:nvPr/>
              </p:nvSpPr>
              <p:spPr>
                <a:xfrm>
                  <a:off x="8232288" y="1759638"/>
                  <a:ext cx="23813" cy="25400"/>
                </a:xfrm>
                <a:custGeom>
                  <a:rect b="b" l="l" r="r" t="t"/>
                  <a:pathLst>
                    <a:path extrusionOk="0" h="16" w="15">
                      <a:moveTo>
                        <a:pt x="15" y="3"/>
                      </a:moveTo>
                      <a:lnTo>
                        <a:pt x="12" y="0"/>
                      </a:lnTo>
                      <a:lnTo>
                        <a:pt x="8" y="5"/>
                      </a:lnTo>
                      <a:lnTo>
                        <a:pt x="3" y="0"/>
                      </a:lnTo>
                      <a:lnTo>
                        <a:pt x="0" y="3"/>
                      </a:lnTo>
                      <a:lnTo>
                        <a:pt x="4" y="8"/>
                      </a:lnTo>
                      <a:lnTo>
                        <a:pt x="0" y="12"/>
                      </a:lnTo>
                      <a:lnTo>
                        <a:pt x="3" y="16"/>
                      </a:lnTo>
                      <a:lnTo>
                        <a:pt x="8" y="11"/>
                      </a:lnTo>
                      <a:lnTo>
                        <a:pt x="12" y="16"/>
                      </a:lnTo>
                      <a:lnTo>
                        <a:pt x="15" y="12"/>
                      </a:lnTo>
                      <a:lnTo>
                        <a:pt x="11" y="8"/>
                      </a:lnTo>
                      <a:lnTo>
                        <a:pt x="15" y="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7" name="Google Shape;1107;p40"/>
                <p:cNvSpPr/>
                <p:nvPr/>
              </p:nvSpPr>
              <p:spPr>
                <a:xfrm>
                  <a:off x="7740163" y="1791388"/>
                  <a:ext cx="359212" cy="20447"/>
                </a:xfrm>
                <a:custGeom>
                  <a:rect b="b" l="l" r="r" t="t"/>
                  <a:pathLst>
                    <a:path extrusionOk="0" h="184" w="3017">
                      <a:moveTo>
                        <a:pt x="2928" y="184"/>
                      </a:moveTo>
                      <a:cubicBezTo>
                        <a:pt x="89" y="179"/>
                        <a:pt x="89" y="179"/>
                        <a:pt x="89" y="179"/>
                      </a:cubicBezTo>
                      <a:cubicBezTo>
                        <a:pt x="40" y="179"/>
                        <a:pt x="0" y="139"/>
                        <a:pt x="0" y="89"/>
                      </a:cubicBezTo>
                      <a:cubicBezTo>
                        <a:pt x="0" y="40"/>
                        <a:pt x="40" y="0"/>
                        <a:pt x="89" y="0"/>
                      </a:cubicBezTo>
                      <a:cubicBezTo>
                        <a:pt x="2928" y="5"/>
                        <a:pt x="2928" y="5"/>
                        <a:pt x="2928" y="5"/>
                      </a:cubicBezTo>
                      <a:cubicBezTo>
                        <a:pt x="2977" y="5"/>
                        <a:pt x="3017" y="45"/>
                        <a:pt x="3017" y="94"/>
                      </a:cubicBezTo>
                      <a:cubicBezTo>
                        <a:pt x="3017" y="94"/>
                        <a:pt x="3017" y="94"/>
                        <a:pt x="3017" y="94"/>
                      </a:cubicBezTo>
                      <a:cubicBezTo>
                        <a:pt x="3017" y="144"/>
                        <a:pt x="2977" y="184"/>
                        <a:pt x="2928" y="184"/>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8" name="Google Shape;1108;p40"/>
                <p:cNvSpPr/>
                <p:nvPr/>
              </p:nvSpPr>
              <p:spPr>
                <a:xfrm>
                  <a:off x="7740163" y="2224775"/>
                  <a:ext cx="520779" cy="20447"/>
                </a:xfrm>
                <a:custGeom>
                  <a:rect b="b" l="l" r="r" t="t"/>
                  <a:pathLst>
                    <a:path extrusionOk="0" h="184" w="4374">
                      <a:moveTo>
                        <a:pt x="4288" y="184"/>
                      </a:moveTo>
                      <a:cubicBezTo>
                        <a:pt x="86" y="179"/>
                        <a:pt x="86" y="179"/>
                        <a:pt x="86" y="179"/>
                      </a:cubicBezTo>
                      <a:cubicBezTo>
                        <a:pt x="38" y="179"/>
                        <a:pt x="0" y="141"/>
                        <a:pt x="0" y="93"/>
                      </a:cubicBezTo>
                      <a:cubicBezTo>
                        <a:pt x="0" y="87"/>
                        <a:pt x="0" y="87"/>
                        <a:pt x="0" y="87"/>
                      </a:cubicBezTo>
                      <a:cubicBezTo>
                        <a:pt x="0" y="39"/>
                        <a:pt x="38" y="0"/>
                        <a:pt x="86" y="0"/>
                      </a:cubicBezTo>
                      <a:cubicBezTo>
                        <a:pt x="4288" y="5"/>
                        <a:pt x="4288" y="5"/>
                        <a:pt x="4288" y="5"/>
                      </a:cubicBezTo>
                      <a:cubicBezTo>
                        <a:pt x="4335" y="5"/>
                        <a:pt x="4374" y="44"/>
                        <a:pt x="4374" y="92"/>
                      </a:cubicBezTo>
                      <a:cubicBezTo>
                        <a:pt x="4374" y="98"/>
                        <a:pt x="4374" y="98"/>
                        <a:pt x="4374" y="98"/>
                      </a:cubicBezTo>
                      <a:cubicBezTo>
                        <a:pt x="4374" y="146"/>
                        <a:pt x="4335" y="184"/>
                        <a:pt x="4288" y="184"/>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9" name="Google Shape;1109;p40"/>
                <p:cNvSpPr/>
                <p:nvPr/>
              </p:nvSpPr>
              <p:spPr>
                <a:xfrm>
                  <a:off x="7740163" y="2275575"/>
                  <a:ext cx="184190" cy="20487"/>
                </a:xfrm>
                <a:custGeom>
                  <a:rect b="b" l="l" r="r" t="t"/>
                  <a:pathLst>
                    <a:path extrusionOk="0" h="178" w="1547">
                      <a:moveTo>
                        <a:pt x="1461" y="177"/>
                      </a:moveTo>
                      <a:cubicBezTo>
                        <a:pt x="86" y="173"/>
                        <a:pt x="86" y="173"/>
                        <a:pt x="86" y="173"/>
                      </a:cubicBezTo>
                      <a:cubicBezTo>
                        <a:pt x="38" y="173"/>
                        <a:pt x="0" y="134"/>
                        <a:pt x="0" y="87"/>
                      </a:cubicBezTo>
                      <a:cubicBezTo>
                        <a:pt x="0" y="39"/>
                        <a:pt x="38" y="0"/>
                        <a:pt x="86" y="0"/>
                      </a:cubicBezTo>
                      <a:cubicBezTo>
                        <a:pt x="1461" y="5"/>
                        <a:pt x="1461" y="5"/>
                        <a:pt x="1461" y="5"/>
                      </a:cubicBezTo>
                      <a:cubicBezTo>
                        <a:pt x="1509" y="5"/>
                        <a:pt x="1547" y="43"/>
                        <a:pt x="1547" y="91"/>
                      </a:cubicBezTo>
                      <a:cubicBezTo>
                        <a:pt x="1547" y="139"/>
                        <a:pt x="1509" y="178"/>
                        <a:pt x="1461" y="177"/>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0" name="Google Shape;1110;p40"/>
                <p:cNvSpPr/>
                <p:nvPr/>
              </p:nvSpPr>
              <p:spPr>
                <a:xfrm>
                  <a:off x="7571888" y="2166038"/>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1" name="Google Shape;1111;p40"/>
                <p:cNvSpPr/>
                <p:nvPr/>
              </p:nvSpPr>
              <p:spPr>
                <a:xfrm>
                  <a:off x="7560775" y="2364475"/>
                  <a:ext cx="0" cy="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2" name="Google Shape;1112;p40"/>
                <p:cNvSpPr/>
                <p:nvPr/>
              </p:nvSpPr>
              <p:spPr>
                <a:xfrm>
                  <a:off x="7644913" y="1943788"/>
                  <a:ext cx="0" cy="0"/>
                </a:xfrm>
                <a:prstGeom prst="ellipse">
                  <a:avLst/>
                </a:prstGeom>
                <a:solidFill>
                  <a:srgbClr val="61AAF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3" name="Google Shape;1113;p40"/>
                <p:cNvSpPr/>
                <p:nvPr/>
              </p:nvSpPr>
              <p:spPr>
                <a:xfrm>
                  <a:off x="5741500" y="2570850"/>
                  <a:ext cx="664964" cy="450890"/>
                </a:xfrm>
                <a:custGeom>
                  <a:rect b="b" l="l" r="r" t="t"/>
                  <a:pathLst>
                    <a:path extrusionOk="0" h="3787" w="5585">
                      <a:moveTo>
                        <a:pt x="5140" y="3787"/>
                      </a:moveTo>
                      <a:cubicBezTo>
                        <a:pt x="444" y="3787"/>
                        <a:pt x="444" y="3787"/>
                        <a:pt x="444" y="3787"/>
                      </a:cubicBezTo>
                      <a:cubicBezTo>
                        <a:pt x="199" y="3787"/>
                        <a:pt x="0" y="3588"/>
                        <a:pt x="0" y="3342"/>
                      </a:cubicBezTo>
                      <a:cubicBezTo>
                        <a:pt x="0" y="445"/>
                        <a:pt x="0" y="445"/>
                        <a:pt x="0" y="445"/>
                      </a:cubicBezTo>
                      <a:cubicBezTo>
                        <a:pt x="0" y="199"/>
                        <a:pt x="199" y="0"/>
                        <a:pt x="444" y="0"/>
                      </a:cubicBezTo>
                      <a:cubicBezTo>
                        <a:pt x="5140" y="0"/>
                        <a:pt x="5140" y="0"/>
                        <a:pt x="5140" y="0"/>
                      </a:cubicBezTo>
                      <a:cubicBezTo>
                        <a:pt x="5386" y="0"/>
                        <a:pt x="5585" y="199"/>
                        <a:pt x="5585" y="445"/>
                      </a:cubicBezTo>
                      <a:cubicBezTo>
                        <a:pt x="5585" y="3342"/>
                        <a:pt x="5585" y="3342"/>
                        <a:pt x="5585" y="3342"/>
                      </a:cubicBezTo>
                      <a:cubicBezTo>
                        <a:pt x="5585" y="3588"/>
                        <a:pt x="5386" y="3787"/>
                        <a:pt x="5140" y="378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4" name="Google Shape;1114;p40"/>
                <p:cNvSpPr/>
                <p:nvPr/>
              </p:nvSpPr>
              <p:spPr>
                <a:xfrm>
                  <a:off x="5773250" y="2661338"/>
                  <a:ext cx="600432" cy="332542"/>
                </a:xfrm>
                <a:custGeom>
                  <a:rect b="b" l="l" r="r" t="t"/>
                  <a:pathLst>
                    <a:path extrusionOk="0" h="2793" w="5043">
                      <a:moveTo>
                        <a:pt x="5024" y="2793"/>
                      </a:moveTo>
                      <a:cubicBezTo>
                        <a:pt x="19" y="2793"/>
                        <a:pt x="19" y="2793"/>
                        <a:pt x="19" y="2793"/>
                      </a:cubicBezTo>
                      <a:cubicBezTo>
                        <a:pt x="8" y="2793"/>
                        <a:pt x="0" y="2785"/>
                        <a:pt x="0" y="2775"/>
                      </a:cubicBezTo>
                      <a:cubicBezTo>
                        <a:pt x="0" y="19"/>
                        <a:pt x="0" y="19"/>
                        <a:pt x="0" y="19"/>
                      </a:cubicBezTo>
                      <a:cubicBezTo>
                        <a:pt x="0" y="8"/>
                        <a:pt x="8" y="0"/>
                        <a:pt x="19" y="0"/>
                      </a:cubicBezTo>
                      <a:cubicBezTo>
                        <a:pt x="5024" y="0"/>
                        <a:pt x="5024" y="0"/>
                        <a:pt x="5024" y="0"/>
                      </a:cubicBezTo>
                      <a:cubicBezTo>
                        <a:pt x="5034" y="0"/>
                        <a:pt x="5043" y="8"/>
                        <a:pt x="5043" y="19"/>
                      </a:cubicBezTo>
                      <a:cubicBezTo>
                        <a:pt x="5043" y="2775"/>
                        <a:pt x="5043" y="2775"/>
                        <a:pt x="5043" y="2775"/>
                      </a:cubicBezTo>
                      <a:cubicBezTo>
                        <a:pt x="5043" y="2785"/>
                        <a:pt x="5034" y="2793"/>
                        <a:pt x="5024" y="279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5" name="Google Shape;1115;p40"/>
                <p:cNvSpPr/>
                <p:nvPr/>
              </p:nvSpPr>
              <p:spPr>
                <a:xfrm>
                  <a:off x="6266963" y="2708963"/>
                  <a:ext cx="29810" cy="142994"/>
                </a:xfrm>
                <a:custGeom>
                  <a:rect b="b" l="l" r="r" t="t"/>
                  <a:pathLst>
                    <a:path extrusionOk="0" h="1201" w="259">
                      <a:moveTo>
                        <a:pt x="0" y="0"/>
                      </a:moveTo>
                      <a:cubicBezTo>
                        <a:pt x="259" y="0"/>
                        <a:pt x="259" y="0"/>
                        <a:pt x="259" y="0"/>
                      </a:cubicBezTo>
                      <a:cubicBezTo>
                        <a:pt x="259" y="1072"/>
                        <a:pt x="259" y="1072"/>
                        <a:pt x="259" y="1072"/>
                      </a:cubicBezTo>
                      <a:cubicBezTo>
                        <a:pt x="259" y="1143"/>
                        <a:pt x="201" y="1201"/>
                        <a:pt x="129" y="1201"/>
                      </a:cubicBezTo>
                      <a:cubicBezTo>
                        <a:pt x="58" y="1201"/>
                        <a:pt x="0" y="1143"/>
                        <a:pt x="0" y="1072"/>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6" name="Google Shape;1116;p40"/>
                <p:cNvSpPr/>
                <p:nvPr/>
              </p:nvSpPr>
              <p:spPr>
                <a:xfrm>
                  <a:off x="6182825" y="2708963"/>
                  <a:ext cx="29810" cy="127065"/>
                </a:xfrm>
                <a:custGeom>
                  <a:rect b="b" l="l" r="r" t="t"/>
                  <a:pathLst>
                    <a:path extrusionOk="0" h="1104" w="259">
                      <a:moveTo>
                        <a:pt x="0" y="0"/>
                      </a:moveTo>
                      <a:cubicBezTo>
                        <a:pt x="259" y="0"/>
                        <a:pt x="259" y="0"/>
                        <a:pt x="259" y="0"/>
                      </a:cubicBezTo>
                      <a:cubicBezTo>
                        <a:pt x="259" y="975"/>
                        <a:pt x="259" y="975"/>
                        <a:pt x="259" y="975"/>
                      </a:cubicBezTo>
                      <a:cubicBezTo>
                        <a:pt x="259" y="1046"/>
                        <a:pt x="201" y="1104"/>
                        <a:pt x="130" y="1104"/>
                      </a:cubicBezTo>
                      <a:cubicBezTo>
                        <a:pt x="58" y="1104"/>
                        <a:pt x="0" y="1046"/>
                        <a:pt x="0" y="975"/>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7" name="Google Shape;1117;p40"/>
                <p:cNvSpPr/>
                <p:nvPr/>
              </p:nvSpPr>
              <p:spPr>
                <a:xfrm>
                  <a:off x="6097100" y="2748650"/>
                  <a:ext cx="29810" cy="163592"/>
                </a:xfrm>
                <a:custGeom>
                  <a:rect b="b" l="l" r="r" t="t"/>
                  <a:pathLst>
                    <a:path extrusionOk="0" h="1374" w="259">
                      <a:moveTo>
                        <a:pt x="0" y="0"/>
                      </a:moveTo>
                      <a:cubicBezTo>
                        <a:pt x="259" y="0"/>
                        <a:pt x="259" y="0"/>
                        <a:pt x="259" y="0"/>
                      </a:cubicBezTo>
                      <a:cubicBezTo>
                        <a:pt x="259" y="1245"/>
                        <a:pt x="259" y="1245"/>
                        <a:pt x="259" y="1245"/>
                      </a:cubicBezTo>
                      <a:cubicBezTo>
                        <a:pt x="259" y="1316"/>
                        <a:pt x="201" y="1374"/>
                        <a:pt x="129" y="1374"/>
                      </a:cubicBezTo>
                      <a:cubicBezTo>
                        <a:pt x="58" y="1374"/>
                        <a:pt x="0" y="1316"/>
                        <a:pt x="0" y="1245"/>
                      </a:cubicBezTo>
                      <a:lnTo>
                        <a:pt x="0" y="0"/>
                      </a:lnTo>
                      <a:close/>
                    </a:path>
                  </a:pathLst>
                </a:custGeom>
                <a:solidFill>
                  <a:srgbClr val="61AAF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8" name="Google Shape;1118;p40"/>
                <p:cNvSpPr/>
                <p:nvPr/>
              </p:nvSpPr>
              <p:spPr>
                <a:xfrm>
                  <a:off x="6012963" y="2708963"/>
                  <a:ext cx="29810" cy="256222"/>
                </a:xfrm>
                <a:custGeom>
                  <a:rect b="b" l="l" r="r" t="t"/>
                  <a:pathLst>
                    <a:path extrusionOk="0" h="2152" w="259">
                      <a:moveTo>
                        <a:pt x="0" y="0"/>
                      </a:moveTo>
                      <a:cubicBezTo>
                        <a:pt x="259" y="0"/>
                        <a:pt x="259" y="0"/>
                        <a:pt x="259" y="0"/>
                      </a:cubicBezTo>
                      <a:cubicBezTo>
                        <a:pt x="259" y="2023"/>
                        <a:pt x="259" y="2023"/>
                        <a:pt x="259" y="2023"/>
                      </a:cubicBezTo>
                      <a:cubicBezTo>
                        <a:pt x="259" y="2094"/>
                        <a:pt x="201" y="2152"/>
                        <a:pt x="130" y="2152"/>
                      </a:cubicBezTo>
                      <a:cubicBezTo>
                        <a:pt x="58" y="2152"/>
                        <a:pt x="0" y="2094"/>
                        <a:pt x="0" y="2023"/>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9" name="Google Shape;1119;p40"/>
                <p:cNvSpPr/>
                <p:nvPr/>
              </p:nvSpPr>
              <p:spPr>
                <a:xfrm>
                  <a:off x="5928825" y="2708963"/>
                  <a:ext cx="29810" cy="225504"/>
                </a:xfrm>
                <a:custGeom>
                  <a:rect b="b" l="l" r="r" t="t"/>
                  <a:pathLst>
                    <a:path extrusionOk="0" h="1894" w="259">
                      <a:moveTo>
                        <a:pt x="0" y="0"/>
                      </a:moveTo>
                      <a:cubicBezTo>
                        <a:pt x="259" y="0"/>
                        <a:pt x="259" y="0"/>
                        <a:pt x="259" y="0"/>
                      </a:cubicBezTo>
                      <a:cubicBezTo>
                        <a:pt x="259" y="1764"/>
                        <a:pt x="259" y="1764"/>
                        <a:pt x="259" y="1764"/>
                      </a:cubicBezTo>
                      <a:cubicBezTo>
                        <a:pt x="259" y="1836"/>
                        <a:pt x="201" y="1894"/>
                        <a:pt x="129" y="1894"/>
                      </a:cubicBezTo>
                      <a:cubicBezTo>
                        <a:pt x="58" y="1894"/>
                        <a:pt x="0" y="1836"/>
                        <a:pt x="0" y="1764"/>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0" name="Google Shape;1120;p40"/>
                <p:cNvSpPr/>
                <p:nvPr/>
              </p:nvSpPr>
              <p:spPr>
                <a:xfrm>
                  <a:off x="5843100" y="2708963"/>
                  <a:ext cx="29810" cy="132820"/>
                </a:xfrm>
                <a:custGeom>
                  <a:rect b="b" l="l" r="r" t="t"/>
                  <a:pathLst>
                    <a:path extrusionOk="0" h="1154" w="259">
                      <a:moveTo>
                        <a:pt x="0" y="0"/>
                      </a:moveTo>
                      <a:cubicBezTo>
                        <a:pt x="259" y="0"/>
                        <a:pt x="259" y="0"/>
                        <a:pt x="259" y="0"/>
                      </a:cubicBezTo>
                      <a:cubicBezTo>
                        <a:pt x="259" y="1025"/>
                        <a:pt x="259" y="1025"/>
                        <a:pt x="259" y="1025"/>
                      </a:cubicBezTo>
                      <a:cubicBezTo>
                        <a:pt x="259" y="1096"/>
                        <a:pt x="201" y="1154"/>
                        <a:pt x="130" y="1154"/>
                      </a:cubicBezTo>
                      <a:cubicBezTo>
                        <a:pt x="58" y="1154"/>
                        <a:pt x="0" y="1096"/>
                        <a:pt x="0" y="1025"/>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1" name="Google Shape;1121;p40"/>
                <p:cNvSpPr/>
                <p:nvPr/>
              </p:nvSpPr>
              <p:spPr>
                <a:xfrm>
                  <a:off x="5843100" y="2820088"/>
                  <a:ext cx="29810" cy="142994"/>
                </a:xfrm>
                <a:custGeom>
                  <a:rect b="b" l="l" r="r" t="t"/>
                  <a:pathLst>
                    <a:path extrusionOk="0" h="1201" w="259">
                      <a:moveTo>
                        <a:pt x="259" y="1201"/>
                      </a:moveTo>
                      <a:cubicBezTo>
                        <a:pt x="0" y="1201"/>
                        <a:pt x="0" y="1201"/>
                        <a:pt x="0" y="1201"/>
                      </a:cubicBezTo>
                      <a:cubicBezTo>
                        <a:pt x="0" y="130"/>
                        <a:pt x="0" y="130"/>
                        <a:pt x="0" y="130"/>
                      </a:cubicBezTo>
                      <a:cubicBezTo>
                        <a:pt x="0" y="58"/>
                        <a:pt x="58" y="0"/>
                        <a:pt x="130" y="0"/>
                      </a:cubicBezTo>
                      <a:cubicBezTo>
                        <a:pt x="201" y="0"/>
                        <a:pt x="259" y="58"/>
                        <a:pt x="259" y="130"/>
                      </a:cubicBezTo>
                      <a:lnTo>
                        <a:pt x="259" y="120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2" name="Google Shape;1122;p40"/>
                <p:cNvSpPr/>
                <p:nvPr/>
              </p:nvSpPr>
              <p:spPr>
                <a:xfrm>
                  <a:off x="5928825" y="2872475"/>
                  <a:ext cx="29810" cy="90249"/>
                </a:xfrm>
                <a:custGeom>
                  <a:rect b="b" l="l" r="r" t="t"/>
                  <a:pathLst>
                    <a:path extrusionOk="0" h="758" w="259">
                      <a:moveTo>
                        <a:pt x="259" y="758"/>
                      </a:moveTo>
                      <a:cubicBezTo>
                        <a:pt x="0" y="758"/>
                        <a:pt x="0" y="758"/>
                        <a:pt x="0" y="758"/>
                      </a:cubicBezTo>
                      <a:cubicBezTo>
                        <a:pt x="0" y="129"/>
                        <a:pt x="0" y="129"/>
                        <a:pt x="0" y="129"/>
                      </a:cubicBezTo>
                      <a:cubicBezTo>
                        <a:pt x="0" y="58"/>
                        <a:pt x="58" y="0"/>
                        <a:pt x="129" y="0"/>
                      </a:cubicBezTo>
                      <a:cubicBezTo>
                        <a:pt x="201" y="0"/>
                        <a:pt x="259" y="58"/>
                        <a:pt x="259" y="129"/>
                      </a:cubicBezTo>
                      <a:lnTo>
                        <a:pt x="259" y="75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3" name="Google Shape;1123;p40"/>
                <p:cNvSpPr/>
                <p:nvPr/>
              </p:nvSpPr>
              <p:spPr>
                <a:xfrm>
                  <a:off x="6012963" y="2759763"/>
                  <a:ext cx="29810" cy="204788"/>
                </a:xfrm>
                <a:custGeom>
                  <a:rect b="b" l="l" r="r" t="t"/>
                  <a:pathLst>
                    <a:path extrusionOk="0" h="1720" w="259">
                      <a:moveTo>
                        <a:pt x="259" y="1720"/>
                      </a:moveTo>
                      <a:cubicBezTo>
                        <a:pt x="0" y="1720"/>
                        <a:pt x="0" y="1720"/>
                        <a:pt x="0" y="1720"/>
                      </a:cubicBezTo>
                      <a:cubicBezTo>
                        <a:pt x="0" y="129"/>
                        <a:pt x="0" y="129"/>
                        <a:pt x="0" y="129"/>
                      </a:cubicBezTo>
                      <a:cubicBezTo>
                        <a:pt x="0" y="58"/>
                        <a:pt x="58" y="0"/>
                        <a:pt x="130" y="0"/>
                      </a:cubicBezTo>
                      <a:cubicBezTo>
                        <a:pt x="201" y="0"/>
                        <a:pt x="259" y="58"/>
                        <a:pt x="259" y="129"/>
                      </a:cubicBezTo>
                      <a:lnTo>
                        <a:pt x="259" y="172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4" name="Google Shape;1124;p40"/>
                <p:cNvSpPr/>
                <p:nvPr/>
              </p:nvSpPr>
              <p:spPr>
                <a:xfrm>
                  <a:off x="6097100" y="2708963"/>
                  <a:ext cx="29810" cy="256222"/>
                </a:xfrm>
                <a:custGeom>
                  <a:rect b="b" l="l" r="r" t="t"/>
                  <a:pathLst>
                    <a:path extrusionOk="0" h="2152" w="259">
                      <a:moveTo>
                        <a:pt x="259" y="2152"/>
                      </a:moveTo>
                      <a:cubicBezTo>
                        <a:pt x="0" y="2152"/>
                        <a:pt x="0" y="2152"/>
                        <a:pt x="0" y="2152"/>
                      </a:cubicBezTo>
                      <a:cubicBezTo>
                        <a:pt x="0" y="129"/>
                        <a:pt x="0" y="129"/>
                        <a:pt x="0" y="129"/>
                      </a:cubicBezTo>
                      <a:cubicBezTo>
                        <a:pt x="0" y="58"/>
                        <a:pt x="58" y="0"/>
                        <a:pt x="129" y="0"/>
                      </a:cubicBezTo>
                      <a:cubicBezTo>
                        <a:pt x="201" y="0"/>
                        <a:pt x="259" y="58"/>
                        <a:pt x="259" y="129"/>
                      </a:cubicBezTo>
                      <a:lnTo>
                        <a:pt x="259" y="215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5" name="Google Shape;1125;p40"/>
                <p:cNvSpPr/>
                <p:nvPr/>
              </p:nvSpPr>
              <p:spPr>
                <a:xfrm>
                  <a:off x="6182825" y="2778813"/>
                  <a:ext cx="29810" cy="184309"/>
                </a:xfrm>
                <a:custGeom>
                  <a:rect b="b" l="l" r="r" t="t"/>
                  <a:pathLst>
                    <a:path extrusionOk="0" h="1548" w="259">
                      <a:moveTo>
                        <a:pt x="259" y="1548"/>
                      </a:moveTo>
                      <a:cubicBezTo>
                        <a:pt x="0" y="1548"/>
                        <a:pt x="0" y="1548"/>
                        <a:pt x="0" y="1548"/>
                      </a:cubicBezTo>
                      <a:cubicBezTo>
                        <a:pt x="0" y="130"/>
                        <a:pt x="0" y="130"/>
                        <a:pt x="0" y="130"/>
                      </a:cubicBezTo>
                      <a:cubicBezTo>
                        <a:pt x="0" y="58"/>
                        <a:pt x="58" y="0"/>
                        <a:pt x="130" y="0"/>
                      </a:cubicBezTo>
                      <a:cubicBezTo>
                        <a:pt x="201" y="0"/>
                        <a:pt x="259" y="58"/>
                        <a:pt x="259" y="130"/>
                      </a:cubicBezTo>
                      <a:lnTo>
                        <a:pt x="259" y="154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6" name="Google Shape;1126;p40"/>
                <p:cNvSpPr/>
                <p:nvPr/>
              </p:nvSpPr>
              <p:spPr>
                <a:xfrm>
                  <a:off x="6266963" y="2826438"/>
                  <a:ext cx="29810" cy="132820"/>
                </a:xfrm>
                <a:custGeom>
                  <a:rect b="b" l="l" r="r" t="t"/>
                  <a:pathLst>
                    <a:path extrusionOk="0" h="1154" w="259">
                      <a:moveTo>
                        <a:pt x="259" y="1154"/>
                      </a:moveTo>
                      <a:cubicBezTo>
                        <a:pt x="0" y="1154"/>
                        <a:pt x="0" y="1154"/>
                        <a:pt x="0" y="1154"/>
                      </a:cubicBezTo>
                      <a:cubicBezTo>
                        <a:pt x="0" y="129"/>
                        <a:pt x="0" y="129"/>
                        <a:pt x="0" y="129"/>
                      </a:cubicBezTo>
                      <a:cubicBezTo>
                        <a:pt x="0" y="58"/>
                        <a:pt x="58" y="0"/>
                        <a:pt x="129" y="0"/>
                      </a:cubicBezTo>
                      <a:cubicBezTo>
                        <a:pt x="201" y="0"/>
                        <a:pt x="259" y="58"/>
                        <a:pt x="259" y="129"/>
                      </a:cubicBezTo>
                      <a:lnTo>
                        <a:pt x="259" y="115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7" name="Google Shape;1127;p40"/>
                <p:cNvSpPr/>
                <p:nvPr/>
              </p:nvSpPr>
              <p:spPr>
                <a:xfrm>
                  <a:off x="6346338" y="2583550"/>
                  <a:ext cx="40053" cy="41434"/>
                </a:xfrm>
                <a:custGeom>
                  <a:rect b="b" l="l" r="r" t="t"/>
                  <a:pathLst>
                    <a:path extrusionOk="0" h="348" w="348">
                      <a:moveTo>
                        <a:pt x="347" y="173"/>
                      </a:moveTo>
                      <a:cubicBezTo>
                        <a:pt x="348" y="269"/>
                        <a:pt x="271" y="347"/>
                        <a:pt x="175" y="348"/>
                      </a:cubicBezTo>
                      <a:cubicBezTo>
                        <a:pt x="79" y="348"/>
                        <a:pt x="1" y="271"/>
                        <a:pt x="1" y="176"/>
                      </a:cubicBezTo>
                      <a:cubicBezTo>
                        <a:pt x="0" y="80"/>
                        <a:pt x="77" y="2"/>
                        <a:pt x="173" y="1"/>
                      </a:cubicBezTo>
                      <a:cubicBezTo>
                        <a:pt x="268" y="0"/>
                        <a:pt x="347" y="77"/>
                        <a:pt x="347" y="173"/>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8" name="Google Shape;1128;p40"/>
                <p:cNvSpPr/>
                <p:nvPr/>
              </p:nvSpPr>
              <p:spPr>
                <a:xfrm>
                  <a:off x="6354275" y="2591488"/>
                  <a:ext cx="23813" cy="25400"/>
                </a:xfrm>
                <a:custGeom>
                  <a:rect b="b" l="l" r="r" t="t"/>
                  <a:pathLst>
                    <a:path extrusionOk="0" h="16" w="15">
                      <a:moveTo>
                        <a:pt x="15" y="3"/>
                      </a:moveTo>
                      <a:lnTo>
                        <a:pt x="12" y="0"/>
                      </a:lnTo>
                      <a:lnTo>
                        <a:pt x="7" y="5"/>
                      </a:lnTo>
                      <a:lnTo>
                        <a:pt x="3" y="0"/>
                      </a:lnTo>
                      <a:lnTo>
                        <a:pt x="0" y="3"/>
                      </a:lnTo>
                      <a:lnTo>
                        <a:pt x="4" y="8"/>
                      </a:lnTo>
                      <a:lnTo>
                        <a:pt x="0" y="13"/>
                      </a:lnTo>
                      <a:lnTo>
                        <a:pt x="3" y="16"/>
                      </a:lnTo>
                      <a:lnTo>
                        <a:pt x="7" y="11"/>
                      </a:lnTo>
                      <a:lnTo>
                        <a:pt x="12" y="16"/>
                      </a:lnTo>
                      <a:lnTo>
                        <a:pt x="15" y="13"/>
                      </a:lnTo>
                      <a:lnTo>
                        <a:pt x="11" y="8"/>
                      </a:lnTo>
                      <a:lnTo>
                        <a:pt x="15" y="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9" name="Google Shape;1129;p40"/>
                <p:cNvSpPr/>
                <p:nvPr/>
              </p:nvSpPr>
              <p:spPr>
                <a:xfrm>
                  <a:off x="5773250" y="2608950"/>
                  <a:ext cx="467082" cy="22503"/>
                </a:xfrm>
                <a:custGeom>
                  <a:rect b="b" l="l" r="r" t="t"/>
                  <a:pathLst>
                    <a:path extrusionOk="0" h="189" w="3923">
                      <a:moveTo>
                        <a:pt x="3912" y="189"/>
                      </a:moveTo>
                      <a:cubicBezTo>
                        <a:pt x="11" y="189"/>
                        <a:pt x="11" y="189"/>
                        <a:pt x="11" y="189"/>
                      </a:cubicBezTo>
                      <a:cubicBezTo>
                        <a:pt x="4" y="189"/>
                        <a:pt x="0" y="184"/>
                        <a:pt x="0" y="178"/>
                      </a:cubicBezTo>
                      <a:cubicBezTo>
                        <a:pt x="0" y="11"/>
                        <a:pt x="0" y="11"/>
                        <a:pt x="0" y="11"/>
                      </a:cubicBezTo>
                      <a:cubicBezTo>
                        <a:pt x="0" y="5"/>
                        <a:pt x="4" y="0"/>
                        <a:pt x="11" y="0"/>
                      </a:cubicBezTo>
                      <a:cubicBezTo>
                        <a:pt x="3912" y="0"/>
                        <a:pt x="3912" y="0"/>
                        <a:pt x="3912" y="0"/>
                      </a:cubicBezTo>
                      <a:cubicBezTo>
                        <a:pt x="3918" y="0"/>
                        <a:pt x="3923" y="5"/>
                        <a:pt x="3923" y="11"/>
                      </a:cubicBezTo>
                      <a:cubicBezTo>
                        <a:pt x="3923" y="178"/>
                        <a:pt x="3923" y="178"/>
                        <a:pt x="3923" y="178"/>
                      </a:cubicBezTo>
                      <a:cubicBezTo>
                        <a:pt x="3923" y="184"/>
                        <a:pt x="3918" y="189"/>
                        <a:pt x="3912" y="18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0" name="Google Shape;1130;p40"/>
                <p:cNvSpPr/>
                <p:nvPr/>
              </p:nvSpPr>
              <p:spPr>
                <a:xfrm>
                  <a:off x="6576525" y="3112188"/>
                  <a:ext cx="0" cy="0"/>
                </a:xfrm>
                <a:prstGeom prst="ellipse">
                  <a:avLst/>
                </a:prstGeom>
                <a:solidFill>
                  <a:srgbClr val="61AAF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1" name="Google Shape;1131;p40"/>
                <p:cNvSpPr/>
                <p:nvPr/>
              </p:nvSpPr>
              <p:spPr>
                <a:xfrm>
                  <a:off x="6017725" y="3028050"/>
                  <a:ext cx="0" cy="0"/>
                </a:xfrm>
                <a:prstGeom prst="ellipse">
                  <a:avLst/>
                </a:prstGeom>
                <a:solidFill>
                  <a:srgbClr val="61AAF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2" name="Google Shape;1132;p40"/>
                <p:cNvSpPr/>
                <p:nvPr/>
              </p:nvSpPr>
              <p:spPr>
                <a:xfrm>
                  <a:off x="7622688" y="2724838"/>
                  <a:ext cx="808077" cy="414457"/>
                </a:xfrm>
                <a:custGeom>
                  <a:rect b="b" l="l" r="r" t="t"/>
                  <a:pathLst>
                    <a:path extrusionOk="0" h="3481" w="6787">
                      <a:moveTo>
                        <a:pt x="6279" y="3481"/>
                      </a:moveTo>
                      <a:cubicBezTo>
                        <a:pt x="508" y="3481"/>
                        <a:pt x="508" y="3481"/>
                        <a:pt x="508" y="3481"/>
                      </a:cubicBezTo>
                      <a:cubicBezTo>
                        <a:pt x="227" y="3481"/>
                        <a:pt x="0" y="3254"/>
                        <a:pt x="0" y="2974"/>
                      </a:cubicBezTo>
                      <a:cubicBezTo>
                        <a:pt x="0" y="508"/>
                        <a:pt x="0" y="508"/>
                        <a:pt x="0" y="508"/>
                      </a:cubicBezTo>
                      <a:cubicBezTo>
                        <a:pt x="0" y="228"/>
                        <a:pt x="227" y="0"/>
                        <a:pt x="508" y="0"/>
                      </a:cubicBezTo>
                      <a:cubicBezTo>
                        <a:pt x="6279" y="0"/>
                        <a:pt x="6279" y="0"/>
                        <a:pt x="6279" y="0"/>
                      </a:cubicBezTo>
                      <a:cubicBezTo>
                        <a:pt x="6560" y="0"/>
                        <a:pt x="6787" y="228"/>
                        <a:pt x="6787" y="508"/>
                      </a:cubicBezTo>
                      <a:cubicBezTo>
                        <a:pt x="6787" y="2974"/>
                        <a:pt x="6787" y="2974"/>
                        <a:pt x="6787" y="2974"/>
                      </a:cubicBezTo>
                      <a:cubicBezTo>
                        <a:pt x="6787" y="3254"/>
                        <a:pt x="6560" y="3481"/>
                        <a:pt x="6279" y="3481"/>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3" name="Google Shape;1133;p40"/>
                <p:cNvSpPr/>
                <p:nvPr/>
              </p:nvSpPr>
              <p:spPr>
                <a:xfrm>
                  <a:off x="8367225" y="2737538"/>
                  <a:ext cx="40053" cy="41434"/>
                </a:xfrm>
                <a:custGeom>
                  <a:rect b="b" l="l" r="r" t="t"/>
                  <a:pathLst>
                    <a:path extrusionOk="0" h="348" w="348">
                      <a:moveTo>
                        <a:pt x="348" y="173"/>
                      </a:moveTo>
                      <a:cubicBezTo>
                        <a:pt x="348" y="269"/>
                        <a:pt x="271" y="347"/>
                        <a:pt x="176" y="348"/>
                      </a:cubicBezTo>
                      <a:cubicBezTo>
                        <a:pt x="80" y="348"/>
                        <a:pt x="2" y="271"/>
                        <a:pt x="1" y="175"/>
                      </a:cubicBezTo>
                      <a:cubicBezTo>
                        <a:pt x="0" y="80"/>
                        <a:pt x="77" y="2"/>
                        <a:pt x="173" y="1"/>
                      </a:cubicBezTo>
                      <a:cubicBezTo>
                        <a:pt x="269" y="0"/>
                        <a:pt x="347" y="77"/>
                        <a:pt x="348" y="173"/>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4" name="Google Shape;1134;p40"/>
                <p:cNvSpPr/>
                <p:nvPr/>
              </p:nvSpPr>
              <p:spPr>
                <a:xfrm>
                  <a:off x="8375163" y="2745475"/>
                  <a:ext cx="23813" cy="25400"/>
                </a:xfrm>
                <a:custGeom>
                  <a:rect b="b" l="l" r="r" t="t"/>
                  <a:pathLst>
                    <a:path extrusionOk="0" h="16" w="15">
                      <a:moveTo>
                        <a:pt x="15" y="4"/>
                      </a:moveTo>
                      <a:lnTo>
                        <a:pt x="12" y="0"/>
                      </a:lnTo>
                      <a:lnTo>
                        <a:pt x="7" y="5"/>
                      </a:lnTo>
                      <a:lnTo>
                        <a:pt x="3" y="0"/>
                      </a:lnTo>
                      <a:lnTo>
                        <a:pt x="0" y="4"/>
                      </a:lnTo>
                      <a:lnTo>
                        <a:pt x="4" y="8"/>
                      </a:lnTo>
                      <a:lnTo>
                        <a:pt x="0" y="13"/>
                      </a:lnTo>
                      <a:lnTo>
                        <a:pt x="3" y="16"/>
                      </a:lnTo>
                      <a:lnTo>
                        <a:pt x="7" y="11"/>
                      </a:lnTo>
                      <a:lnTo>
                        <a:pt x="12" y="16"/>
                      </a:lnTo>
                      <a:lnTo>
                        <a:pt x="15" y="13"/>
                      </a:lnTo>
                      <a:lnTo>
                        <a:pt x="11" y="8"/>
                      </a:lnTo>
                      <a:lnTo>
                        <a:pt x="15" y="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5" name="Google Shape;1135;p40"/>
                <p:cNvSpPr/>
                <p:nvPr/>
              </p:nvSpPr>
              <p:spPr>
                <a:xfrm>
                  <a:off x="7659200" y="2774050"/>
                  <a:ext cx="135136" cy="135136"/>
                </a:xfrm>
                <a:custGeom>
                  <a:rect b="b" l="l" r="r" t="t"/>
                  <a:pathLst>
                    <a:path extrusionOk="0" h="1135" w="1135">
                      <a:moveTo>
                        <a:pt x="568" y="1135"/>
                      </a:moveTo>
                      <a:cubicBezTo>
                        <a:pt x="568" y="1135"/>
                        <a:pt x="568" y="1135"/>
                        <a:pt x="568" y="1135"/>
                      </a:cubicBezTo>
                      <a:cubicBezTo>
                        <a:pt x="254" y="1135"/>
                        <a:pt x="0" y="881"/>
                        <a:pt x="0" y="568"/>
                      </a:cubicBezTo>
                      <a:cubicBezTo>
                        <a:pt x="0" y="254"/>
                        <a:pt x="254" y="0"/>
                        <a:pt x="568" y="0"/>
                      </a:cubicBezTo>
                      <a:cubicBezTo>
                        <a:pt x="568" y="0"/>
                        <a:pt x="568" y="0"/>
                        <a:pt x="568" y="0"/>
                      </a:cubicBezTo>
                      <a:cubicBezTo>
                        <a:pt x="881" y="0"/>
                        <a:pt x="1135" y="254"/>
                        <a:pt x="1135" y="568"/>
                      </a:cubicBezTo>
                      <a:cubicBezTo>
                        <a:pt x="1135" y="881"/>
                        <a:pt x="881" y="1135"/>
                        <a:pt x="568" y="1135"/>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6" name="Google Shape;1136;p40"/>
                <p:cNvSpPr/>
                <p:nvPr/>
              </p:nvSpPr>
              <p:spPr>
                <a:xfrm>
                  <a:off x="7837000" y="2774050"/>
                  <a:ext cx="482679" cy="31421"/>
                </a:xfrm>
                <a:custGeom>
                  <a:rect b="b" l="l" r="r" t="t"/>
                  <a:pathLst>
                    <a:path extrusionOk="0" h="273" w="4054">
                      <a:moveTo>
                        <a:pt x="3918" y="273"/>
                      </a:moveTo>
                      <a:cubicBezTo>
                        <a:pt x="136" y="273"/>
                        <a:pt x="136" y="273"/>
                        <a:pt x="136" y="273"/>
                      </a:cubicBezTo>
                      <a:cubicBezTo>
                        <a:pt x="61" y="273"/>
                        <a:pt x="0" y="212"/>
                        <a:pt x="0" y="137"/>
                      </a:cubicBezTo>
                      <a:cubicBezTo>
                        <a:pt x="0" y="61"/>
                        <a:pt x="61" y="0"/>
                        <a:pt x="136" y="0"/>
                      </a:cubicBezTo>
                      <a:cubicBezTo>
                        <a:pt x="3918" y="0"/>
                        <a:pt x="3918" y="0"/>
                        <a:pt x="3918" y="0"/>
                      </a:cubicBezTo>
                      <a:cubicBezTo>
                        <a:pt x="3993" y="0"/>
                        <a:pt x="4054" y="61"/>
                        <a:pt x="4054" y="137"/>
                      </a:cubicBezTo>
                      <a:cubicBezTo>
                        <a:pt x="4054" y="212"/>
                        <a:pt x="3993" y="273"/>
                        <a:pt x="3918" y="273"/>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7" name="Google Shape;1137;p40"/>
                <p:cNvSpPr/>
                <p:nvPr/>
              </p:nvSpPr>
              <p:spPr>
                <a:xfrm>
                  <a:off x="7837000" y="2832788"/>
                  <a:ext cx="273606" cy="22269"/>
                </a:xfrm>
                <a:custGeom>
                  <a:rect b="b" l="l" r="r" t="t"/>
                  <a:pathLst>
                    <a:path extrusionOk="0" h="181" w="2298">
                      <a:moveTo>
                        <a:pt x="2208" y="181"/>
                      </a:moveTo>
                      <a:cubicBezTo>
                        <a:pt x="90" y="181"/>
                        <a:pt x="90" y="181"/>
                        <a:pt x="90" y="181"/>
                      </a:cubicBezTo>
                      <a:cubicBezTo>
                        <a:pt x="40" y="181"/>
                        <a:pt x="0" y="141"/>
                        <a:pt x="0" y="91"/>
                      </a:cubicBezTo>
                      <a:cubicBezTo>
                        <a:pt x="0" y="41"/>
                        <a:pt x="40" y="0"/>
                        <a:pt x="90" y="0"/>
                      </a:cubicBezTo>
                      <a:cubicBezTo>
                        <a:pt x="2208" y="0"/>
                        <a:pt x="2208" y="0"/>
                        <a:pt x="2208" y="0"/>
                      </a:cubicBezTo>
                      <a:cubicBezTo>
                        <a:pt x="2258" y="0"/>
                        <a:pt x="2298" y="41"/>
                        <a:pt x="2298" y="91"/>
                      </a:cubicBezTo>
                      <a:cubicBezTo>
                        <a:pt x="2298" y="141"/>
                        <a:pt x="2258" y="181"/>
                        <a:pt x="2208" y="181"/>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8" name="Google Shape;1138;p40"/>
                <p:cNvSpPr/>
                <p:nvPr/>
              </p:nvSpPr>
              <p:spPr>
                <a:xfrm>
                  <a:off x="7657613" y="2937563"/>
                  <a:ext cx="737116" cy="151810"/>
                </a:xfrm>
                <a:custGeom>
                  <a:rect b="b" l="l" r="r" t="t"/>
                  <a:pathLst>
                    <a:path extrusionOk="0" h="1319" w="6191">
                      <a:moveTo>
                        <a:pt x="5794" y="1319"/>
                      </a:moveTo>
                      <a:cubicBezTo>
                        <a:pt x="397" y="1319"/>
                        <a:pt x="397" y="1319"/>
                        <a:pt x="397" y="1319"/>
                      </a:cubicBezTo>
                      <a:cubicBezTo>
                        <a:pt x="178" y="1319"/>
                        <a:pt x="0" y="1141"/>
                        <a:pt x="0" y="922"/>
                      </a:cubicBezTo>
                      <a:cubicBezTo>
                        <a:pt x="0" y="397"/>
                        <a:pt x="0" y="397"/>
                        <a:pt x="0" y="397"/>
                      </a:cubicBezTo>
                      <a:cubicBezTo>
                        <a:pt x="0" y="178"/>
                        <a:pt x="178" y="0"/>
                        <a:pt x="397" y="0"/>
                      </a:cubicBezTo>
                      <a:cubicBezTo>
                        <a:pt x="5794" y="0"/>
                        <a:pt x="5794" y="0"/>
                        <a:pt x="5794" y="0"/>
                      </a:cubicBezTo>
                      <a:cubicBezTo>
                        <a:pt x="6013" y="0"/>
                        <a:pt x="6191" y="178"/>
                        <a:pt x="6191" y="397"/>
                      </a:cubicBezTo>
                      <a:cubicBezTo>
                        <a:pt x="6191" y="922"/>
                        <a:pt x="6191" y="922"/>
                        <a:pt x="6191" y="922"/>
                      </a:cubicBezTo>
                      <a:cubicBezTo>
                        <a:pt x="6191" y="1141"/>
                        <a:pt x="6013" y="1319"/>
                        <a:pt x="5794" y="131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9" name="Google Shape;1139;p40"/>
                <p:cNvSpPr/>
                <p:nvPr/>
              </p:nvSpPr>
              <p:spPr>
                <a:xfrm>
                  <a:off x="7997338" y="2966138"/>
                  <a:ext cx="47506" cy="46844"/>
                </a:xfrm>
                <a:custGeom>
                  <a:rect b="b" l="l" r="r" t="t"/>
                  <a:pathLst>
                    <a:path extrusionOk="0" h="407" w="399">
                      <a:moveTo>
                        <a:pt x="0" y="369"/>
                      </a:moveTo>
                      <a:cubicBezTo>
                        <a:pt x="0" y="38"/>
                        <a:pt x="0" y="38"/>
                        <a:pt x="0" y="38"/>
                      </a:cubicBezTo>
                      <a:cubicBezTo>
                        <a:pt x="0" y="15"/>
                        <a:pt x="24" y="0"/>
                        <a:pt x="45" y="10"/>
                      </a:cubicBezTo>
                      <a:cubicBezTo>
                        <a:pt x="376" y="173"/>
                        <a:pt x="376" y="173"/>
                        <a:pt x="376" y="173"/>
                      </a:cubicBezTo>
                      <a:cubicBezTo>
                        <a:pt x="399" y="185"/>
                        <a:pt x="399" y="218"/>
                        <a:pt x="376" y="229"/>
                      </a:cubicBezTo>
                      <a:cubicBezTo>
                        <a:pt x="45" y="397"/>
                        <a:pt x="45" y="397"/>
                        <a:pt x="45" y="397"/>
                      </a:cubicBezTo>
                      <a:cubicBezTo>
                        <a:pt x="24" y="407"/>
                        <a:pt x="0" y="392"/>
                        <a:pt x="0" y="369"/>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0" name="Google Shape;1140;p40"/>
                <p:cNvSpPr/>
                <p:nvPr/>
              </p:nvSpPr>
              <p:spPr>
                <a:xfrm>
                  <a:off x="8111638" y="2972488"/>
                  <a:ext cx="32917" cy="33493"/>
                </a:xfrm>
                <a:custGeom>
                  <a:rect b="b" l="l" r="r" t="t"/>
                  <a:pathLst>
                    <a:path extrusionOk="0" h="291" w="286">
                      <a:moveTo>
                        <a:pt x="0" y="264"/>
                      </a:moveTo>
                      <a:cubicBezTo>
                        <a:pt x="0" y="27"/>
                        <a:pt x="0" y="27"/>
                        <a:pt x="0" y="27"/>
                      </a:cubicBezTo>
                      <a:cubicBezTo>
                        <a:pt x="0" y="10"/>
                        <a:pt x="18" y="0"/>
                        <a:pt x="33" y="7"/>
                      </a:cubicBezTo>
                      <a:cubicBezTo>
                        <a:pt x="269" y="124"/>
                        <a:pt x="269" y="124"/>
                        <a:pt x="269" y="124"/>
                      </a:cubicBezTo>
                      <a:cubicBezTo>
                        <a:pt x="286" y="132"/>
                        <a:pt x="286" y="156"/>
                        <a:pt x="270" y="164"/>
                      </a:cubicBezTo>
                      <a:cubicBezTo>
                        <a:pt x="33" y="284"/>
                        <a:pt x="33" y="284"/>
                        <a:pt x="33" y="284"/>
                      </a:cubicBezTo>
                      <a:cubicBezTo>
                        <a:pt x="18" y="291"/>
                        <a:pt x="0" y="280"/>
                        <a:pt x="0" y="26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1" name="Google Shape;1141;p40"/>
                <p:cNvSpPr/>
                <p:nvPr/>
              </p:nvSpPr>
              <p:spPr>
                <a:xfrm>
                  <a:off x="8149738" y="2972488"/>
                  <a:ext cx="4763" cy="33338"/>
                </a:xfrm>
                <a:custGeom>
                  <a:rect b="b" l="l" r="r" t="t"/>
                  <a:pathLst>
                    <a:path extrusionOk="0" h="281" w="50">
                      <a:moveTo>
                        <a:pt x="48" y="281"/>
                      </a:moveTo>
                      <a:cubicBezTo>
                        <a:pt x="2" y="281"/>
                        <a:pt x="2" y="281"/>
                        <a:pt x="2" y="281"/>
                      </a:cubicBezTo>
                      <a:cubicBezTo>
                        <a:pt x="1" y="281"/>
                        <a:pt x="0" y="280"/>
                        <a:pt x="0" y="279"/>
                      </a:cubicBezTo>
                      <a:cubicBezTo>
                        <a:pt x="0" y="2"/>
                        <a:pt x="0" y="2"/>
                        <a:pt x="0" y="2"/>
                      </a:cubicBezTo>
                      <a:cubicBezTo>
                        <a:pt x="0" y="0"/>
                        <a:pt x="1" y="0"/>
                        <a:pt x="2" y="0"/>
                      </a:cubicBezTo>
                      <a:cubicBezTo>
                        <a:pt x="48" y="0"/>
                        <a:pt x="48" y="0"/>
                        <a:pt x="48" y="0"/>
                      </a:cubicBezTo>
                      <a:cubicBezTo>
                        <a:pt x="49" y="0"/>
                        <a:pt x="50" y="0"/>
                        <a:pt x="50" y="2"/>
                      </a:cubicBezTo>
                      <a:cubicBezTo>
                        <a:pt x="50" y="279"/>
                        <a:pt x="50" y="279"/>
                        <a:pt x="50" y="279"/>
                      </a:cubicBezTo>
                      <a:cubicBezTo>
                        <a:pt x="50" y="280"/>
                        <a:pt x="49" y="281"/>
                        <a:pt x="48" y="281"/>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2" name="Google Shape;1142;p40"/>
                <p:cNvSpPr/>
                <p:nvPr/>
              </p:nvSpPr>
              <p:spPr>
                <a:xfrm>
                  <a:off x="7897325" y="2972488"/>
                  <a:ext cx="33338" cy="33338"/>
                </a:xfrm>
                <a:custGeom>
                  <a:rect b="b" l="l" r="r" t="t"/>
                  <a:pathLst>
                    <a:path extrusionOk="0" h="291" w="286">
                      <a:moveTo>
                        <a:pt x="286" y="264"/>
                      </a:moveTo>
                      <a:cubicBezTo>
                        <a:pt x="286" y="27"/>
                        <a:pt x="286" y="27"/>
                        <a:pt x="286" y="27"/>
                      </a:cubicBezTo>
                      <a:cubicBezTo>
                        <a:pt x="286" y="10"/>
                        <a:pt x="268" y="0"/>
                        <a:pt x="253" y="7"/>
                      </a:cubicBezTo>
                      <a:cubicBezTo>
                        <a:pt x="17" y="124"/>
                        <a:pt x="17" y="124"/>
                        <a:pt x="17" y="124"/>
                      </a:cubicBezTo>
                      <a:cubicBezTo>
                        <a:pt x="0" y="132"/>
                        <a:pt x="0" y="156"/>
                        <a:pt x="16" y="164"/>
                      </a:cubicBezTo>
                      <a:cubicBezTo>
                        <a:pt x="253" y="284"/>
                        <a:pt x="253" y="284"/>
                        <a:pt x="253" y="284"/>
                      </a:cubicBezTo>
                      <a:cubicBezTo>
                        <a:pt x="268" y="291"/>
                        <a:pt x="286" y="280"/>
                        <a:pt x="286" y="26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3" name="Google Shape;1143;p40"/>
                <p:cNvSpPr/>
                <p:nvPr/>
              </p:nvSpPr>
              <p:spPr>
                <a:xfrm>
                  <a:off x="7887800" y="2972488"/>
                  <a:ext cx="4763" cy="33338"/>
                </a:xfrm>
                <a:custGeom>
                  <a:rect b="b" l="l" r="r" t="t"/>
                  <a:pathLst>
                    <a:path extrusionOk="0" h="281" w="50">
                      <a:moveTo>
                        <a:pt x="2" y="281"/>
                      </a:moveTo>
                      <a:cubicBezTo>
                        <a:pt x="48" y="281"/>
                        <a:pt x="48" y="281"/>
                        <a:pt x="48" y="281"/>
                      </a:cubicBezTo>
                      <a:cubicBezTo>
                        <a:pt x="49" y="281"/>
                        <a:pt x="50" y="280"/>
                        <a:pt x="50" y="279"/>
                      </a:cubicBezTo>
                      <a:cubicBezTo>
                        <a:pt x="50" y="2"/>
                        <a:pt x="50" y="2"/>
                        <a:pt x="50" y="2"/>
                      </a:cubicBezTo>
                      <a:cubicBezTo>
                        <a:pt x="50" y="0"/>
                        <a:pt x="49" y="0"/>
                        <a:pt x="48" y="0"/>
                      </a:cubicBezTo>
                      <a:cubicBezTo>
                        <a:pt x="2" y="0"/>
                        <a:pt x="2" y="0"/>
                        <a:pt x="2" y="0"/>
                      </a:cubicBezTo>
                      <a:cubicBezTo>
                        <a:pt x="1" y="0"/>
                        <a:pt x="0" y="0"/>
                        <a:pt x="0" y="2"/>
                      </a:cubicBezTo>
                      <a:cubicBezTo>
                        <a:pt x="0" y="279"/>
                        <a:pt x="0" y="279"/>
                        <a:pt x="0" y="279"/>
                      </a:cubicBezTo>
                      <a:cubicBezTo>
                        <a:pt x="0" y="280"/>
                        <a:pt x="1" y="281"/>
                        <a:pt x="2" y="281"/>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4" name="Google Shape;1144;p40"/>
                <p:cNvSpPr/>
                <p:nvPr/>
              </p:nvSpPr>
              <p:spPr>
                <a:xfrm>
                  <a:off x="7708413" y="3042338"/>
                  <a:ext cx="4800" cy="48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5" name="Google Shape;1145;p40"/>
                <p:cNvSpPr/>
                <p:nvPr/>
              </p:nvSpPr>
              <p:spPr>
                <a:xfrm>
                  <a:off x="7708413" y="3051863"/>
                  <a:ext cx="4800" cy="630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6" name="Google Shape;1146;p40"/>
                <p:cNvSpPr/>
                <p:nvPr/>
              </p:nvSpPr>
              <p:spPr>
                <a:xfrm>
                  <a:off x="7684600" y="3042338"/>
                  <a:ext cx="15875" cy="15875"/>
                </a:xfrm>
                <a:custGeom>
                  <a:rect b="b" l="l" r="r" t="t"/>
                  <a:pathLst>
                    <a:path extrusionOk="0" h="135" w="135">
                      <a:moveTo>
                        <a:pt x="132" y="135"/>
                      </a:moveTo>
                      <a:cubicBezTo>
                        <a:pt x="3" y="135"/>
                        <a:pt x="3" y="135"/>
                        <a:pt x="3" y="135"/>
                      </a:cubicBezTo>
                      <a:cubicBezTo>
                        <a:pt x="1" y="135"/>
                        <a:pt x="0" y="134"/>
                        <a:pt x="0" y="132"/>
                      </a:cubicBezTo>
                      <a:cubicBezTo>
                        <a:pt x="0" y="3"/>
                        <a:pt x="0" y="3"/>
                        <a:pt x="0" y="3"/>
                      </a:cubicBezTo>
                      <a:cubicBezTo>
                        <a:pt x="0" y="1"/>
                        <a:pt x="1" y="0"/>
                        <a:pt x="3" y="0"/>
                      </a:cubicBezTo>
                      <a:cubicBezTo>
                        <a:pt x="132" y="0"/>
                        <a:pt x="132" y="0"/>
                        <a:pt x="132" y="0"/>
                      </a:cubicBezTo>
                      <a:cubicBezTo>
                        <a:pt x="134" y="0"/>
                        <a:pt x="135" y="1"/>
                        <a:pt x="135" y="3"/>
                      </a:cubicBezTo>
                      <a:cubicBezTo>
                        <a:pt x="135" y="132"/>
                        <a:pt x="135" y="132"/>
                        <a:pt x="135" y="132"/>
                      </a:cubicBezTo>
                      <a:cubicBezTo>
                        <a:pt x="135" y="134"/>
                        <a:pt x="134" y="135"/>
                        <a:pt x="132" y="135"/>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7" name="Google Shape;1147;p40"/>
                <p:cNvSpPr/>
                <p:nvPr/>
              </p:nvSpPr>
              <p:spPr>
                <a:xfrm>
                  <a:off x="7719525" y="3042338"/>
                  <a:ext cx="15875" cy="15875"/>
                </a:xfrm>
                <a:custGeom>
                  <a:rect b="b" l="l" r="r" t="t"/>
                  <a:pathLst>
                    <a:path extrusionOk="0" h="135" w="136">
                      <a:moveTo>
                        <a:pt x="133" y="135"/>
                      </a:moveTo>
                      <a:cubicBezTo>
                        <a:pt x="3" y="135"/>
                        <a:pt x="3" y="135"/>
                        <a:pt x="3" y="135"/>
                      </a:cubicBezTo>
                      <a:cubicBezTo>
                        <a:pt x="2" y="135"/>
                        <a:pt x="0" y="134"/>
                        <a:pt x="0" y="132"/>
                      </a:cubicBezTo>
                      <a:cubicBezTo>
                        <a:pt x="0" y="3"/>
                        <a:pt x="0" y="3"/>
                        <a:pt x="0" y="3"/>
                      </a:cubicBezTo>
                      <a:cubicBezTo>
                        <a:pt x="0" y="1"/>
                        <a:pt x="2" y="0"/>
                        <a:pt x="3" y="0"/>
                      </a:cubicBezTo>
                      <a:cubicBezTo>
                        <a:pt x="133" y="0"/>
                        <a:pt x="133" y="0"/>
                        <a:pt x="133" y="0"/>
                      </a:cubicBezTo>
                      <a:cubicBezTo>
                        <a:pt x="134" y="0"/>
                        <a:pt x="136" y="1"/>
                        <a:pt x="136" y="3"/>
                      </a:cubicBezTo>
                      <a:cubicBezTo>
                        <a:pt x="136" y="132"/>
                        <a:pt x="136" y="132"/>
                        <a:pt x="136" y="132"/>
                      </a:cubicBezTo>
                      <a:cubicBezTo>
                        <a:pt x="136" y="134"/>
                        <a:pt x="134" y="135"/>
                        <a:pt x="133" y="135"/>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8" name="Google Shape;1148;p40"/>
                <p:cNvSpPr/>
                <p:nvPr/>
              </p:nvSpPr>
              <p:spPr>
                <a:xfrm>
                  <a:off x="8329125" y="3042338"/>
                  <a:ext cx="4800" cy="48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9" name="Google Shape;1149;p40"/>
                <p:cNvSpPr/>
                <p:nvPr/>
              </p:nvSpPr>
              <p:spPr>
                <a:xfrm>
                  <a:off x="8329125" y="3051863"/>
                  <a:ext cx="4800" cy="63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0" name="Google Shape;1150;p40"/>
                <p:cNvSpPr/>
                <p:nvPr/>
              </p:nvSpPr>
              <p:spPr>
                <a:xfrm>
                  <a:off x="8305313" y="3042338"/>
                  <a:ext cx="15875" cy="15875"/>
                </a:xfrm>
                <a:custGeom>
                  <a:rect b="b" l="l" r="r" t="t"/>
                  <a:pathLst>
                    <a:path extrusionOk="0" h="135" w="136">
                      <a:moveTo>
                        <a:pt x="133" y="135"/>
                      </a:moveTo>
                      <a:cubicBezTo>
                        <a:pt x="4" y="135"/>
                        <a:pt x="4" y="135"/>
                        <a:pt x="4" y="135"/>
                      </a:cubicBezTo>
                      <a:cubicBezTo>
                        <a:pt x="2" y="135"/>
                        <a:pt x="0" y="134"/>
                        <a:pt x="0" y="132"/>
                      </a:cubicBezTo>
                      <a:cubicBezTo>
                        <a:pt x="0" y="3"/>
                        <a:pt x="0" y="3"/>
                        <a:pt x="0" y="3"/>
                      </a:cubicBezTo>
                      <a:cubicBezTo>
                        <a:pt x="0" y="1"/>
                        <a:pt x="2" y="0"/>
                        <a:pt x="4" y="0"/>
                      </a:cubicBezTo>
                      <a:cubicBezTo>
                        <a:pt x="133" y="0"/>
                        <a:pt x="133" y="0"/>
                        <a:pt x="133" y="0"/>
                      </a:cubicBezTo>
                      <a:cubicBezTo>
                        <a:pt x="134" y="0"/>
                        <a:pt x="136" y="1"/>
                        <a:pt x="136" y="3"/>
                      </a:cubicBezTo>
                      <a:cubicBezTo>
                        <a:pt x="136" y="132"/>
                        <a:pt x="136" y="132"/>
                        <a:pt x="136" y="132"/>
                      </a:cubicBezTo>
                      <a:cubicBezTo>
                        <a:pt x="136" y="134"/>
                        <a:pt x="134" y="135"/>
                        <a:pt x="133" y="135"/>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1" name="Google Shape;1151;p40"/>
                <p:cNvSpPr/>
                <p:nvPr/>
              </p:nvSpPr>
              <p:spPr>
                <a:xfrm>
                  <a:off x="8340238" y="3042338"/>
                  <a:ext cx="15875" cy="15875"/>
                </a:xfrm>
                <a:custGeom>
                  <a:rect b="b" l="l" r="r" t="t"/>
                  <a:pathLst>
                    <a:path extrusionOk="0" h="135" w="135">
                      <a:moveTo>
                        <a:pt x="132" y="135"/>
                      </a:moveTo>
                      <a:cubicBezTo>
                        <a:pt x="3" y="135"/>
                        <a:pt x="3" y="135"/>
                        <a:pt x="3" y="135"/>
                      </a:cubicBezTo>
                      <a:cubicBezTo>
                        <a:pt x="1" y="135"/>
                        <a:pt x="0" y="134"/>
                        <a:pt x="0" y="132"/>
                      </a:cubicBezTo>
                      <a:cubicBezTo>
                        <a:pt x="0" y="3"/>
                        <a:pt x="0" y="3"/>
                        <a:pt x="0" y="3"/>
                      </a:cubicBezTo>
                      <a:cubicBezTo>
                        <a:pt x="0" y="1"/>
                        <a:pt x="1" y="0"/>
                        <a:pt x="3" y="0"/>
                      </a:cubicBezTo>
                      <a:cubicBezTo>
                        <a:pt x="132" y="0"/>
                        <a:pt x="132" y="0"/>
                        <a:pt x="132" y="0"/>
                      </a:cubicBezTo>
                      <a:cubicBezTo>
                        <a:pt x="134" y="0"/>
                        <a:pt x="135" y="1"/>
                        <a:pt x="135" y="3"/>
                      </a:cubicBezTo>
                      <a:cubicBezTo>
                        <a:pt x="135" y="132"/>
                        <a:pt x="135" y="132"/>
                        <a:pt x="135" y="132"/>
                      </a:cubicBezTo>
                      <a:cubicBezTo>
                        <a:pt x="135" y="134"/>
                        <a:pt x="134" y="135"/>
                        <a:pt x="132" y="135"/>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2" name="Google Shape;1152;p40"/>
                <p:cNvSpPr/>
                <p:nvPr/>
              </p:nvSpPr>
              <p:spPr>
                <a:xfrm>
                  <a:off x="7759213" y="3048688"/>
                  <a:ext cx="523800" cy="33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3" name="Google Shape;1153;p40"/>
                <p:cNvSpPr/>
                <p:nvPr/>
              </p:nvSpPr>
              <p:spPr>
                <a:xfrm>
                  <a:off x="8017975" y="3040750"/>
                  <a:ext cx="19200" cy="19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154" name="Google Shape;1154;p40"/>
            <p:cNvSpPr/>
            <p:nvPr/>
          </p:nvSpPr>
          <p:spPr>
            <a:xfrm>
              <a:off x="6138650" y="1933050"/>
              <a:ext cx="29400" cy="222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41"/>
          <p:cNvSpPr txBox="1"/>
          <p:nvPr>
            <p:ph type="title"/>
          </p:nvPr>
        </p:nvSpPr>
        <p:spPr>
          <a:xfrm>
            <a:off x="1284000" y="1773850"/>
            <a:ext cx="6576000" cy="114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4 498 300 000</a:t>
            </a:r>
            <a:endParaRPr/>
          </a:p>
        </p:txBody>
      </p:sp>
      <p:sp>
        <p:nvSpPr>
          <p:cNvPr id="1160" name="Google Shape;1160;p41"/>
          <p:cNvSpPr txBox="1"/>
          <p:nvPr>
            <p:ph idx="1" type="subTitle"/>
          </p:nvPr>
        </p:nvSpPr>
        <p:spPr>
          <a:xfrm>
            <a:off x="1284000" y="2917850"/>
            <a:ext cx="6576000" cy="45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Les grands chiffres attirent l'attention de votre public</a:t>
            </a:r>
            <a:endParaRPr/>
          </a:p>
        </p:txBody>
      </p:sp>
      <p:grpSp>
        <p:nvGrpSpPr>
          <p:cNvPr id="1161" name="Google Shape;1161;p41"/>
          <p:cNvGrpSpPr/>
          <p:nvPr/>
        </p:nvGrpSpPr>
        <p:grpSpPr>
          <a:xfrm>
            <a:off x="1859927" y="461892"/>
            <a:ext cx="5904103" cy="4134677"/>
            <a:chOff x="1859927" y="461892"/>
            <a:chExt cx="5904103" cy="4134677"/>
          </a:xfrm>
        </p:grpSpPr>
        <p:grpSp>
          <p:nvGrpSpPr>
            <p:cNvPr id="1162" name="Google Shape;1162;p41"/>
            <p:cNvGrpSpPr/>
            <p:nvPr/>
          </p:nvGrpSpPr>
          <p:grpSpPr>
            <a:xfrm>
              <a:off x="6345567" y="461892"/>
              <a:ext cx="1418463" cy="374613"/>
              <a:chOff x="4503680" y="1407067"/>
              <a:chExt cx="1418463" cy="374613"/>
            </a:xfrm>
          </p:grpSpPr>
          <p:sp>
            <p:nvSpPr>
              <p:cNvPr id="1163" name="Google Shape;1163;p41"/>
              <p:cNvSpPr/>
              <p:nvPr/>
            </p:nvSpPr>
            <p:spPr>
              <a:xfrm>
                <a:off x="4503680" y="1407067"/>
                <a:ext cx="1418463" cy="374613"/>
              </a:xfrm>
              <a:custGeom>
                <a:rect b="b" l="l" r="r" t="t"/>
                <a:pathLst>
                  <a:path extrusionOk="0" h="2407" w="9100">
                    <a:moveTo>
                      <a:pt x="8710" y="2407"/>
                    </a:moveTo>
                    <a:cubicBezTo>
                      <a:pt x="391" y="2407"/>
                      <a:pt x="391" y="2407"/>
                      <a:pt x="391" y="2407"/>
                    </a:cubicBezTo>
                    <a:cubicBezTo>
                      <a:pt x="176" y="2407"/>
                      <a:pt x="1" y="2232"/>
                      <a:pt x="1" y="2017"/>
                    </a:cubicBezTo>
                    <a:cubicBezTo>
                      <a:pt x="0" y="390"/>
                      <a:pt x="0" y="390"/>
                      <a:pt x="0" y="390"/>
                    </a:cubicBezTo>
                    <a:cubicBezTo>
                      <a:pt x="0" y="175"/>
                      <a:pt x="175" y="0"/>
                      <a:pt x="390" y="0"/>
                    </a:cubicBezTo>
                    <a:cubicBezTo>
                      <a:pt x="8709" y="0"/>
                      <a:pt x="8709" y="0"/>
                      <a:pt x="8709" y="0"/>
                    </a:cubicBezTo>
                    <a:cubicBezTo>
                      <a:pt x="8924" y="0"/>
                      <a:pt x="9099" y="175"/>
                      <a:pt x="9099" y="390"/>
                    </a:cubicBezTo>
                    <a:cubicBezTo>
                      <a:pt x="9100" y="2017"/>
                      <a:pt x="9100" y="2017"/>
                      <a:pt x="9100" y="2017"/>
                    </a:cubicBezTo>
                    <a:cubicBezTo>
                      <a:pt x="9100" y="2232"/>
                      <a:pt x="8926" y="2407"/>
                      <a:pt x="8710" y="240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4" name="Google Shape;1164;p41"/>
              <p:cNvSpPr/>
              <p:nvPr/>
            </p:nvSpPr>
            <p:spPr>
              <a:xfrm>
                <a:off x="4562607" y="1453368"/>
                <a:ext cx="1298509" cy="29464"/>
              </a:xfrm>
              <a:custGeom>
                <a:rect b="b" l="l" r="r" t="t"/>
                <a:pathLst>
                  <a:path extrusionOk="0" h="187" w="8337">
                    <a:moveTo>
                      <a:pt x="8244" y="187"/>
                    </a:moveTo>
                    <a:cubicBezTo>
                      <a:pt x="93" y="187"/>
                      <a:pt x="93" y="187"/>
                      <a:pt x="93" y="187"/>
                    </a:cubicBezTo>
                    <a:cubicBezTo>
                      <a:pt x="42" y="187"/>
                      <a:pt x="0" y="145"/>
                      <a:pt x="0" y="94"/>
                    </a:cubicBezTo>
                    <a:cubicBezTo>
                      <a:pt x="0" y="42"/>
                      <a:pt x="42" y="0"/>
                      <a:pt x="93" y="0"/>
                    </a:cubicBezTo>
                    <a:cubicBezTo>
                      <a:pt x="8244" y="0"/>
                      <a:pt x="8244" y="0"/>
                      <a:pt x="8244" y="0"/>
                    </a:cubicBezTo>
                    <a:cubicBezTo>
                      <a:pt x="8295" y="0"/>
                      <a:pt x="8337" y="42"/>
                      <a:pt x="8337" y="94"/>
                    </a:cubicBezTo>
                    <a:cubicBezTo>
                      <a:pt x="8337" y="145"/>
                      <a:pt x="8295" y="187"/>
                      <a:pt x="8244" y="187"/>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5" name="Google Shape;1165;p41"/>
              <p:cNvSpPr/>
              <p:nvPr/>
            </p:nvSpPr>
            <p:spPr>
              <a:xfrm>
                <a:off x="4564712" y="1535446"/>
                <a:ext cx="568224" cy="29464"/>
              </a:xfrm>
              <a:custGeom>
                <a:rect b="b" l="l" r="r" t="t"/>
                <a:pathLst>
                  <a:path extrusionOk="0" h="186" w="3659">
                    <a:moveTo>
                      <a:pt x="3566" y="186"/>
                    </a:moveTo>
                    <a:cubicBezTo>
                      <a:pt x="93" y="186"/>
                      <a:pt x="93" y="186"/>
                      <a:pt x="93" y="186"/>
                    </a:cubicBezTo>
                    <a:cubicBezTo>
                      <a:pt x="41" y="186"/>
                      <a:pt x="0" y="145"/>
                      <a:pt x="0" y="93"/>
                    </a:cubicBezTo>
                    <a:cubicBezTo>
                      <a:pt x="0" y="42"/>
                      <a:pt x="41" y="0"/>
                      <a:pt x="93" y="0"/>
                    </a:cubicBezTo>
                    <a:cubicBezTo>
                      <a:pt x="3566" y="0"/>
                      <a:pt x="3566" y="0"/>
                      <a:pt x="3566" y="0"/>
                    </a:cubicBezTo>
                    <a:cubicBezTo>
                      <a:pt x="3618" y="0"/>
                      <a:pt x="3659" y="42"/>
                      <a:pt x="3659" y="93"/>
                    </a:cubicBezTo>
                    <a:cubicBezTo>
                      <a:pt x="3659" y="145"/>
                      <a:pt x="3618" y="186"/>
                      <a:pt x="3566" y="186"/>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6" name="Google Shape;1166;p41"/>
              <p:cNvSpPr/>
              <p:nvPr/>
            </p:nvSpPr>
            <p:spPr>
              <a:xfrm>
                <a:off x="5579104" y="1619628"/>
                <a:ext cx="284117" cy="115751"/>
              </a:xfrm>
              <a:custGeom>
                <a:rect b="b" l="l" r="r" t="t"/>
                <a:pathLst>
                  <a:path extrusionOk="0" h="745" w="1821">
                    <a:moveTo>
                      <a:pt x="1665" y="745"/>
                    </a:moveTo>
                    <a:cubicBezTo>
                      <a:pt x="156" y="745"/>
                      <a:pt x="156" y="745"/>
                      <a:pt x="156" y="745"/>
                    </a:cubicBezTo>
                    <a:cubicBezTo>
                      <a:pt x="70" y="745"/>
                      <a:pt x="1" y="675"/>
                      <a:pt x="0" y="589"/>
                    </a:cubicBezTo>
                    <a:cubicBezTo>
                      <a:pt x="0" y="156"/>
                      <a:pt x="0" y="156"/>
                      <a:pt x="0" y="156"/>
                    </a:cubicBezTo>
                    <a:cubicBezTo>
                      <a:pt x="0" y="70"/>
                      <a:pt x="70" y="0"/>
                      <a:pt x="156" y="0"/>
                    </a:cubicBezTo>
                    <a:cubicBezTo>
                      <a:pt x="1665" y="0"/>
                      <a:pt x="1665" y="0"/>
                      <a:pt x="1665" y="0"/>
                    </a:cubicBezTo>
                    <a:cubicBezTo>
                      <a:pt x="1751" y="0"/>
                      <a:pt x="1821" y="70"/>
                      <a:pt x="1821" y="156"/>
                    </a:cubicBezTo>
                    <a:cubicBezTo>
                      <a:pt x="1821" y="589"/>
                      <a:pt x="1821" y="589"/>
                      <a:pt x="1821" y="589"/>
                    </a:cubicBezTo>
                    <a:cubicBezTo>
                      <a:pt x="1821" y="675"/>
                      <a:pt x="1751" y="745"/>
                      <a:pt x="1665" y="745"/>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7" name="Google Shape;1167;p41"/>
              <p:cNvSpPr/>
              <p:nvPr/>
            </p:nvSpPr>
            <p:spPr>
              <a:xfrm>
                <a:off x="5248690" y="1619628"/>
                <a:ext cx="284117" cy="115751"/>
              </a:xfrm>
              <a:custGeom>
                <a:rect b="b" l="l" r="r" t="t"/>
                <a:pathLst>
                  <a:path extrusionOk="0" h="745" w="1821">
                    <a:moveTo>
                      <a:pt x="1665" y="745"/>
                    </a:moveTo>
                    <a:cubicBezTo>
                      <a:pt x="157" y="745"/>
                      <a:pt x="157" y="745"/>
                      <a:pt x="157" y="745"/>
                    </a:cubicBezTo>
                    <a:cubicBezTo>
                      <a:pt x="71" y="745"/>
                      <a:pt x="1" y="675"/>
                      <a:pt x="1" y="589"/>
                    </a:cubicBezTo>
                    <a:cubicBezTo>
                      <a:pt x="0" y="156"/>
                      <a:pt x="0" y="156"/>
                      <a:pt x="0" y="156"/>
                    </a:cubicBezTo>
                    <a:cubicBezTo>
                      <a:pt x="0" y="70"/>
                      <a:pt x="70" y="0"/>
                      <a:pt x="156" y="0"/>
                    </a:cubicBezTo>
                    <a:cubicBezTo>
                      <a:pt x="1665" y="0"/>
                      <a:pt x="1665" y="0"/>
                      <a:pt x="1665" y="0"/>
                    </a:cubicBezTo>
                    <a:cubicBezTo>
                      <a:pt x="1751" y="0"/>
                      <a:pt x="1821" y="70"/>
                      <a:pt x="1821" y="156"/>
                    </a:cubicBezTo>
                    <a:cubicBezTo>
                      <a:pt x="1821" y="589"/>
                      <a:pt x="1821" y="589"/>
                      <a:pt x="1821" y="589"/>
                    </a:cubicBezTo>
                    <a:cubicBezTo>
                      <a:pt x="1821" y="675"/>
                      <a:pt x="1751" y="745"/>
                      <a:pt x="1665" y="74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68" name="Google Shape;1168;p41"/>
            <p:cNvGrpSpPr/>
            <p:nvPr/>
          </p:nvGrpSpPr>
          <p:grpSpPr>
            <a:xfrm>
              <a:off x="1859927" y="4438729"/>
              <a:ext cx="1321665" cy="157840"/>
              <a:chOff x="6023164" y="2202592"/>
              <a:chExt cx="1321665" cy="157840"/>
            </a:xfrm>
          </p:grpSpPr>
          <p:sp>
            <p:nvSpPr>
              <p:cNvPr id="1169" name="Google Shape;1169;p41"/>
              <p:cNvSpPr/>
              <p:nvPr/>
            </p:nvSpPr>
            <p:spPr>
              <a:xfrm>
                <a:off x="6023164" y="2202592"/>
                <a:ext cx="1321665" cy="157840"/>
              </a:xfrm>
              <a:custGeom>
                <a:rect b="b" l="l" r="r" t="t"/>
                <a:pathLst>
                  <a:path extrusionOk="0" h="1009" w="8482">
                    <a:moveTo>
                      <a:pt x="8249" y="1009"/>
                    </a:moveTo>
                    <a:cubicBezTo>
                      <a:pt x="235" y="1009"/>
                      <a:pt x="235" y="1009"/>
                      <a:pt x="235" y="1009"/>
                    </a:cubicBezTo>
                    <a:cubicBezTo>
                      <a:pt x="106" y="1009"/>
                      <a:pt x="1" y="904"/>
                      <a:pt x="1" y="775"/>
                    </a:cubicBezTo>
                    <a:cubicBezTo>
                      <a:pt x="0" y="234"/>
                      <a:pt x="0" y="234"/>
                      <a:pt x="0" y="234"/>
                    </a:cubicBezTo>
                    <a:cubicBezTo>
                      <a:pt x="0" y="105"/>
                      <a:pt x="105" y="0"/>
                      <a:pt x="234" y="0"/>
                    </a:cubicBezTo>
                    <a:cubicBezTo>
                      <a:pt x="8248" y="0"/>
                      <a:pt x="8248" y="0"/>
                      <a:pt x="8248" y="0"/>
                    </a:cubicBezTo>
                    <a:cubicBezTo>
                      <a:pt x="8377" y="0"/>
                      <a:pt x="8482" y="105"/>
                      <a:pt x="8482" y="234"/>
                    </a:cubicBezTo>
                    <a:cubicBezTo>
                      <a:pt x="8482" y="775"/>
                      <a:pt x="8482" y="775"/>
                      <a:pt x="8482" y="775"/>
                    </a:cubicBezTo>
                    <a:cubicBezTo>
                      <a:pt x="8482" y="904"/>
                      <a:pt x="8378" y="1009"/>
                      <a:pt x="8249" y="100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0" name="Google Shape;1170;p41"/>
              <p:cNvSpPr/>
              <p:nvPr/>
            </p:nvSpPr>
            <p:spPr>
              <a:xfrm>
                <a:off x="7189085" y="2223637"/>
                <a:ext cx="117600" cy="1158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1" name="Google Shape;1171;p41"/>
              <p:cNvSpPr/>
              <p:nvPr/>
            </p:nvSpPr>
            <p:spPr>
              <a:xfrm>
                <a:off x="6340951" y="2236265"/>
                <a:ext cx="808147" cy="92601"/>
              </a:xfrm>
              <a:custGeom>
                <a:rect b="b" l="l" r="r" t="t"/>
                <a:pathLst>
                  <a:path extrusionOk="0" h="596" w="5186">
                    <a:moveTo>
                      <a:pt x="5046" y="596"/>
                    </a:moveTo>
                    <a:cubicBezTo>
                      <a:pt x="141" y="596"/>
                      <a:pt x="141" y="596"/>
                      <a:pt x="141" y="596"/>
                    </a:cubicBezTo>
                    <a:cubicBezTo>
                      <a:pt x="64" y="596"/>
                      <a:pt x="1" y="533"/>
                      <a:pt x="0" y="455"/>
                    </a:cubicBezTo>
                    <a:cubicBezTo>
                      <a:pt x="0" y="140"/>
                      <a:pt x="0" y="140"/>
                      <a:pt x="0" y="140"/>
                    </a:cubicBezTo>
                    <a:cubicBezTo>
                      <a:pt x="0" y="63"/>
                      <a:pt x="63" y="0"/>
                      <a:pt x="141" y="0"/>
                    </a:cubicBezTo>
                    <a:cubicBezTo>
                      <a:pt x="5045" y="0"/>
                      <a:pt x="5045" y="0"/>
                      <a:pt x="5045" y="0"/>
                    </a:cubicBezTo>
                    <a:cubicBezTo>
                      <a:pt x="5123" y="0"/>
                      <a:pt x="5186" y="63"/>
                      <a:pt x="5186" y="140"/>
                    </a:cubicBezTo>
                    <a:cubicBezTo>
                      <a:pt x="5186" y="455"/>
                      <a:pt x="5186" y="455"/>
                      <a:pt x="5186" y="455"/>
                    </a:cubicBezTo>
                    <a:cubicBezTo>
                      <a:pt x="5186" y="533"/>
                      <a:pt x="5123" y="596"/>
                      <a:pt x="5046" y="59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2" name="Google Shape;1172;p41"/>
              <p:cNvSpPr/>
              <p:nvPr/>
            </p:nvSpPr>
            <p:spPr>
              <a:xfrm>
                <a:off x="6079987" y="2236265"/>
                <a:ext cx="206244" cy="92600"/>
              </a:xfrm>
              <a:custGeom>
                <a:rect b="b" l="l" r="r" t="t"/>
                <a:pathLst>
                  <a:path extrusionOk="0" h="593" w="1332">
                    <a:moveTo>
                      <a:pt x="1159" y="593"/>
                    </a:moveTo>
                    <a:cubicBezTo>
                      <a:pt x="174" y="593"/>
                      <a:pt x="174" y="593"/>
                      <a:pt x="174" y="593"/>
                    </a:cubicBezTo>
                    <a:cubicBezTo>
                      <a:pt x="78" y="593"/>
                      <a:pt x="0" y="515"/>
                      <a:pt x="0" y="419"/>
                    </a:cubicBezTo>
                    <a:cubicBezTo>
                      <a:pt x="0" y="174"/>
                      <a:pt x="0" y="174"/>
                      <a:pt x="0" y="174"/>
                    </a:cubicBezTo>
                    <a:cubicBezTo>
                      <a:pt x="0" y="78"/>
                      <a:pt x="78" y="0"/>
                      <a:pt x="174" y="0"/>
                    </a:cubicBezTo>
                    <a:cubicBezTo>
                      <a:pt x="1158" y="0"/>
                      <a:pt x="1158" y="0"/>
                      <a:pt x="1158" y="0"/>
                    </a:cubicBezTo>
                    <a:cubicBezTo>
                      <a:pt x="1254" y="0"/>
                      <a:pt x="1332" y="78"/>
                      <a:pt x="1332" y="174"/>
                    </a:cubicBezTo>
                    <a:cubicBezTo>
                      <a:pt x="1332" y="419"/>
                      <a:pt x="1332" y="419"/>
                      <a:pt x="1332" y="419"/>
                    </a:cubicBezTo>
                    <a:cubicBezTo>
                      <a:pt x="1332" y="515"/>
                      <a:pt x="1254" y="593"/>
                      <a:pt x="1159" y="59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3" name="Google Shape;1173;p41"/>
              <p:cNvSpPr/>
              <p:nvPr/>
            </p:nvSpPr>
            <p:spPr>
              <a:xfrm>
                <a:off x="7203817" y="2238369"/>
                <a:ext cx="86286" cy="86288"/>
              </a:xfrm>
              <a:custGeom>
                <a:rect b="b" l="l" r="r" t="t"/>
                <a:pathLst>
                  <a:path extrusionOk="0" h="560" w="560">
                    <a:moveTo>
                      <a:pt x="516" y="236"/>
                    </a:moveTo>
                    <a:cubicBezTo>
                      <a:pt x="324" y="236"/>
                      <a:pt x="324" y="236"/>
                      <a:pt x="324" y="236"/>
                    </a:cubicBezTo>
                    <a:cubicBezTo>
                      <a:pt x="324" y="43"/>
                      <a:pt x="324" y="43"/>
                      <a:pt x="324" y="43"/>
                    </a:cubicBezTo>
                    <a:cubicBezTo>
                      <a:pt x="324" y="19"/>
                      <a:pt x="304" y="0"/>
                      <a:pt x="280" y="0"/>
                    </a:cubicBezTo>
                    <a:cubicBezTo>
                      <a:pt x="256" y="0"/>
                      <a:pt x="236" y="19"/>
                      <a:pt x="236" y="43"/>
                    </a:cubicBezTo>
                    <a:cubicBezTo>
                      <a:pt x="236" y="236"/>
                      <a:pt x="236" y="236"/>
                      <a:pt x="236" y="236"/>
                    </a:cubicBezTo>
                    <a:cubicBezTo>
                      <a:pt x="44" y="236"/>
                      <a:pt x="44" y="236"/>
                      <a:pt x="44" y="236"/>
                    </a:cubicBezTo>
                    <a:cubicBezTo>
                      <a:pt x="19" y="236"/>
                      <a:pt x="0" y="256"/>
                      <a:pt x="0" y="280"/>
                    </a:cubicBezTo>
                    <a:cubicBezTo>
                      <a:pt x="0" y="304"/>
                      <a:pt x="20" y="324"/>
                      <a:pt x="44" y="324"/>
                    </a:cubicBezTo>
                    <a:cubicBezTo>
                      <a:pt x="236" y="324"/>
                      <a:pt x="236" y="324"/>
                      <a:pt x="236" y="324"/>
                    </a:cubicBezTo>
                    <a:cubicBezTo>
                      <a:pt x="236" y="516"/>
                      <a:pt x="236" y="516"/>
                      <a:pt x="236" y="516"/>
                    </a:cubicBezTo>
                    <a:cubicBezTo>
                      <a:pt x="236" y="540"/>
                      <a:pt x="256" y="560"/>
                      <a:pt x="280" y="560"/>
                    </a:cubicBezTo>
                    <a:cubicBezTo>
                      <a:pt x="304" y="560"/>
                      <a:pt x="324" y="540"/>
                      <a:pt x="324" y="516"/>
                    </a:cubicBezTo>
                    <a:cubicBezTo>
                      <a:pt x="324" y="324"/>
                      <a:pt x="324" y="324"/>
                      <a:pt x="324" y="324"/>
                    </a:cubicBezTo>
                    <a:cubicBezTo>
                      <a:pt x="516" y="324"/>
                      <a:pt x="516" y="324"/>
                      <a:pt x="516" y="324"/>
                    </a:cubicBezTo>
                    <a:cubicBezTo>
                      <a:pt x="541" y="324"/>
                      <a:pt x="560" y="304"/>
                      <a:pt x="560" y="280"/>
                    </a:cubicBezTo>
                    <a:cubicBezTo>
                      <a:pt x="560" y="256"/>
                      <a:pt x="541" y="236"/>
                      <a:pt x="516" y="236"/>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42"/>
          <p:cNvSpPr/>
          <p:nvPr/>
        </p:nvSpPr>
        <p:spPr>
          <a:xfrm>
            <a:off x="6116950" y="1435425"/>
            <a:ext cx="183300" cy="1833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79" name="Google Shape;1179;p42"/>
          <p:cNvSpPr/>
          <p:nvPr/>
        </p:nvSpPr>
        <p:spPr>
          <a:xfrm>
            <a:off x="6116950" y="2247425"/>
            <a:ext cx="183300" cy="183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80" name="Google Shape;1180;p42"/>
          <p:cNvSpPr/>
          <p:nvPr/>
        </p:nvSpPr>
        <p:spPr>
          <a:xfrm>
            <a:off x="6116950" y="3059425"/>
            <a:ext cx="183300" cy="183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81" name="Google Shape;1181;p42"/>
          <p:cNvSpPr/>
          <p:nvPr/>
        </p:nvSpPr>
        <p:spPr>
          <a:xfrm>
            <a:off x="6116950" y="3871425"/>
            <a:ext cx="183300" cy="183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82" name="Google Shape;1182;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GRAPHIQUE EN COLONNE</a:t>
            </a:r>
            <a:endParaRPr/>
          </a:p>
        </p:txBody>
      </p:sp>
      <p:sp>
        <p:nvSpPr>
          <p:cNvPr id="1183" name="Google Shape;1183;p42"/>
          <p:cNvSpPr txBox="1"/>
          <p:nvPr/>
        </p:nvSpPr>
        <p:spPr>
          <a:xfrm>
            <a:off x="720000" y="4144342"/>
            <a:ext cx="3943800" cy="4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dk1"/>
                </a:solidFill>
                <a:latin typeface="Urbanist"/>
                <a:ea typeface="Urbanist"/>
                <a:cs typeface="Urbanist"/>
                <a:sym typeface="Urbanist"/>
              </a:rPr>
              <a:t>Suivez le lien dans le graphique pour modifier ses données, puis collez le nouveau ici. Pour plus d'informations, </a:t>
            </a:r>
            <a:r>
              <a:rPr b="1" lang="fr" sz="1000" u="sng">
                <a:solidFill>
                  <a:schemeClr val="dk1"/>
                </a:solidFill>
                <a:latin typeface="Urbanist"/>
                <a:ea typeface="Urbanist"/>
                <a:cs typeface="Urbanist"/>
                <a:sym typeface="Urbanist"/>
                <a:hlinkClick r:id="rId3">
                  <a:extLst>
                    <a:ext uri="{A12FA001-AC4F-418D-AE19-62706E023703}">
                      <ahyp:hlinkClr val="tx"/>
                    </a:ext>
                  </a:extLst>
                </a:hlinkClick>
              </a:rPr>
              <a:t>cliquez ici</a:t>
            </a:r>
            <a:endParaRPr b="1" sz="1000" u="sng">
              <a:solidFill>
                <a:schemeClr val="dk1"/>
              </a:solidFill>
              <a:latin typeface="Urbanist"/>
              <a:ea typeface="Urbanist"/>
              <a:cs typeface="Urbanist"/>
              <a:sym typeface="Urbanist"/>
            </a:endParaRPr>
          </a:p>
        </p:txBody>
      </p:sp>
      <p:sp>
        <p:nvSpPr>
          <p:cNvPr id="1184" name="Google Shape;1184;p42"/>
          <p:cNvSpPr txBox="1"/>
          <p:nvPr>
            <p:ph idx="4294967295" type="title"/>
          </p:nvPr>
        </p:nvSpPr>
        <p:spPr>
          <a:xfrm>
            <a:off x="6425577" y="3783675"/>
            <a:ext cx="2005200" cy="35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sz="2000"/>
              <a:t>SECTION </a:t>
            </a:r>
            <a:r>
              <a:rPr lang="fr" sz="2000"/>
              <a:t>4</a:t>
            </a:r>
            <a:endParaRPr sz="2000"/>
          </a:p>
        </p:txBody>
      </p:sp>
      <p:sp>
        <p:nvSpPr>
          <p:cNvPr id="1185" name="Google Shape;1185;p42"/>
          <p:cNvSpPr txBox="1"/>
          <p:nvPr>
            <p:ph idx="4294967295" type="title"/>
          </p:nvPr>
        </p:nvSpPr>
        <p:spPr>
          <a:xfrm>
            <a:off x="6425577" y="2971667"/>
            <a:ext cx="2005200" cy="35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sz="2000"/>
              <a:t>SECTION</a:t>
            </a:r>
            <a:r>
              <a:rPr lang="fr" sz="2000"/>
              <a:t> 3</a:t>
            </a:r>
            <a:endParaRPr sz="2000"/>
          </a:p>
        </p:txBody>
      </p:sp>
      <p:sp>
        <p:nvSpPr>
          <p:cNvPr id="1186" name="Google Shape;1186;p42"/>
          <p:cNvSpPr txBox="1"/>
          <p:nvPr>
            <p:ph idx="4294967295" type="title"/>
          </p:nvPr>
        </p:nvSpPr>
        <p:spPr>
          <a:xfrm>
            <a:off x="6425577" y="2159658"/>
            <a:ext cx="2005200" cy="35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sz="2000"/>
              <a:t>SECTION</a:t>
            </a:r>
            <a:r>
              <a:rPr lang="fr" sz="2000"/>
              <a:t> 2</a:t>
            </a:r>
            <a:endParaRPr sz="2000"/>
          </a:p>
        </p:txBody>
      </p:sp>
      <p:sp>
        <p:nvSpPr>
          <p:cNvPr id="1187" name="Google Shape;1187;p42"/>
          <p:cNvSpPr txBox="1"/>
          <p:nvPr>
            <p:ph idx="4294967295" type="title"/>
          </p:nvPr>
        </p:nvSpPr>
        <p:spPr>
          <a:xfrm>
            <a:off x="6425577" y="1347650"/>
            <a:ext cx="2005200" cy="35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sz="2000"/>
              <a:t>SECTION </a:t>
            </a:r>
            <a:r>
              <a:rPr lang="fr" sz="2000"/>
              <a:t>1 </a:t>
            </a:r>
            <a:endParaRPr sz="2000"/>
          </a:p>
        </p:txBody>
      </p:sp>
      <p:sp>
        <p:nvSpPr>
          <p:cNvPr id="1188" name="Google Shape;1188;p42"/>
          <p:cNvSpPr txBox="1"/>
          <p:nvPr/>
        </p:nvSpPr>
        <p:spPr>
          <a:xfrm>
            <a:off x="6425578" y="4084650"/>
            <a:ext cx="20052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200">
                <a:solidFill>
                  <a:schemeClr val="dk1"/>
                </a:solidFill>
                <a:latin typeface="Urbanist"/>
                <a:ea typeface="Urbanist"/>
                <a:cs typeface="Urbanist"/>
                <a:sym typeface="Urbanist"/>
              </a:rPr>
              <a:t>La Terre est bleue</a:t>
            </a:r>
            <a:endParaRPr sz="1200">
              <a:solidFill>
                <a:schemeClr val="dk1"/>
              </a:solidFill>
              <a:latin typeface="Urbanist"/>
              <a:ea typeface="Urbanist"/>
              <a:cs typeface="Urbanist"/>
              <a:sym typeface="Urbanist"/>
            </a:endParaRPr>
          </a:p>
        </p:txBody>
      </p:sp>
      <p:sp>
        <p:nvSpPr>
          <p:cNvPr id="1189" name="Google Shape;1189;p42"/>
          <p:cNvSpPr txBox="1"/>
          <p:nvPr/>
        </p:nvSpPr>
        <p:spPr>
          <a:xfrm>
            <a:off x="6425577" y="3272638"/>
            <a:ext cx="20052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200">
                <a:solidFill>
                  <a:schemeClr val="dk1"/>
                </a:solidFill>
                <a:latin typeface="Urbanist"/>
                <a:ea typeface="Urbanist"/>
                <a:cs typeface="Urbanist"/>
                <a:sym typeface="Urbanist"/>
              </a:rPr>
              <a:t>Vénus est chaude</a:t>
            </a:r>
            <a:endParaRPr sz="1200">
              <a:solidFill>
                <a:schemeClr val="dk1"/>
              </a:solidFill>
              <a:latin typeface="Urbanist"/>
              <a:ea typeface="Urbanist"/>
              <a:cs typeface="Urbanist"/>
              <a:sym typeface="Urbanist"/>
            </a:endParaRPr>
          </a:p>
        </p:txBody>
      </p:sp>
      <p:sp>
        <p:nvSpPr>
          <p:cNvPr id="1190" name="Google Shape;1190;p42"/>
          <p:cNvSpPr txBox="1"/>
          <p:nvPr/>
        </p:nvSpPr>
        <p:spPr>
          <a:xfrm>
            <a:off x="6425577" y="2460625"/>
            <a:ext cx="20052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200">
                <a:solidFill>
                  <a:schemeClr val="dk1"/>
                </a:solidFill>
                <a:latin typeface="Urbanist"/>
                <a:ea typeface="Urbanist"/>
                <a:cs typeface="Urbanist"/>
                <a:sym typeface="Urbanist"/>
              </a:rPr>
              <a:t>Mercure est petite</a:t>
            </a:r>
            <a:endParaRPr sz="1200">
              <a:solidFill>
                <a:schemeClr val="dk1"/>
              </a:solidFill>
              <a:latin typeface="Urbanist"/>
              <a:ea typeface="Urbanist"/>
              <a:cs typeface="Urbanist"/>
              <a:sym typeface="Urbanist"/>
            </a:endParaRPr>
          </a:p>
        </p:txBody>
      </p:sp>
      <p:sp>
        <p:nvSpPr>
          <p:cNvPr id="1191" name="Google Shape;1191;p42"/>
          <p:cNvSpPr txBox="1"/>
          <p:nvPr/>
        </p:nvSpPr>
        <p:spPr>
          <a:xfrm>
            <a:off x="6425577" y="1648613"/>
            <a:ext cx="20052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200">
                <a:solidFill>
                  <a:schemeClr val="dk1"/>
                </a:solidFill>
                <a:latin typeface="Urbanist"/>
                <a:ea typeface="Urbanist"/>
                <a:cs typeface="Urbanist"/>
                <a:sym typeface="Urbanist"/>
              </a:rPr>
              <a:t>Mars est froide</a:t>
            </a:r>
            <a:endParaRPr sz="1200">
              <a:solidFill>
                <a:schemeClr val="dk1"/>
              </a:solidFill>
              <a:latin typeface="Urbanist"/>
              <a:ea typeface="Urbanist"/>
              <a:cs typeface="Urbanist"/>
              <a:sym typeface="Urbanist"/>
            </a:endParaRPr>
          </a:p>
        </p:txBody>
      </p:sp>
      <p:sp>
        <p:nvSpPr>
          <p:cNvPr id="1192" name="Google Shape;1192;p42"/>
          <p:cNvSpPr txBox="1"/>
          <p:nvPr>
            <p:ph idx="4294967295" type="title"/>
          </p:nvPr>
        </p:nvSpPr>
        <p:spPr>
          <a:xfrm>
            <a:off x="5097614" y="3783675"/>
            <a:ext cx="894000" cy="358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fr" sz="2000"/>
              <a:t>4</a:t>
            </a:r>
            <a:r>
              <a:rPr lang="fr" sz="2000"/>
              <a:t>0 %</a:t>
            </a:r>
            <a:endParaRPr sz="2000"/>
          </a:p>
        </p:txBody>
      </p:sp>
      <p:sp>
        <p:nvSpPr>
          <p:cNvPr id="1193" name="Google Shape;1193;p42"/>
          <p:cNvSpPr txBox="1"/>
          <p:nvPr>
            <p:ph idx="4294967295" type="title"/>
          </p:nvPr>
        </p:nvSpPr>
        <p:spPr>
          <a:xfrm>
            <a:off x="5097614" y="2971667"/>
            <a:ext cx="894000" cy="358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fr" sz="2000"/>
              <a:t>3</a:t>
            </a:r>
            <a:r>
              <a:rPr lang="fr" sz="2000"/>
              <a:t>0 %</a:t>
            </a:r>
            <a:endParaRPr sz="2000"/>
          </a:p>
        </p:txBody>
      </p:sp>
      <p:sp>
        <p:nvSpPr>
          <p:cNvPr id="1194" name="Google Shape;1194;p42"/>
          <p:cNvSpPr txBox="1"/>
          <p:nvPr>
            <p:ph idx="4294967295" type="title"/>
          </p:nvPr>
        </p:nvSpPr>
        <p:spPr>
          <a:xfrm>
            <a:off x="5097614" y="2159658"/>
            <a:ext cx="894000" cy="358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fr" sz="2000"/>
              <a:t>20 %</a:t>
            </a:r>
            <a:endParaRPr sz="2000"/>
          </a:p>
        </p:txBody>
      </p:sp>
      <p:sp>
        <p:nvSpPr>
          <p:cNvPr id="1195" name="Google Shape;1195;p42"/>
          <p:cNvSpPr txBox="1"/>
          <p:nvPr>
            <p:ph idx="4294967295" type="title"/>
          </p:nvPr>
        </p:nvSpPr>
        <p:spPr>
          <a:xfrm>
            <a:off x="5097614" y="1347650"/>
            <a:ext cx="894000" cy="358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fr" sz="2000"/>
              <a:t>1</a:t>
            </a:r>
            <a:r>
              <a:rPr lang="fr" sz="2000"/>
              <a:t>0 %</a:t>
            </a:r>
            <a:r>
              <a:rPr lang="fr" sz="2000"/>
              <a:t> </a:t>
            </a:r>
            <a:endParaRPr sz="2000"/>
          </a:p>
        </p:txBody>
      </p:sp>
      <p:pic>
        <p:nvPicPr>
          <p:cNvPr id="1196" name="Google Shape;1196;p42" title="Gráfico">
            <a:hlinkClick r:id="rId4"/>
          </p:cNvPr>
          <p:cNvPicPr preferRelativeResize="0"/>
          <p:nvPr/>
        </p:nvPicPr>
        <p:blipFill>
          <a:blip r:embed="rId5">
            <a:alphaModFix/>
          </a:blip>
          <a:stretch>
            <a:fillRect/>
          </a:stretch>
        </p:blipFill>
        <p:spPr>
          <a:xfrm>
            <a:off x="806175" y="1170125"/>
            <a:ext cx="2746711" cy="282181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sp>
        <p:nvSpPr>
          <p:cNvPr id="1201" name="Google Shape;1201;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CARTE</a:t>
            </a:r>
            <a:endParaRPr/>
          </a:p>
        </p:txBody>
      </p:sp>
      <p:sp>
        <p:nvSpPr>
          <p:cNvPr id="1202" name="Google Shape;1202;p43"/>
          <p:cNvSpPr txBox="1"/>
          <p:nvPr/>
        </p:nvSpPr>
        <p:spPr>
          <a:xfrm>
            <a:off x="726900" y="4435100"/>
            <a:ext cx="7704000" cy="214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fr" sz="1000">
                <a:solidFill>
                  <a:schemeClr val="dk1"/>
                </a:solidFill>
                <a:latin typeface="Urbanist"/>
                <a:ea typeface="Urbanist"/>
                <a:cs typeface="Urbanist"/>
                <a:sym typeface="Urbanist"/>
              </a:rPr>
              <a:t>Suivez le lien dans le graphique pour modifier ses données, puis collez le nouveau ici. Pour plus d'informations, </a:t>
            </a:r>
            <a:r>
              <a:rPr b="1" lang="fr" sz="1000" u="sng">
                <a:solidFill>
                  <a:schemeClr val="dk1"/>
                </a:solidFill>
                <a:latin typeface="Urbanist"/>
                <a:ea typeface="Urbanist"/>
                <a:cs typeface="Urbanist"/>
                <a:sym typeface="Urbanist"/>
                <a:hlinkClick r:id="rId3">
                  <a:extLst>
                    <a:ext uri="{A12FA001-AC4F-418D-AE19-62706E023703}">
                      <ahyp:hlinkClr val="tx"/>
                    </a:ext>
                  </a:extLst>
                </a:hlinkClick>
              </a:rPr>
              <a:t>cliquez ici</a:t>
            </a:r>
            <a:endParaRPr b="1" sz="1000" u="sng">
              <a:solidFill>
                <a:schemeClr val="dk1"/>
              </a:solidFill>
              <a:latin typeface="Urbanist"/>
              <a:ea typeface="Urbanist"/>
              <a:cs typeface="Urbanist"/>
              <a:sym typeface="Urbanist"/>
            </a:endParaRPr>
          </a:p>
        </p:txBody>
      </p:sp>
      <p:pic>
        <p:nvPicPr>
          <p:cNvPr id="1203" name="Google Shape;1203;p43" title="Gráfico">
            <a:hlinkClick r:id="rId4"/>
          </p:cNvPr>
          <p:cNvPicPr preferRelativeResize="0"/>
          <p:nvPr/>
        </p:nvPicPr>
        <p:blipFill>
          <a:blip r:embed="rId5">
            <a:alphaModFix/>
          </a:blip>
          <a:stretch>
            <a:fillRect/>
          </a:stretch>
        </p:blipFill>
        <p:spPr>
          <a:xfrm>
            <a:off x="3586025" y="1111613"/>
            <a:ext cx="4730574" cy="2928825"/>
          </a:xfrm>
          <a:prstGeom prst="rect">
            <a:avLst/>
          </a:prstGeom>
          <a:noFill/>
          <a:ln>
            <a:noFill/>
          </a:ln>
        </p:spPr>
      </p:pic>
      <p:sp>
        <p:nvSpPr>
          <p:cNvPr id="1204" name="Google Shape;1204;p43"/>
          <p:cNvSpPr/>
          <p:nvPr/>
        </p:nvSpPr>
        <p:spPr>
          <a:xfrm>
            <a:off x="726900" y="1672288"/>
            <a:ext cx="183300" cy="183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05" name="Google Shape;1205;p43"/>
          <p:cNvSpPr/>
          <p:nvPr/>
        </p:nvSpPr>
        <p:spPr>
          <a:xfrm>
            <a:off x="726900" y="2484288"/>
            <a:ext cx="183300" cy="183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06" name="Google Shape;1206;p43"/>
          <p:cNvSpPr/>
          <p:nvPr/>
        </p:nvSpPr>
        <p:spPr>
          <a:xfrm>
            <a:off x="726900" y="3296288"/>
            <a:ext cx="183300" cy="183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07" name="Google Shape;1207;p43"/>
          <p:cNvSpPr txBox="1"/>
          <p:nvPr>
            <p:ph idx="4294967295" type="title"/>
          </p:nvPr>
        </p:nvSpPr>
        <p:spPr>
          <a:xfrm>
            <a:off x="1035527" y="3208538"/>
            <a:ext cx="2005200" cy="35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sz="2000"/>
              <a:t>VÉNUS</a:t>
            </a:r>
            <a:endParaRPr sz="2000"/>
          </a:p>
        </p:txBody>
      </p:sp>
      <p:sp>
        <p:nvSpPr>
          <p:cNvPr id="1208" name="Google Shape;1208;p43"/>
          <p:cNvSpPr txBox="1"/>
          <p:nvPr>
            <p:ph idx="4294967295" type="title"/>
          </p:nvPr>
        </p:nvSpPr>
        <p:spPr>
          <a:xfrm>
            <a:off x="1035527" y="2396529"/>
            <a:ext cx="2005200" cy="35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sz="2000"/>
              <a:t>MERCURE</a:t>
            </a:r>
            <a:endParaRPr sz="2000"/>
          </a:p>
        </p:txBody>
      </p:sp>
      <p:sp>
        <p:nvSpPr>
          <p:cNvPr id="1209" name="Google Shape;1209;p43"/>
          <p:cNvSpPr txBox="1"/>
          <p:nvPr>
            <p:ph idx="4294967295" type="title"/>
          </p:nvPr>
        </p:nvSpPr>
        <p:spPr>
          <a:xfrm>
            <a:off x="1035527" y="1584521"/>
            <a:ext cx="2005200" cy="35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sz="2000"/>
              <a:t>MARS</a:t>
            </a:r>
            <a:endParaRPr sz="2000"/>
          </a:p>
        </p:txBody>
      </p:sp>
      <p:sp>
        <p:nvSpPr>
          <p:cNvPr id="1210" name="Google Shape;1210;p43"/>
          <p:cNvSpPr txBox="1"/>
          <p:nvPr/>
        </p:nvSpPr>
        <p:spPr>
          <a:xfrm>
            <a:off x="1035528" y="3509513"/>
            <a:ext cx="20052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200">
                <a:solidFill>
                  <a:schemeClr val="dk1"/>
                </a:solidFill>
                <a:latin typeface="Urbanist"/>
                <a:ea typeface="Urbanist"/>
                <a:cs typeface="Urbanist"/>
                <a:sym typeface="Urbanist"/>
              </a:rPr>
              <a:t>Vénus est chaude</a:t>
            </a:r>
            <a:endParaRPr sz="1200">
              <a:solidFill>
                <a:schemeClr val="dk1"/>
              </a:solidFill>
              <a:latin typeface="Urbanist"/>
              <a:ea typeface="Urbanist"/>
              <a:cs typeface="Urbanist"/>
              <a:sym typeface="Urbanist"/>
            </a:endParaRPr>
          </a:p>
        </p:txBody>
      </p:sp>
      <p:sp>
        <p:nvSpPr>
          <p:cNvPr id="1211" name="Google Shape;1211;p43"/>
          <p:cNvSpPr txBox="1"/>
          <p:nvPr/>
        </p:nvSpPr>
        <p:spPr>
          <a:xfrm>
            <a:off x="1035527" y="2697500"/>
            <a:ext cx="20052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200">
                <a:solidFill>
                  <a:schemeClr val="dk1"/>
                </a:solidFill>
                <a:latin typeface="Urbanist"/>
                <a:ea typeface="Urbanist"/>
                <a:cs typeface="Urbanist"/>
                <a:sym typeface="Urbanist"/>
              </a:rPr>
              <a:t>Mercure est petite</a:t>
            </a:r>
            <a:endParaRPr sz="1200">
              <a:solidFill>
                <a:schemeClr val="dk1"/>
              </a:solidFill>
              <a:latin typeface="Urbanist"/>
              <a:ea typeface="Urbanist"/>
              <a:cs typeface="Urbanist"/>
              <a:sym typeface="Urbanist"/>
            </a:endParaRPr>
          </a:p>
        </p:txBody>
      </p:sp>
      <p:sp>
        <p:nvSpPr>
          <p:cNvPr id="1212" name="Google Shape;1212;p43"/>
          <p:cNvSpPr txBox="1"/>
          <p:nvPr/>
        </p:nvSpPr>
        <p:spPr>
          <a:xfrm>
            <a:off x="1035527" y="1885488"/>
            <a:ext cx="20052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200">
                <a:solidFill>
                  <a:schemeClr val="dk1"/>
                </a:solidFill>
                <a:latin typeface="Urbanist"/>
                <a:ea typeface="Urbanist"/>
                <a:cs typeface="Urbanist"/>
                <a:sym typeface="Urbanist"/>
              </a:rPr>
              <a:t>Mars est froide</a:t>
            </a:r>
            <a:endParaRPr sz="1200">
              <a:solidFill>
                <a:schemeClr val="dk1"/>
              </a:solidFill>
              <a:latin typeface="Urbanist"/>
              <a:ea typeface="Urbanist"/>
              <a:cs typeface="Urbanist"/>
              <a:sym typeface="Urbanis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TABLE</a:t>
            </a:r>
            <a:endParaRPr/>
          </a:p>
        </p:txBody>
      </p:sp>
      <p:graphicFrame>
        <p:nvGraphicFramePr>
          <p:cNvPr id="1218" name="Google Shape;1218;p44"/>
          <p:cNvGraphicFramePr/>
          <p:nvPr/>
        </p:nvGraphicFramePr>
        <p:xfrm>
          <a:off x="719963" y="1161610"/>
          <a:ext cx="3000000" cy="3000000"/>
        </p:xfrm>
        <a:graphic>
          <a:graphicData uri="http://schemas.openxmlformats.org/drawingml/2006/table">
            <a:tbl>
              <a:tblPr>
                <a:noFill/>
                <a:tableStyleId>{61327FAD-F47F-429F-AE3C-BBF0A6934F1B}</a:tableStyleId>
              </a:tblPr>
              <a:tblGrid>
                <a:gridCol w="1431125"/>
                <a:gridCol w="1568225"/>
                <a:gridCol w="1568225"/>
                <a:gridCol w="1568225"/>
                <a:gridCol w="1568225"/>
              </a:tblGrid>
              <a:tr h="413375">
                <a:tc>
                  <a:txBody>
                    <a:bodyPr/>
                    <a:lstStyle/>
                    <a:p>
                      <a:pPr indent="0" lvl="0" marL="0" rtl="0" algn="l">
                        <a:spcBef>
                          <a:spcPts val="0"/>
                        </a:spcBef>
                        <a:spcAft>
                          <a:spcPts val="0"/>
                        </a:spcAft>
                        <a:buNone/>
                      </a:pPr>
                      <a:r>
                        <a:t/>
                      </a:r>
                      <a:endParaRPr sz="1800">
                        <a:solidFill>
                          <a:schemeClr val="dk1"/>
                        </a:solidFill>
                        <a:latin typeface="Urbanist"/>
                        <a:ea typeface="Urbanist"/>
                        <a:cs typeface="Urbanist"/>
                        <a:sym typeface="Urbanist"/>
                      </a:endParaRPr>
                    </a:p>
                  </a:txBody>
                  <a:tcPr marT="68575" marB="68575" marR="91425" marL="91425" anchor="ctr">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fr" sz="1800">
                          <a:solidFill>
                            <a:schemeClr val="dk1"/>
                          </a:solidFill>
                          <a:latin typeface="Alexandria ExtraBold"/>
                          <a:ea typeface="Alexandria ExtraBold"/>
                          <a:cs typeface="Alexandria ExtraBold"/>
                          <a:sym typeface="Alexandria ExtraBold"/>
                        </a:rPr>
                        <a:t>ÉQUIPE</a:t>
                      </a:r>
                      <a:r>
                        <a:rPr lang="fr" sz="1800">
                          <a:solidFill>
                            <a:schemeClr val="dk1"/>
                          </a:solidFill>
                          <a:latin typeface="Alexandria ExtraBold"/>
                          <a:ea typeface="Alexandria ExtraBold"/>
                          <a:cs typeface="Alexandria ExtraBold"/>
                          <a:sym typeface="Alexandria ExtraBold"/>
                        </a:rPr>
                        <a:t> A</a:t>
                      </a:r>
                      <a:endParaRPr sz="1800">
                        <a:solidFill>
                          <a:schemeClr val="dk1"/>
                        </a:solidFill>
                        <a:latin typeface="Alexandria ExtraBold"/>
                        <a:ea typeface="Alexandria ExtraBold"/>
                        <a:cs typeface="Alexandria ExtraBold"/>
                        <a:sym typeface="Alexandria ExtraBold"/>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fr" sz="1800">
                          <a:solidFill>
                            <a:schemeClr val="dk1"/>
                          </a:solidFill>
                          <a:latin typeface="Alexandria ExtraBold"/>
                          <a:ea typeface="Alexandria ExtraBold"/>
                          <a:cs typeface="Alexandria ExtraBold"/>
                          <a:sym typeface="Alexandria ExtraBold"/>
                        </a:rPr>
                        <a:t>ÉQUIPE</a:t>
                      </a:r>
                      <a:r>
                        <a:rPr lang="fr" sz="1800">
                          <a:solidFill>
                            <a:schemeClr val="dk1"/>
                          </a:solidFill>
                          <a:latin typeface="Alexandria ExtraBold"/>
                          <a:ea typeface="Alexandria ExtraBold"/>
                          <a:cs typeface="Alexandria ExtraBold"/>
                          <a:sym typeface="Alexandria ExtraBold"/>
                        </a:rPr>
                        <a:t> B</a:t>
                      </a:r>
                      <a:endParaRPr sz="1800">
                        <a:solidFill>
                          <a:schemeClr val="dk1"/>
                        </a:solidFill>
                        <a:latin typeface="Alexandria ExtraBold"/>
                        <a:ea typeface="Alexandria ExtraBold"/>
                        <a:cs typeface="Alexandria ExtraBold"/>
                        <a:sym typeface="Alexandria ExtraBold"/>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Clr>
                          <a:srgbClr val="000000"/>
                        </a:buClr>
                        <a:buSzPts val="1100"/>
                        <a:buFont typeface="Arial"/>
                        <a:buNone/>
                      </a:pPr>
                      <a:r>
                        <a:rPr lang="fr" sz="1800">
                          <a:solidFill>
                            <a:schemeClr val="dk1"/>
                          </a:solidFill>
                          <a:latin typeface="Alexandria ExtraBold"/>
                          <a:ea typeface="Alexandria ExtraBold"/>
                          <a:cs typeface="Alexandria ExtraBold"/>
                          <a:sym typeface="Alexandria ExtraBold"/>
                        </a:rPr>
                        <a:t>ÉQUIPE</a:t>
                      </a:r>
                      <a:r>
                        <a:rPr lang="fr" sz="1800">
                          <a:solidFill>
                            <a:schemeClr val="dk1"/>
                          </a:solidFill>
                          <a:latin typeface="Alexandria ExtraBold"/>
                          <a:ea typeface="Alexandria ExtraBold"/>
                          <a:cs typeface="Alexandria ExtraBold"/>
                          <a:sym typeface="Alexandria ExtraBold"/>
                        </a:rPr>
                        <a:t> C</a:t>
                      </a:r>
                      <a:endParaRPr sz="1800">
                        <a:solidFill>
                          <a:schemeClr val="dk1"/>
                        </a:solidFill>
                        <a:latin typeface="Alexandria ExtraBold"/>
                        <a:ea typeface="Alexandria ExtraBold"/>
                        <a:cs typeface="Alexandria ExtraBold"/>
                        <a:sym typeface="Alexandria ExtraBold"/>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fr" sz="1800">
                          <a:solidFill>
                            <a:schemeClr val="dk1"/>
                          </a:solidFill>
                          <a:latin typeface="Alexandria ExtraBold"/>
                          <a:ea typeface="Alexandria ExtraBold"/>
                          <a:cs typeface="Alexandria ExtraBold"/>
                          <a:sym typeface="Alexandria ExtraBold"/>
                        </a:rPr>
                        <a:t>ÉQUIPE</a:t>
                      </a:r>
                      <a:r>
                        <a:rPr lang="fr" sz="1800">
                          <a:solidFill>
                            <a:schemeClr val="dk1"/>
                          </a:solidFill>
                          <a:latin typeface="Alexandria ExtraBold"/>
                          <a:ea typeface="Alexandria ExtraBold"/>
                          <a:cs typeface="Alexandria ExtraBold"/>
                          <a:sym typeface="Alexandria ExtraBold"/>
                        </a:rPr>
                        <a:t> D</a:t>
                      </a:r>
                      <a:endParaRPr sz="1800">
                        <a:solidFill>
                          <a:schemeClr val="dk1"/>
                        </a:solidFill>
                        <a:latin typeface="Alexandria ExtraBold"/>
                        <a:ea typeface="Alexandria ExtraBold"/>
                        <a:cs typeface="Alexandria ExtraBold"/>
                        <a:sym typeface="Alexandria ExtraBold"/>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413375">
                <a:tc>
                  <a:txBody>
                    <a:bodyPr/>
                    <a:lstStyle/>
                    <a:p>
                      <a:pPr indent="0" lvl="0" marL="0" rtl="0" algn="l">
                        <a:spcBef>
                          <a:spcPts val="0"/>
                        </a:spcBef>
                        <a:spcAft>
                          <a:spcPts val="0"/>
                        </a:spcAft>
                        <a:buNone/>
                      </a:pPr>
                      <a:r>
                        <a:rPr b="1" lang="fr">
                          <a:solidFill>
                            <a:schemeClr val="dk1"/>
                          </a:solidFill>
                          <a:latin typeface="Alexandria"/>
                          <a:ea typeface="Alexandria"/>
                          <a:cs typeface="Alexandria"/>
                          <a:sym typeface="Alexandria"/>
                        </a:rPr>
                        <a:t>MERCURE</a:t>
                      </a:r>
                      <a:endParaRPr b="1">
                        <a:solidFill>
                          <a:schemeClr val="dk1"/>
                        </a:solidFill>
                        <a:latin typeface="Alexandria"/>
                        <a:ea typeface="Alexandria"/>
                        <a:cs typeface="Alexandria"/>
                        <a:sym typeface="Alexandria"/>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fr">
                          <a:solidFill>
                            <a:schemeClr val="dk1"/>
                          </a:solidFill>
                          <a:latin typeface="Urbanist"/>
                          <a:ea typeface="Urbanist"/>
                          <a:cs typeface="Urbanist"/>
                          <a:sym typeface="Urbanist"/>
                        </a:rPr>
                        <a:t>XX</a:t>
                      </a:r>
                      <a:endParaRPr>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fr">
                          <a:solidFill>
                            <a:schemeClr val="dk1"/>
                          </a:solidFill>
                          <a:latin typeface="Urbanist"/>
                          <a:ea typeface="Urbanist"/>
                          <a:cs typeface="Urbanist"/>
                          <a:sym typeface="Urbanist"/>
                        </a:rPr>
                        <a:t>XX</a:t>
                      </a:r>
                      <a:endParaRPr>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fr">
                          <a:solidFill>
                            <a:schemeClr val="dk1"/>
                          </a:solidFill>
                          <a:latin typeface="Urbanist"/>
                          <a:ea typeface="Urbanist"/>
                          <a:cs typeface="Urbanist"/>
                          <a:sym typeface="Urbanist"/>
                        </a:rPr>
                        <a:t>XX</a:t>
                      </a:r>
                      <a:endParaRPr>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fr">
                          <a:solidFill>
                            <a:schemeClr val="dk1"/>
                          </a:solidFill>
                          <a:latin typeface="Urbanist"/>
                          <a:ea typeface="Urbanist"/>
                          <a:cs typeface="Urbanist"/>
                          <a:sym typeface="Urbanist"/>
                        </a:rPr>
                        <a:t>XX</a:t>
                      </a:r>
                      <a:endParaRPr>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13375">
                <a:tc>
                  <a:txBody>
                    <a:bodyPr/>
                    <a:lstStyle/>
                    <a:p>
                      <a:pPr indent="0" lvl="0" marL="0" rtl="0" algn="l">
                        <a:spcBef>
                          <a:spcPts val="0"/>
                        </a:spcBef>
                        <a:spcAft>
                          <a:spcPts val="0"/>
                        </a:spcAft>
                        <a:buNone/>
                      </a:pPr>
                      <a:r>
                        <a:rPr b="1" lang="fr">
                          <a:solidFill>
                            <a:schemeClr val="dk1"/>
                          </a:solidFill>
                          <a:latin typeface="Alexandria"/>
                          <a:ea typeface="Alexandria"/>
                          <a:cs typeface="Alexandria"/>
                          <a:sym typeface="Alexandria"/>
                        </a:rPr>
                        <a:t>MARS</a:t>
                      </a:r>
                      <a:endParaRPr b="1">
                        <a:solidFill>
                          <a:schemeClr val="dk1"/>
                        </a:solidFill>
                        <a:latin typeface="Alexandria"/>
                        <a:ea typeface="Alexandria"/>
                        <a:cs typeface="Alexandria"/>
                        <a:sym typeface="Alexandria"/>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fr">
                          <a:solidFill>
                            <a:schemeClr val="dk1"/>
                          </a:solidFill>
                          <a:latin typeface="Urbanist"/>
                          <a:ea typeface="Urbanist"/>
                          <a:cs typeface="Urbanist"/>
                          <a:sym typeface="Urbanist"/>
                        </a:rPr>
                        <a:t>XX</a:t>
                      </a:r>
                      <a:endParaRPr>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fr">
                          <a:solidFill>
                            <a:schemeClr val="dk1"/>
                          </a:solidFill>
                          <a:latin typeface="Urbanist"/>
                          <a:ea typeface="Urbanist"/>
                          <a:cs typeface="Urbanist"/>
                          <a:sym typeface="Urbanist"/>
                        </a:rPr>
                        <a:t>XX</a:t>
                      </a:r>
                      <a:endParaRPr>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fr">
                          <a:solidFill>
                            <a:schemeClr val="dk1"/>
                          </a:solidFill>
                          <a:latin typeface="Urbanist"/>
                          <a:ea typeface="Urbanist"/>
                          <a:cs typeface="Urbanist"/>
                          <a:sym typeface="Urbanist"/>
                        </a:rPr>
                        <a:t>XX</a:t>
                      </a:r>
                      <a:endParaRPr>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fr">
                          <a:solidFill>
                            <a:schemeClr val="dk1"/>
                          </a:solidFill>
                          <a:latin typeface="Urbanist"/>
                          <a:ea typeface="Urbanist"/>
                          <a:cs typeface="Urbanist"/>
                          <a:sym typeface="Urbanist"/>
                        </a:rPr>
                        <a:t>XX</a:t>
                      </a:r>
                      <a:endParaRPr>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13375">
                <a:tc>
                  <a:txBody>
                    <a:bodyPr/>
                    <a:lstStyle/>
                    <a:p>
                      <a:pPr indent="0" lvl="0" marL="0" rtl="0" algn="l">
                        <a:spcBef>
                          <a:spcPts val="0"/>
                        </a:spcBef>
                        <a:spcAft>
                          <a:spcPts val="0"/>
                        </a:spcAft>
                        <a:buNone/>
                      </a:pPr>
                      <a:r>
                        <a:rPr b="1" lang="fr">
                          <a:solidFill>
                            <a:schemeClr val="dk1"/>
                          </a:solidFill>
                          <a:latin typeface="Alexandria"/>
                          <a:ea typeface="Alexandria"/>
                          <a:cs typeface="Alexandria"/>
                          <a:sym typeface="Alexandria"/>
                        </a:rPr>
                        <a:t>SATURNE</a:t>
                      </a:r>
                      <a:endParaRPr b="1">
                        <a:solidFill>
                          <a:schemeClr val="dk1"/>
                        </a:solidFill>
                        <a:latin typeface="Alexandria"/>
                        <a:ea typeface="Alexandria"/>
                        <a:cs typeface="Alexandria"/>
                        <a:sym typeface="Alexandria"/>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fr">
                          <a:solidFill>
                            <a:schemeClr val="dk1"/>
                          </a:solidFill>
                          <a:latin typeface="Urbanist"/>
                          <a:ea typeface="Urbanist"/>
                          <a:cs typeface="Urbanist"/>
                          <a:sym typeface="Urbanist"/>
                        </a:rPr>
                        <a:t>XX</a:t>
                      </a:r>
                      <a:endParaRPr>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fr">
                          <a:solidFill>
                            <a:schemeClr val="dk1"/>
                          </a:solidFill>
                          <a:latin typeface="Urbanist"/>
                          <a:ea typeface="Urbanist"/>
                          <a:cs typeface="Urbanist"/>
                          <a:sym typeface="Urbanist"/>
                        </a:rPr>
                        <a:t>XX</a:t>
                      </a:r>
                      <a:endParaRPr>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fr">
                          <a:solidFill>
                            <a:schemeClr val="dk1"/>
                          </a:solidFill>
                          <a:latin typeface="Urbanist"/>
                          <a:ea typeface="Urbanist"/>
                          <a:cs typeface="Urbanist"/>
                          <a:sym typeface="Urbanist"/>
                        </a:rPr>
                        <a:t>XX</a:t>
                      </a:r>
                      <a:endParaRPr>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fr">
                          <a:solidFill>
                            <a:schemeClr val="dk1"/>
                          </a:solidFill>
                          <a:latin typeface="Urbanist"/>
                          <a:ea typeface="Urbanist"/>
                          <a:cs typeface="Urbanist"/>
                          <a:sym typeface="Urbanist"/>
                        </a:rPr>
                        <a:t>XX</a:t>
                      </a:r>
                      <a:endParaRPr>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13375">
                <a:tc>
                  <a:txBody>
                    <a:bodyPr/>
                    <a:lstStyle/>
                    <a:p>
                      <a:pPr indent="0" lvl="0" marL="0" rtl="0" algn="l">
                        <a:spcBef>
                          <a:spcPts val="0"/>
                        </a:spcBef>
                        <a:spcAft>
                          <a:spcPts val="0"/>
                        </a:spcAft>
                        <a:buNone/>
                      </a:pPr>
                      <a:r>
                        <a:rPr b="1" lang="fr">
                          <a:solidFill>
                            <a:schemeClr val="dk1"/>
                          </a:solidFill>
                          <a:latin typeface="Alexandria"/>
                          <a:ea typeface="Alexandria"/>
                          <a:cs typeface="Alexandria"/>
                          <a:sym typeface="Alexandria"/>
                        </a:rPr>
                        <a:t>VÉNUS</a:t>
                      </a:r>
                      <a:endParaRPr b="1">
                        <a:solidFill>
                          <a:schemeClr val="dk1"/>
                        </a:solidFill>
                        <a:latin typeface="Alexandria"/>
                        <a:ea typeface="Alexandria"/>
                        <a:cs typeface="Alexandria"/>
                        <a:sym typeface="Alexandria"/>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fr">
                          <a:solidFill>
                            <a:schemeClr val="dk1"/>
                          </a:solidFill>
                          <a:latin typeface="Urbanist"/>
                          <a:ea typeface="Urbanist"/>
                          <a:cs typeface="Urbanist"/>
                          <a:sym typeface="Urbanist"/>
                        </a:rPr>
                        <a:t>XX</a:t>
                      </a:r>
                      <a:endParaRPr>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fr">
                          <a:solidFill>
                            <a:schemeClr val="dk1"/>
                          </a:solidFill>
                          <a:latin typeface="Urbanist"/>
                          <a:ea typeface="Urbanist"/>
                          <a:cs typeface="Urbanist"/>
                          <a:sym typeface="Urbanist"/>
                        </a:rPr>
                        <a:t>XX</a:t>
                      </a:r>
                      <a:endParaRPr>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fr">
                          <a:solidFill>
                            <a:schemeClr val="dk1"/>
                          </a:solidFill>
                          <a:latin typeface="Urbanist"/>
                          <a:ea typeface="Urbanist"/>
                          <a:cs typeface="Urbanist"/>
                          <a:sym typeface="Urbanist"/>
                        </a:rPr>
                        <a:t>XX</a:t>
                      </a:r>
                      <a:endParaRPr>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fr">
                          <a:solidFill>
                            <a:schemeClr val="dk1"/>
                          </a:solidFill>
                          <a:latin typeface="Urbanist"/>
                          <a:ea typeface="Urbanist"/>
                          <a:cs typeface="Urbanist"/>
                          <a:sym typeface="Urbanist"/>
                        </a:rPr>
                        <a:t>XX</a:t>
                      </a:r>
                      <a:endParaRPr>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13375">
                <a:tc>
                  <a:txBody>
                    <a:bodyPr/>
                    <a:lstStyle/>
                    <a:p>
                      <a:pPr indent="0" lvl="0" marL="0" rtl="0" algn="l">
                        <a:spcBef>
                          <a:spcPts val="0"/>
                        </a:spcBef>
                        <a:spcAft>
                          <a:spcPts val="0"/>
                        </a:spcAft>
                        <a:buNone/>
                      </a:pPr>
                      <a:r>
                        <a:rPr b="1" lang="fr">
                          <a:solidFill>
                            <a:schemeClr val="dk1"/>
                          </a:solidFill>
                          <a:latin typeface="Alexandria"/>
                          <a:ea typeface="Alexandria"/>
                          <a:cs typeface="Alexandria"/>
                          <a:sym typeface="Alexandria"/>
                        </a:rPr>
                        <a:t>JUPITER</a:t>
                      </a:r>
                      <a:endParaRPr b="1">
                        <a:solidFill>
                          <a:schemeClr val="dk1"/>
                        </a:solidFill>
                        <a:latin typeface="Alexandria"/>
                        <a:ea typeface="Alexandria"/>
                        <a:cs typeface="Alexandria"/>
                        <a:sym typeface="Alexandria"/>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fr">
                          <a:solidFill>
                            <a:schemeClr val="dk1"/>
                          </a:solidFill>
                          <a:latin typeface="Urbanist"/>
                          <a:ea typeface="Urbanist"/>
                          <a:cs typeface="Urbanist"/>
                          <a:sym typeface="Urbanist"/>
                        </a:rPr>
                        <a:t>XX</a:t>
                      </a:r>
                      <a:endParaRPr>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fr">
                          <a:solidFill>
                            <a:schemeClr val="dk1"/>
                          </a:solidFill>
                          <a:latin typeface="Urbanist"/>
                          <a:ea typeface="Urbanist"/>
                          <a:cs typeface="Urbanist"/>
                          <a:sym typeface="Urbanist"/>
                        </a:rPr>
                        <a:t>XX</a:t>
                      </a:r>
                      <a:endParaRPr>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fr">
                          <a:solidFill>
                            <a:schemeClr val="dk1"/>
                          </a:solidFill>
                          <a:latin typeface="Urbanist"/>
                          <a:ea typeface="Urbanist"/>
                          <a:cs typeface="Urbanist"/>
                          <a:sym typeface="Urbanist"/>
                        </a:rPr>
                        <a:t>XX</a:t>
                      </a:r>
                      <a:endParaRPr>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fr">
                          <a:solidFill>
                            <a:schemeClr val="dk1"/>
                          </a:solidFill>
                          <a:latin typeface="Urbanist"/>
                          <a:ea typeface="Urbanist"/>
                          <a:cs typeface="Urbanist"/>
                          <a:sym typeface="Urbanist"/>
                        </a:rPr>
                        <a:t>XX</a:t>
                      </a:r>
                      <a:endParaRPr>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13375">
                <a:tc>
                  <a:txBody>
                    <a:bodyPr/>
                    <a:lstStyle/>
                    <a:p>
                      <a:pPr indent="0" lvl="0" marL="0" rtl="0" algn="l">
                        <a:spcBef>
                          <a:spcPts val="0"/>
                        </a:spcBef>
                        <a:spcAft>
                          <a:spcPts val="0"/>
                        </a:spcAft>
                        <a:buNone/>
                      </a:pPr>
                      <a:r>
                        <a:rPr b="1" lang="fr">
                          <a:solidFill>
                            <a:schemeClr val="dk1"/>
                          </a:solidFill>
                          <a:latin typeface="Alexandria"/>
                          <a:ea typeface="Alexandria"/>
                          <a:cs typeface="Alexandria"/>
                          <a:sym typeface="Alexandria"/>
                        </a:rPr>
                        <a:t>LA TERRE</a:t>
                      </a:r>
                      <a:endParaRPr b="1">
                        <a:solidFill>
                          <a:schemeClr val="dk1"/>
                        </a:solidFill>
                        <a:latin typeface="Alexandria"/>
                        <a:ea typeface="Alexandria"/>
                        <a:cs typeface="Alexandria"/>
                        <a:sym typeface="Alexandria"/>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fr">
                          <a:solidFill>
                            <a:schemeClr val="dk1"/>
                          </a:solidFill>
                          <a:latin typeface="Urbanist"/>
                          <a:ea typeface="Urbanist"/>
                          <a:cs typeface="Urbanist"/>
                          <a:sym typeface="Urbanist"/>
                        </a:rPr>
                        <a:t>XX</a:t>
                      </a:r>
                      <a:endParaRPr>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fr">
                          <a:solidFill>
                            <a:schemeClr val="dk1"/>
                          </a:solidFill>
                          <a:latin typeface="Urbanist"/>
                          <a:ea typeface="Urbanist"/>
                          <a:cs typeface="Urbanist"/>
                          <a:sym typeface="Urbanist"/>
                        </a:rPr>
                        <a:t>XX</a:t>
                      </a:r>
                      <a:endParaRPr>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fr">
                          <a:solidFill>
                            <a:schemeClr val="dk1"/>
                          </a:solidFill>
                          <a:latin typeface="Urbanist"/>
                          <a:ea typeface="Urbanist"/>
                          <a:cs typeface="Urbanist"/>
                          <a:sym typeface="Urbanist"/>
                        </a:rPr>
                        <a:t>XX</a:t>
                      </a:r>
                      <a:endParaRPr>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fr">
                          <a:solidFill>
                            <a:schemeClr val="dk1"/>
                          </a:solidFill>
                          <a:latin typeface="Urbanist"/>
                          <a:ea typeface="Urbanist"/>
                          <a:cs typeface="Urbanist"/>
                          <a:sym typeface="Urbanist"/>
                        </a:rPr>
                        <a:t>XX</a:t>
                      </a:r>
                      <a:endParaRPr>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13375">
                <a:tc>
                  <a:txBody>
                    <a:bodyPr/>
                    <a:lstStyle/>
                    <a:p>
                      <a:pPr indent="0" lvl="0" marL="0" rtl="0" algn="l">
                        <a:spcBef>
                          <a:spcPts val="0"/>
                        </a:spcBef>
                        <a:spcAft>
                          <a:spcPts val="0"/>
                        </a:spcAft>
                        <a:buNone/>
                      </a:pPr>
                      <a:r>
                        <a:rPr b="1" lang="fr">
                          <a:solidFill>
                            <a:schemeClr val="dk1"/>
                          </a:solidFill>
                          <a:latin typeface="Alexandria"/>
                          <a:ea typeface="Alexandria"/>
                          <a:cs typeface="Alexandria"/>
                          <a:sym typeface="Alexandria"/>
                        </a:rPr>
                        <a:t>LA LUNE</a:t>
                      </a:r>
                      <a:endParaRPr b="1">
                        <a:solidFill>
                          <a:schemeClr val="dk1"/>
                        </a:solidFill>
                        <a:latin typeface="Alexandria"/>
                        <a:ea typeface="Alexandria"/>
                        <a:cs typeface="Alexandria"/>
                        <a:sym typeface="Alexandria"/>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fr">
                          <a:solidFill>
                            <a:schemeClr val="dk1"/>
                          </a:solidFill>
                          <a:latin typeface="Urbanist"/>
                          <a:ea typeface="Urbanist"/>
                          <a:cs typeface="Urbanist"/>
                          <a:sym typeface="Urbanist"/>
                        </a:rPr>
                        <a:t>XX</a:t>
                      </a:r>
                      <a:endParaRPr>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fr">
                          <a:solidFill>
                            <a:schemeClr val="dk1"/>
                          </a:solidFill>
                          <a:latin typeface="Urbanist"/>
                          <a:ea typeface="Urbanist"/>
                          <a:cs typeface="Urbanist"/>
                          <a:sym typeface="Urbanist"/>
                        </a:rPr>
                        <a:t>XX</a:t>
                      </a:r>
                      <a:endParaRPr>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fr">
                          <a:solidFill>
                            <a:schemeClr val="dk1"/>
                          </a:solidFill>
                          <a:latin typeface="Urbanist"/>
                          <a:ea typeface="Urbanist"/>
                          <a:cs typeface="Urbanist"/>
                          <a:sym typeface="Urbanist"/>
                        </a:rPr>
                        <a:t>XX</a:t>
                      </a:r>
                      <a:endParaRPr>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fr">
                          <a:solidFill>
                            <a:schemeClr val="dk1"/>
                          </a:solidFill>
                          <a:latin typeface="Urbanist"/>
                          <a:ea typeface="Urbanist"/>
                          <a:cs typeface="Urbanist"/>
                          <a:sym typeface="Urbanist"/>
                        </a:rPr>
                        <a:t>XX</a:t>
                      </a:r>
                      <a:endParaRPr>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45"/>
          <p:cNvSpPr/>
          <p:nvPr/>
        </p:nvSpPr>
        <p:spPr>
          <a:xfrm>
            <a:off x="1332975" y="1186971"/>
            <a:ext cx="572700" cy="5727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24" name="Google Shape;1224;p45"/>
          <p:cNvSpPr/>
          <p:nvPr/>
        </p:nvSpPr>
        <p:spPr>
          <a:xfrm>
            <a:off x="3296842" y="1186971"/>
            <a:ext cx="572700" cy="5727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25" name="Google Shape;1225;p45"/>
          <p:cNvSpPr/>
          <p:nvPr/>
        </p:nvSpPr>
        <p:spPr>
          <a:xfrm>
            <a:off x="5260708" y="1186971"/>
            <a:ext cx="572700" cy="5727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26" name="Google Shape;1226;p45"/>
          <p:cNvSpPr/>
          <p:nvPr/>
        </p:nvSpPr>
        <p:spPr>
          <a:xfrm>
            <a:off x="7224575" y="1186971"/>
            <a:ext cx="572700" cy="5727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27" name="Google Shape;1227;p45"/>
          <p:cNvSpPr/>
          <p:nvPr/>
        </p:nvSpPr>
        <p:spPr>
          <a:xfrm>
            <a:off x="1332975" y="3072713"/>
            <a:ext cx="572700" cy="5727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28" name="Google Shape;1228;p45"/>
          <p:cNvSpPr/>
          <p:nvPr/>
        </p:nvSpPr>
        <p:spPr>
          <a:xfrm>
            <a:off x="3296842" y="3072713"/>
            <a:ext cx="572700" cy="5727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29" name="Google Shape;1229;p45"/>
          <p:cNvSpPr/>
          <p:nvPr/>
        </p:nvSpPr>
        <p:spPr>
          <a:xfrm>
            <a:off x="5260708" y="3072713"/>
            <a:ext cx="572700" cy="5727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30" name="Google Shape;1230;p45"/>
          <p:cNvSpPr/>
          <p:nvPr/>
        </p:nvSpPr>
        <p:spPr>
          <a:xfrm>
            <a:off x="7224575" y="3072713"/>
            <a:ext cx="572700" cy="5727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31" name="Google Shape;1231;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FRISE CHRONOLOGIQUE</a:t>
            </a:r>
            <a:endParaRPr/>
          </a:p>
        </p:txBody>
      </p:sp>
      <p:sp>
        <p:nvSpPr>
          <p:cNvPr id="1232" name="Google Shape;1232;p45"/>
          <p:cNvSpPr txBox="1"/>
          <p:nvPr/>
        </p:nvSpPr>
        <p:spPr>
          <a:xfrm flipH="1">
            <a:off x="713125" y="2036363"/>
            <a:ext cx="1812300" cy="379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fr" sz="2000">
                <a:solidFill>
                  <a:schemeClr val="dk1"/>
                </a:solidFill>
                <a:latin typeface="Alexandria ExtraBold"/>
                <a:ea typeface="Alexandria ExtraBold"/>
                <a:cs typeface="Alexandria ExtraBold"/>
                <a:sym typeface="Alexandria ExtraBold"/>
              </a:rPr>
              <a:t>ÉTAPE 1</a:t>
            </a:r>
            <a:endParaRPr sz="2000">
              <a:solidFill>
                <a:schemeClr val="dk1"/>
              </a:solidFill>
              <a:latin typeface="Alexandria ExtraBold"/>
              <a:ea typeface="Alexandria ExtraBold"/>
              <a:cs typeface="Alexandria ExtraBold"/>
              <a:sym typeface="Alexandria ExtraBold"/>
            </a:endParaRPr>
          </a:p>
        </p:txBody>
      </p:sp>
      <p:sp>
        <p:nvSpPr>
          <p:cNvPr id="1233" name="Google Shape;1233;p45"/>
          <p:cNvSpPr txBox="1"/>
          <p:nvPr/>
        </p:nvSpPr>
        <p:spPr>
          <a:xfrm flipH="1">
            <a:off x="713167" y="2339973"/>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dk1"/>
                </a:solidFill>
                <a:latin typeface="Urbanist"/>
                <a:ea typeface="Urbanist"/>
                <a:cs typeface="Urbanist"/>
                <a:sym typeface="Urbanist"/>
              </a:rPr>
              <a:t>Vénus est chaude</a:t>
            </a:r>
            <a:endParaRPr sz="1200">
              <a:solidFill>
                <a:schemeClr val="dk1"/>
              </a:solidFill>
              <a:latin typeface="Urbanist"/>
              <a:ea typeface="Urbanist"/>
              <a:cs typeface="Urbanist"/>
              <a:sym typeface="Urbanist"/>
            </a:endParaRPr>
          </a:p>
        </p:txBody>
      </p:sp>
      <p:sp>
        <p:nvSpPr>
          <p:cNvPr id="1234" name="Google Shape;1234;p45"/>
          <p:cNvSpPr txBox="1"/>
          <p:nvPr/>
        </p:nvSpPr>
        <p:spPr>
          <a:xfrm flipH="1">
            <a:off x="2677025" y="2036363"/>
            <a:ext cx="1812300" cy="379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fr" sz="2000">
                <a:solidFill>
                  <a:schemeClr val="dk1"/>
                </a:solidFill>
                <a:latin typeface="Alexandria ExtraBold"/>
                <a:ea typeface="Alexandria ExtraBold"/>
                <a:cs typeface="Alexandria ExtraBold"/>
                <a:sym typeface="Alexandria ExtraBold"/>
              </a:rPr>
              <a:t>ÉTAPE 2</a:t>
            </a:r>
            <a:endParaRPr sz="2000">
              <a:solidFill>
                <a:schemeClr val="dk1"/>
              </a:solidFill>
              <a:latin typeface="Alexandria ExtraBold"/>
              <a:ea typeface="Alexandria ExtraBold"/>
              <a:cs typeface="Alexandria ExtraBold"/>
              <a:sym typeface="Alexandria ExtraBold"/>
            </a:endParaRPr>
          </a:p>
        </p:txBody>
      </p:sp>
      <p:sp>
        <p:nvSpPr>
          <p:cNvPr id="1235" name="Google Shape;1235;p45"/>
          <p:cNvSpPr txBox="1"/>
          <p:nvPr/>
        </p:nvSpPr>
        <p:spPr>
          <a:xfrm flipH="1">
            <a:off x="2677067" y="2339973"/>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dk1"/>
                </a:solidFill>
                <a:latin typeface="Urbanist"/>
                <a:ea typeface="Urbanist"/>
                <a:cs typeface="Urbanist"/>
                <a:sym typeface="Urbanist"/>
              </a:rPr>
              <a:t>Mercure est petite</a:t>
            </a:r>
            <a:endParaRPr sz="1200">
              <a:solidFill>
                <a:schemeClr val="dk1"/>
              </a:solidFill>
              <a:latin typeface="Urbanist"/>
              <a:ea typeface="Urbanist"/>
              <a:cs typeface="Urbanist"/>
              <a:sym typeface="Urbanist"/>
            </a:endParaRPr>
          </a:p>
        </p:txBody>
      </p:sp>
      <p:sp>
        <p:nvSpPr>
          <p:cNvPr id="1236" name="Google Shape;1236;p45"/>
          <p:cNvSpPr txBox="1"/>
          <p:nvPr/>
        </p:nvSpPr>
        <p:spPr>
          <a:xfrm flipH="1">
            <a:off x="4640925" y="2036363"/>
            <a:ext cx="1812300" cy="379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fr" sz="2000">
                <a:solidFill>
                  <a:schemeClr val="dk1"/>
                </a:solidFill>
                <a:latin typeface="Alexandria ExtraBold"/>
                <a:ea typeface="Alexandria ExtraBold"/>
                <a:cs typeface="Alexandria ExtraBold"/>
                <a:sym typeface="Alexandria ExtraBold"/>
              </a:rPr>
              <a:t>ÉTAPE 3</a:t>
            </a:r>
            <a:endParaRPr sz="2000">
              <a:solidFill>
                <a:schemeClr val="dk1"/>
              </a:solidFill>
              <a:latin typeface="Alexandria ExtraBold"/>
              <a:ea typeface="Alexandria ExtraBold"/>
              <a:cs typeface="Alexandria ExtraBold"/>
              <a:sym typeface="Alexandria ExtraBold"/>
            </a:endParaRPr>
          </a:p>
        </p:txBody>
      </p:sp>
      <p:sp>
        <p:nvSpPr>
          <p:cNvPr id="1237" name="Google Shape;1237;p45"/>
          <p:cNvSpPr txBox="1"/>
          <p:nvPr/>
        </p:nvSpPr>
        <p:spPr>
          <a:xfrm flipH="1">
            <a:off x="4640967" y="2339973"/>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dk1"/>
                </a:solidFill>
                <a:latin typeface="Urbanist"/>
                <a:ea typeface="Urbanist"/>
                <a:cs typeface="Urbanist"/>
                <a:sym typeface="Urbanist"/>
              </a:rPr>
              <a:t>Mars es froide</a:t>
            </a:r>
            <a:endParaRPr sz="1200">
              <a:solidFill>
                <a:schemeClr val="dk1"/>
              </a:solidFill>
              <a:latin typeface="Urbanist"/>
              <a:ea typeface="Urbanist"/>
              <a:cs typeface="Urbanist"/>
              <a:sym typeface="Urbanist"/>
            </a:endParaRPr>
          </a:p>
        </p:txBody>
      </p:sp>
      <p:sp>
        <p:nvSpPr>
          <p:cNvPr id="1238" name="Google Shape;1238;p45"/>
          <p:cNvSpPr txBox="1"/>
          <p:nvPr/>
        </p:nvSpPr>
        <p:spPr>
          <a:xfrm flipH="1">
            <a:off x="6604825" y="2036363"/>
            <a:ext cx="1812300" cy="379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fr" sz="2000">
                <a:solidFill>
                  <a:schemeClr val="dk1"/>
                </a:solidFill>
                <a:latin typeface="Alexandria ExtraBold"/>
                <a:ea typeface="Alexandria ExtraBold"/>
                <a:cs typeface="Alexandria ExtraBold"/>
                <a:sym typeface="Alexandria ExtraBold"/>
              </a:rPr>
              <a:t>ÉTAPE 4</a:t>
            </a:r>
            <a:endParaRPr sz="2000">
              <a:solidFill>
                <a:schemeClr val="dk1"/>
              </a:solidFill>
              <a:latin typeface="Alexandria ExtraBold"/>
              <a:ea typeface="Alexandria ExtraBold"/>
              <a:cs typeface="Alexandria ExtraBold"/>
              <a:sym typeface="Alexandria ExtraBold"/>
            </a:endParaRPr>
          </a:p>
        </p:txBody>
      </p:sp>
      <p:sp>
        <p:nvSpPr>
          <p:cNvPr id="1239" name="Google Shape;1239;p45"/>
          <p:cNvSpPr txBox="1"/>
          <p:nvPr/>
        </p:nvSpPr>
        <p:spPr>
          <a:xfrm flipH="1">
            <a:off x="6604867" y="2339973"/>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dk1"/>
                </a:solidFill>
                <a:latin typeface="Urbanist"/>
                <a:ea typeface="Urbanist"/>
                <a:cs typeface="Urbanist"/>
                <a:sym typeface="Urbanist"/>
              </a:rPr>
              <a:t>Jupiter est grande</a:t>
            </a:r>
            <a:endParaRPr sz="1200">
              <a:solidFill>
                <a:schemeClr val="dk1"/>
              </a:solidFill>
              <a:latin typeface="Urbanist"/>
              <a:ea typeface="Urbanist"/>
              <a:cs typeface="Urbanist"/>
              <a:sym typeface="Urbanist"/>
            </a:endParaRPr>
          </a:p>
        </p:txBody>
      </p:sp>
      <p:cxnSp>
        <p:nvCxnSpPr>
          <p:cNvPr id="1240" name="Google Shape;1240;p45"/>
          <p:cNvCxnSpPr>
            <a:stCxn id="1223" idx="3"/>
            <a:endCxn id="1224" idx="1"/>
          </p:cNvCxnSpPr>
          <p:nvPr/>
        </p:nvCxnSpPr>
        <p:spPr>
          <a:xfrm>
            <a:off x="1905675" y="1473321"/>
            <a:ext cx="1391100" cy="0"/>
          </a:xfrm>
          <a:prstGeom prst="straightConnector1">
            <a:avLst/>
          </a:prstGeom>
          <a:noFill/>
          <a:ln cap="flat" cmpd="sng" w="9525">
            <a:solidFill>
              <a:schemeClr val="dk1"/>
            </a:solidFill>
            <a:prstDash val="solid"/>
            <a:round/>
            <a:headEnd len="med" w="med" type="none"/>
            <a:tailEnd len="med" w="med" type="none"/>
          </a:ln>
        </p:spPr>
      </p:cxnSp>
      <p:cxnSp>
        <p:nvCxnSpPr>
          <p:cNvPr id="1241" name="Google Shape;1241;p45"/>
          <p:cNvCxnSpPr>
            <a:stCxn id="1224" idx="3"/>
            <a:endCxn id="1225" idx="1"/>
          </p:cNvCxnSpPr>
          <p:nvPr/>
        </p:nvCxnSpPr>
        <p:spPr>
          <a:xfrm>
            <a:off x="3869542" y="1473321"/>
            <a:ext cx="1391100" cy="0"/>
          </a:xfrm>
          <a:prstGeom prst="straightConnector1">
            <a:avLst/>
          </a:prstGeom>
          <a:noFill/>
          <a:ln cap="flat" cmpd="sng" w="9525">
            <a:solidFill>
              <a:schemeClr val="dk1"/>
            </a:solidFill>
            <a:prstDash val="solid"/>
            <a:round/>
            <a:headEnd len="med" w="med" type="none"/>
            <a:tailEnd len="med" w="med" type="none"/>
          </a:ln>
        </p:spPr>
      </p:cxnSp>
      <p:cxnSp>
        <p:nvCxnSpPr>
          <p:cNvPr id="1242" name="Google Shape;1242;p45"/>
          <p:cNvCxnSpPr>
            <a:stCxn id="1225" idx="3"/>
            <a:endCxn id="1226" idx="1"/>
          </p:cNvCxnSpPr>
          <p:nvPr/>
        </p:nvCxnSpPr>
        <p:spPr>
          <a:xfrm>
            <a:off x="5833408" y="1473321"/>
            <a:ext cx="1391100" cy="0"/>
          </a:xfrm>
          <a:prstGeom prst="straightConnector1">
            <a:avLst/>
          </a:prstGeom>
          <a:noFill/>
          <a:ln cap="flat" cmpd="sng" w="9525">
            <a:solidFill>
              <a:schemeClr val="dk1"/>
            </a:solidFill>
            <a:prstDash val="solid"/>
            <a:round/>
            <a:headEnd len="med" w="med" type="none"/>
            <a:tailEnd len="med" w="med" type="none"/>
          </a:ln>
        </p:spPr>
      </p:cxnSp>
      <p:cxnSp>
        <p:nvCxnSpPr>
          <p:cNvPr id="1243" name="Google Shape;1243;p45"/>
          <p:cNvCxnSpPr>
            <a:stCxn id="1223" idx="2"/>
            <a:endCxn id="1232" idx="0"/>
          </p:cNvCxnSpPr>
          <p:nvPr/>
        </p:nvCxnSpPr>
        <p:spPr>
          <a:xfrm>
            <a:off x="1619325" y="1759671"/>
            <a:ext cx="0" cy="276600"/>
          </a:xfrm>
          <a:prstGeom prst="straightConnector1">
            <a:avLst/>
          </a:prstGeom>
          <a:noFill/>
          <a:ln cap="flat" cmpd="sng" w="9525">
            <a:solidFill>
              <a:schemeClr val="dk1"/>
            </a:solidFill>
            <a:prstDash val="solid"/>
            <a:round/>
            <a:headEnd len="med" w="med" type="none"/>
            <a:tailEnd len="med" w="med" type="none"/>
          </a:ln>
        </p:spPr>
      </p:cxnSp>
      <p:cxnSp>
        <p:nvCxnSpPr>
          <p:cNvPr id="1244" name="Google Shape;1244;p45"/>
          <p:cNvCxnSpPr>
            <a:stCxn id="1224" idx="2"/>
            <a:endCxn id="1234" idx="0"/>
          </p:cNvCxnSpPr>
          <p:nvPr/>
        </p:nvCxnSpPr>
        <p:spPr>
          <a:xfrm>
            <a:off x="3583192" y="1759671"/>
            <a:ext cx="0" cy="276600"/>
          </a:xfrm>
          <a:prstGeom prst="straightConnector1">
            <a:avLst/>
          </a:prstGeom>
          <a:noFill/>
          <a:ln cap="flat" cmpd="sng" w="9525">
            <a:solidFill>
              <a:schemeClr val="dk1"/>
            </a:solidFill>
            <a:prstDash val="solid"/>
            <a:round/>
            <a:headEnd len="med" w="med" type="none"/>
            <a:tailEnd len="med" w="med" type="none"/>
          </a:ln>
        </p:spPr>
      </p:cxnSp>
      <p:cxnSp>
        <p:nvCxnSpPr>
          <p:cNvPr id="1245" name="Google Shape;1245;p45"/>
          <p:cNvCxnSpPr>
            <a:stCxn id="1225" idx="2"/>
            <a:endCxn id="1236" idx="0"/>
          </p:cNvCxnSpPr>
          <p:nvPr/>
        </p:nvCxnSpPr>
        <p:spPr>
          <a:xfrm>
            <a:off x="5547058" y="1759671"/>
            <a:ext cx="0" cy="276600"/>
          </a:xfrm>
          <a:prstGeom prst="straightConnector1">
            <a:avLst/>
          </a:prstGeom>
          <a:noFill/>
          <a:ln cap="flat" cmpd="sng" w="9525">
            <a:solidFill>
              <a:schemeClr val="dk1"/>
            </a:solidFill>
            <a:prstDash val="solid"/>
            <a:round/>
            <a:headEnd len="med" w="med" type="none"/>
            <a:tailEnd len="med" w="med" type="none"/>
          </a:ln>
        </p:spPr>
      </p:cxnSp>
      <p:cxnSp>
        <p:nvCxnSpPr>
          <p:cNvPr id="1246" name="Google Shape;1246;p45"/>
          <p:cNvCxnSpPr>
            <a:stCxn id="1226" idx="2"/>
            <a:endCxn id="1238" idx="0"/>
          </p:cNvCxnSpPr>
          <p:nvPr/>
        </p:nvCxnSpPr>
        <p:spPr>
          <a:xfrm>
            <a:off x="7510925" y="1759671"/>
            <a:ext cx="0" cy="276600"/>
          </a:xfrm>
          <a:prstGeom prst="straightConnector1">
            <a:avLst/>
          </a:prstGeom>
          <a:noFill/>
          <a:ln cap="flat" cmpd="sng" w="9525">
            <a:solidFill>
              <a:schemeClr val="dk1"/>
            </a:solidFill>
            <a:prstDash val="solid"/>
            <a:round/>
            <a:headEnd len="med" w="med" type="none"/>
            <a:tailEnd len="med" w="med" type="none"/>
          </a:ln>
        </p:spPr>
      </p:cxnSp>
      <p:sp>
        <p:nvSpPr>
          <p:cNvPr id="1247" name="Google Shape;1247;p45"/>
          <p:cNvSpPr txBox="1"/>
          <p:nvPr/>
        </p:nvSpPr>
        <p:spPr>
          <a:xfrm flipH="1">
            <a:off x="713125" y="3921051"/>
            <a:ext cx="1812300" cy="379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fr" sz="2000">
                <a:solidFill>
                  <a:schemeClr val="dk1"/>
                </a:solidFill>
                <a:latin typeface="Alexandria ExtraBold"/>
                <a:ea typeface="Alexandria ExtraBold"/>
                <a:cs typeface="Alexandria ExtraBold"/>
                <a:sym typeface="Alexandria ExtraBold"/>
              </a:rPr>
              <a:t>ÉTAPE 5</a:t>
            </a:r>
            <a:endParaRPr sz="2000">
              <a:solidFill>
                <a:schemeClr val="dk1"/>
              </a:solidFill>
              <a:latin typeface="Alexandria ExtraBold"/>
              <a:ea typeface="Alexandria ExtraBold"/>
              <a:cs typeface="Alexandria ExtraBold"/>
              <a:sym typeface="Alexandria ExtraBold"/>
            </a:endParaRPr>
          </a:p>
        </p:txBody>
      </p:sp>
      <p:sp>
        <p:nvSpPr>
          <p:cNvPr id="1248" name="Google Shape;1248;p45"/>
          <p:cNvSpPr txBox="1"/>
          <p:nvPr/>
        </p:nvSpPr>
        <p:spPr>
          <a:xfrm flipH="1">
            <a:off x="713167" y="4224648"/>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dk1"/>
                </a:solidFill>
                <a:latin typeface="Urbanist"/>
                <a:ea typeface="Urbanist"/>
                <a:cs typeface="Urbanist"/>
                <a:sym typeface="Urbanist"/>
              </a:rPr>
              <a:t>Saturne a des anneaux</a:t>
            </a:r>
            <a:endParaRPr sz="1200">
              <a:solidFill>
                <a:schemeClr val="dk1"/>
              </a:solidFill>
              <a:latin typeface="Urbanist"/>
              <a:ea typeface="Urbanist"/>
              <a:cs typeface="Urbanist"/>
              <a:sym typeface="Urbanist"/>
            </a:endParaRPr>
          </a:p>
        </p:txBody>
      </p:sp>
      <p:sp>
        <p:nvSpPr>
          <p:cNvPr id="1249" name="Google Shape;1249;p45"/>
          <p:cNvSpPr txBox="1"/>
          <p:nvPr/>
        </p:nvSpPr>
        <p:spPr>
          <a:xfrm flipH="1">
            <a:off x="2677025" y="3921051"/>
            <a:ext cx="1812300" cy="379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fr" sz="2000">
                <a:solidFill>
                  <a:schemeClr val="dk1"/>
                </a:solidFill>
                <a:latin typeface="Alexandria ExtraBold"/>
                <a:ea typeface="Alexandria ExtraBold"/>
                <a:cs typeface="Alexandria ExtraBold"/>
                <a:sym typeface="Alexandria ExtraBold"/>
              </a:rPr>
              <a:t>ÉTAPE 6</a:t>
            </a:r>
            <a:endParaRPr sz="2000">
              <a:solidFill>
                <a:schemeClr val="dk1"/>
              </a:solidFill>
              <a:latin typeface="Alexandria ExtraBold"/>
              <a:ea typeface="Alexandria ExtraBold"/>
              <a:cs typeface="Alexandria ExtraBold"/>
              <a:sym typeface="Alexandria ExtraBold"/>
            </a:endParaRPr>
          </a:p>
        </p:txBody>
      </p:sp>
      <p:sp>
        <p:nvSpPr>
          <p:cNvPr id="1250" name="Google Shape;1250;p45"/>
          <p:cNvSpPr txBox="1"/>
          <p:nvPr/>
        </p:nvSpPr>
        <p:spPr>
          <a:xfrm flipH="1">
            <a:off x="2677067" y="4224648"/>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dk1"/>
                </a:solidFill>
                <a:latin typeface="Urbanist"/>
                <a:ea typeface="Urbanist"/>
                <a:cs typeface="Urbanist"/>
                <a:sym typeface="Urbanist"/>
              </a:rPr>
              <a:t>La Terre est bleue</a:t>
            </a:r>
            <a:endParaRPr sz="1200">
              <a:solidFill>
                <a:schemeClr val="dk1"/>
              </a:solidFill>
              <a:latin typeface="Urbanist"/>
              <a:ea typeface="Urbanist"/>
              <a:cs typeface="Urbanist"/>
              <a:sym typeface="Urbanist"/>
            </a:endParaRPr>
          </a:p>
        </p:txBody>
      </p:sp>
      <p:sp>
        <p:nvSpPr>
          <p:cNvPr id="1251" name="Google Shape;1251;p45"/>
          <p:cNvSpPr txBox="1"/>
          <p:nvPr/>
        </p:nvSpPr>
        <p:spPr>
          <a:xfrm flipH="1">
            <a:off x="4640925" y="3921051"/>
            <a:ext cx="1812300" cy="379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fr" sz="2000">
                <a:solidFill>
                  <a:schemeClr val="dk1"/>
                </a:solidFill>
                <a:latin typeface="Alexandria ExtraBold"/>
                <a:ea typeface="Alexandria ExtraBold"/>
                <a:cs typeface="Alexandria ExtraBold"/>
                <a:sym typeface="Alexandria ExtraBold"/>
              </a:rPr>
              <a:t>ÉTAPE 7</a:t>
            </a:r>
            <a:endParaRPr sz="2000">
              <a:solidFill>
                <a:schemeClr val="dk1"/>
              </a:solidFill>
              <a:latin typeface="Alexandria ExtraBold"/>
              <a:ea typeface="Alexandria ExtraBold"/>
              <a:cs typeface="Alexandria ExtraBold"/>
              <a:sym typeface="Alexandria ExtraBold"/>
            </a:endParaRPr>
          </a:p>
        </p:txBody>
      </p:sp>
      <p:sp>
        <p:nvSpPr>
          <p:cNvPr id="1252" name="Google Shape;1252;p45"/>
          <p:cNvSpPr txBox="1"/>
          <p:nvPr/>
        </p:nvSpPr>
        <p:spPr>
          <a:xfrm flipH="1">
            <a:off x="4640967" y="4224648"/>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dk1"/>
                </a:solidFill>
                <a:latin typeface="Urbanist"/>
                <a:ea typeface="Urbanist"/>
                <a:cs typeface="Urbanist"/>
                <a:sym typeface="Urbanist"/>
              </a:rPr>
              <a:t>Neptune est froide</a:t>
            </a:r>
            <a:endParaRPr sz="1200">
              <a:solidFill>
                <a:schemeClr val="dk1"/>
              </a:solidFill>
              <a:latin typeface="Urbanist"/>
              <a:ea typeface="Urbanist"/>
              <a:cs typeface="Urbanist"/>
              <a:sym typeface="Urbanist"/>
            </a:endParaRPr>
          </a:p>
        </p:txBody>
      </p:sp>
      <p:sp>
        <p:nvSpPr>
          <p:cNvPr id="1253" name="Google Shape;1253;p45"/>
          <p:cNvSpPr txBox="1"/>
          <p:nvPr/>
        </p:nvSpPr>
        <p:spPr>
          <a:xfrm flipH="1">
            <a:off x="6604825" y="3921051"/>
            <a:ext cx="1812300" cy="379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fr" sz="2000">
                <a:solidFill>
                  <a:schemeClr val="dk1"/>
                </a:solidFill>
                <a:latin typeface="Alexandria ExtraBold"/>
                <a:ea typeface="Alexandria ExtraBold"/>
                <a:cs typeface="Alexandria ExtraBold"/>
                <a:sym typeface="Alexandria ExtraBold"/>
              </a:rPr>
              <a:t>ÉTAPE 8</a:t>
            </a:r>
            <a:endParaRPr sz="2000">
              <a:solidFill>
                <a:schemeClr val="dk1"/>
              </a:solidFill>
              <a:latin typeface="Alexandria ExtraBold"/>
              <a:ea typeface="Alexandria ExtraBold"/>
              <a:cs typeface="Alexandria ExtraBold"/>
              <a:sym typeface="Alexandria ExtraBold"/>
            </a:endParaRPr>
          </a:p>
        </p:txBody>
      </p:sp>
      <p:sp>
        <p:nvSpPr>
          <p:cNvPr id="1254" name="Google Shape;1254;p45"/>
          <p:cNvSpPr txBox="1"/>
          <p:nvPr/>
        </p:nvSpPr>
        <p:spPr>
          <a:xfrm flipH="1">
            <a:off x="6604867" y="4224648"/>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dk1"/>
                </a:solidFill>
                <a:latin typeface="Urbanist"/>
                <a:ea typeface="Urbanist"/>
                <a:cs typeface="Urbanist"/>
                <a:sym typeface="Urbanist"/>
              </a:rPr>
              <a:t>Le Soleil est une étoile</a:t>
            </a:r>
            <a:endParaRPr sz="1200">
              <a:solidFill>
                <a:schemeClr val="dk1"/>
              </a:solidFill>
              <a:latin typeface="Urbanist"/>
              <a:ea typeface="Urbanist"/>
              <a:cs typeface="Urbanist"/>
              <a:sym typeface="Urbanist"/>
            </a:endParaRPr>
          </a:p>
        </p:txBody>
      </p:sp>
      <p:cxnSp>
        <p:nvCxnSpPr>
          <p:cNvPr id="1255" name="Google Shape;1255;p45"/>
          <p:cNvCxnSpPr>
            <a:stCxn id="1227" idx="3"/>
            <a:endCxn id="1228" idx="1"/>
          </p:cNvCxnSpPr>
          <p:nvPr/>
        </p:nvCxnSpPr>
        <p:spPr>
          <a:xfrm>
            <a:off x="1905675" y="3359063"/>
            <a:ext cx="1391100" cy="0"/>
          </a:xfrm>
          <a:prstGeom prst="straightConnector1">
            <a:avLst/>
          </a:prstGeom>
          <a:noFill/>
          <a:ln cap="flat" cmpd="sng" w="9525">
            <a:solidFill>
              <a:schemeClr val="dk1"/>
            </a:solidFill>
            <a:prstDash val="solid"/>
            <a:round/>
            <a:headEnd len="med" w="med" type="none"/>
            <a:tailEnd len="med" w="med" type="none"/>
          </a:ln>
        </p:spPr>
      </p:cxnSp>
      <p:cxnSp>
        <p:nvCxnSpPr>
          <p:cNvPr id="1256" name="Google Shape;1256;p45"/>
          <p:cNvCxnSpPr>
            <a:stCxn id="1228" idx="3"/>
            <a:endCxn id="1229" idx="1"/>
          </p:cNvCxnSpPr>
          <p:nvPr/>
        </p:nvCxnSpPr>
        <p:spPr>
          <a:xfrm>
            <a:off x="3869542" y="3359063"/>
            <a:ext cx="1391100" cy="0"/>
          </a:xfrm>
          <a:prstGeom prst="straightConnector1">
            <a:avLst/>
          </a:prstGeom>
          <a:noFill/>
          <a:ln cap="flat" cmpd="sng" w="9525">
            <a:solidFill>
              <a:schemeClr val="dk1"/>
            </a:solidFill>
            <a:prstDash val="solid"/>
            <a:round/>
            <a:headEnd len="med" w="med" type="none"/>
            <a:tailEnd len="med" w="med" type="none"/>
          </a:ln>
        </p:spPr>
      </p:cxnSp>
      <p:cxnSp>
        <p:nvCxnSpPr>
          <p:cNvPr id="1257" name="Google Shape;1257;p45"/>
          <p:cNvCxnSpPr>
            <a:stCxn id="1229" idx="3"/>
            <a:endCxn id="1230" idx="1"/>
          </p:cNvCxnSpPr>
          <p:nvPr/>
        </p:nvCxnSpPr>
        <p:spPr>
          <a:xfrm>
            <a:off x="5833408" y="3359063"/>
            <a:ext cx="1391100" cy="0"/>
          </a:xfrm>
          <a:prstGeom prst="straightConnector1">
            <a:avLst/>
          </a:prstGeom>
          <a:noFill/>
          <a:ln cap="flat" cmpd="sng" w="9525">
            <a:solidFill>
              <a:schemeClr val="dk1"/>
            </a:solidFill>
            <a:prstDash val="solid"/>
            <a:round/>
            <a:headEnd len="med" w="med" type="none"/>
            <a:tailEnd len="med" w="med" type="none"/>
          </a:ln>
        </p:spPr>
      </p:cxnSp>
      <p:cxnSp>
        <p:nvCxnSpPr>
          <p:cNvPr id="1258" name="Google Shape;1258;p45"/>
          <p:cNvCxnSpPr>
            <a:stCxn id="1227" idx="2"/>
            <a:endCxn id="1247" idx="0"/>
          </p:cNvCxnSpPr>
          <p:nvPr/>
        </p:nvCxnSpPr>
        <p:spPr>
          <a:xfrm>
            <a:off x="1619325" y="3645413"/>
            <a:ext cx="0" cy="275700"/>
          </a:xfrm>
          <a:prstGeom prst="straightConnector1">
            <a:avLst/>
          </a:prstGeom>
          <a:noFill/>
          <a:ln cap="flat" cmpd="sng" w="9525">
            <a:solidFill>
              <a:schemeClr val="dk1"/>
            </a:solidFill>
            <a:prstDash val="solid"/>
            <a:round/>
            <a:headEnd len="med" w="med" type="none"/>
            <a:tailEnd len="med" w="med" type="none"/>
          </a:ln>
        </p:spPr>
      </p:cxnSp>
      <p:cxnSp>
        <p:nvCxnSpPr>
          <p:cNvPr id="1259" name="Google Shape;1259;p45"/>
          <p:cNvCxnSpPr>
            <a:stCxn id="1228" idx="2"/>
            <a:endCxn id="1249" idx="0"/>
          </p:cNvCxnSpPr>
          <p:nvPr/>
        </p:nvCxnSpPr>
        <p:spPr>
          <a:xfrm>
            <a:off x="3583192" y="3645413"/>
            <a:ext cx="0" cy="275700"/>
          </a:xfrm>
          <a:prstGeom prst="straightConnector1">
            <a:avLst/>
          </a:prstGeom>
          <a:noFill/>
          <a:ln cap="flat" cmpd="sng" w="9525">
            <a:solidFill>
              <a:schemeClr val="dk1"/>
            </a:solidFill>
            <a:prstDash val="solid"/>
            <a:round/>
            <a:headEnd len="med" w="med" type="none"/>
            <a:tailEnd len="med" w="med" type="none"/>
          </a:ln>
        </p:spPr>
      </p:cxnSp>
      <p:cxnSp>
        <p:nvCxnSpPr>
          <p:cNvPr id="1260" name="Google Shape;1260;p45"/>
          <p:cNvCxnSpPr>
            <a:stCxn id="1229" idx="2"/>
            <a:endCxn id="1251" idx="0"/>
          </p:cNvCxnSpPr>
          <p:nvPr/>
        </p:nvCxnSpPr>
        <p:spPr>
          <a:xfrm>
            <a:off x="5547058" y="3645413"/>
            <a:ext cx="0" cy="275700"/>
          </a:xfrm>
          <a:prstGeom prst="straightConnector1">
            <a:avLst/>
          </a:prstGeom>
          <a:noFill/>
          <a:ln cap="flat" cmpd="sng" w="9525">
            <a:solidFill>
              <a:schemeClr val="dk1"/>
            </a:solidFill>
            <a:prstDash val="solid"/>
            <a:round/>
            <a:headEnd len="med" w="med" type="none"/>
            <a:tailEnd len="med" w="med" type="none"/>
          </a:ln>
        </p:spPr>
      </p:cxnSp>
      <p:cxnSp>
        <p:nvCxnSpPr>
          <p:cNvPr id="1261" name="Google Shape;1261;p45"/>
          <p:cNvCxnSpPr>
            <a:stCxn id="1230" idx="2"/>
            <a:endCxn id="1253" idx="0"/>
          </p:cNvCxnSpPr>
          <p:nvPr/>
        </p:nvCxnSpPr>
        <p:spPr>
          <a:xfrm>
            <a:off x="7510925" y="3645413"/>
            <a:ext cx="0" cy="275700"/>
          </a:xfrm>
          <a:prstGeom prst="straightConnector1">
            <a:avLst/>
          </a:prstGeom>
          <a:noFill/>
          <a:ln cap="flat" cmpd="sng" w="9525">
            <a:solidFill>
              <a:schemeClr val="dk1"/>
            </a:solidFill>
            <a:prstDash val="solid"/>
            <a:round/>
            <a:headEnd len="med" w="med" type="none"/>
            <a:tailEnd len="med" w="med" type="none"/>
          </a:ln>
        </p:spPr>
      </p:cxnSp>
      <p:cxnSp>
        <p:nvCxnSpPr>
          <p:cNvPr id="1262" name="Google Shape;1262;p45"/>
          <p:cNvCxnSpPr>
            <a:stCxn id="1226" idx="3"/>
            <a:endCxn id="1227" idx="1"/>
          </p:cNvCxnSpPr>
          <p:nvPr/>
        </p:nvCxnSpPr>
        <p:spPr>
          <a:xfrm flipH="1">
            <a:off x="1332875" y="1473321"/>
            <a:ext cx="6464400" cy="1885800"/>
          </a:xfrm>
          <a:prstGeom prst="bentConnector5">
            <a:avLst>
              <a:gd fmla="val -9662" name="adj1"/>
              <a:gd fmla="val 76977" name="adj2"/>
              <a:gd fmla="val 109465" name="adj3"/>
            </a:avLst>
          </a:prstGeom>
          <a:noFill/>
          <a:ln cap="flat" cmpd="sng" w="9525">
            <a:solidFill>
              <a:schemeClr val="dk1"/>
            </a:solidFill>
            <a:prstDash val="solid"/>
            <a:round/>
            <a:headEnd len="med" w="med" type="none"/>
            <a:tailEnd len="med" w="med" type="none"/>
          </a:ln>
        </p:spPr>
      </p:cxnSp>
      <p:grpSp>
        <p:nvGrpSpPr>
          <p:cNvPr id="1263" name="Google Shape;1263;p45"/>
          <p:cNvGrpSpPr/>
          <p:nvPr/>
        </p:nvGrpSpPr>
        <p:grpSpPr>
          <a:xfrm>
            <a:off x="1452523" y="1305883"/>
            <a:ext cx="371988" cy="353826"/>
            <a:chOff x="-6690625" y="3631325"/>
            <a:chExt cx="307225" cy="292225"/>
          </a:xfrm>
        </p:grpSpPr>
        <p:sp>
          <p:nvSpPr>
            <p:cNvPr id="1264" name="Google Shape;1264;p45"/>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5"/>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5"/>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5"/>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5"/>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9" name="Google Shape;1269;p45"/>
          <p:cNvGrpSpPr/>
          <p:nvPr/>
        </p:nvGrpSpPr>
        <p:grpSpPr>
          <a:xfrm>
            <a:off x="7318621" y="1288314"/>
            <a:ext cx="371995" cy="369742"/>
            <a:chOff x="-6689825" y="3992050"/>
            <a:chExt cx="293025" cy="291250"/>
          </a:xfrm>
        </p:grpSpPr>
        <p:sp>
          <p:nvSpPr>
            <p:cNvPr id="1270" name="Google Shape;1270;p45"/>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5"/>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5"/>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5"/>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5"/>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5"/>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5"/>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5"/>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5"/>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5"/>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5"/>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5"/>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2" name="Google Shape;1282;p45"/>
          <p:cNvGrpSpPr/>
          <p:nvPr/>
        </p:nvGrpSpPr>
        <p:grpSpPr>
          <a:xfrm>
            <a:off x="1428749" y="3199045"/>
            <a:ext cx="372001" cy="319120"/>
            <a:chOff x="-3037625" y="3254850"/>
            <a:chExt cx="299325" cy="256775"/>
          </a:xfrm>
        </p:grpSpPr>
        <p:sp>
          <p:nvSpPr>
            <p:cNvPr id="1283" name="Google Shape;1283;p45"/>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5"/>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5"/>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5"/>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7" name="Google Shape;1287;p45"/>
          <p:cNvGrpSpPr/>
          <p:nvPr/>
        </p:nvGrpSpPr>
        <p:grpSpPr>
          <a:xfrm>
            <a:off x="3397180" y="1290744"/>
            <a:ext cx="371996" cy="364902"/>
            <a:chOff x="-1183550" y="3586525"/>
            <a:chExt cx="296175" cy="290550"/>
          </a:xfrm>
        </p:grpSpPr>
        <p:sp>
          <p:nvSpPr>
            <p:cNvPr id="1288" name="Google Shape;1288;p45"/>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5"/>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5"/>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5"/>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5"/>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5"/>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5"/>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5"/>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5"/>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7" name="Google Shape;1297;p45"/>
          <p:cNvGrpSpPr/>
          <p:nvPr/>
        </p:nvGrpSpPr>
        <p:grpSpPr>
          <a:xfrm>
            <a:off x="7326226" y="3174041"/>
            <a:ext cx="371991" cy="369022"/>
            <a:chOff x="-5613150" y="3991275"/>
            <a:chExt cx="294600" cy="292225"/>
          </a:xfrm>
        </p:grpSpPr>
        <p:sp>
          <p:nvSpPr>
            <p:cNvPr id="1298" name="Google Shape;1298;p45"/>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5"/>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5"/>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5"/>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5"/>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5"/>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5"/>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5"/>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5"/>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7" name="Google Shape;1307;p45"/>
          <p:cNvGrpSpPr/>
          <p:nvPr/>
        </p:nvGrpSpPr>
        <p:grpSpPr>
          <a:xfrm>
            <a:off x="5361027" y="1293850"/>
            <a:ext cx="372000" cy="358813"/>
            <a:chOff x="-3768700" y="3253275"/>
            <a:chExt cx="301850" cy="291150"/>
          </a:xfrm>
        </p:grpSpPr>
        <p:sp>
          <p:nvSpPr>
            <p:cNvPr id="1308" name="Google Shape;1308;p45"/>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5"/>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5"/>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1" name="Google Shape;1311;p45"/>
          <p:cNvGrpSpPr/>
          <p:nvPr/>
        </p:nvGrpSpPr>
        <p:grpSpPr>
          <a:xfrm>
            <a:off x="5391844" y="3182599"/>
            <a:ext cx="310330" cy="351982"/>
            <a:chOff x="-1575775" y="3238300"/>
            <a:chExt cx="258350" cy="293025"/>
          </a:xfrm>
        </p:grpSpPr>
        <p:sp>
          <p:nvSpPr>
            <p:cNvPr id="1312" name="Google Shape;1312;p45"/>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5"/>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5"/>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5"/>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5"/>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7" name="Google Shape;1317;p45"/>
          <p:cNvGrpSpPr/>
          <p:nvPr/>
        </p:nvGrpSpPr>
        <p:grpSpPr>
          <a:xfrm>
            <a:off x="3397199" y="3182333"/>
            <a:ext cx="371995" cy="351973"/>
            <a:chOff x="-1592325" y="3957400"/>
            <a:chExt cx="293025" cy="277275"/>
          </a:xfrm>
        </p:grpSpPr>
        <p:sp>
          <p:nvSpPr>
            <p:cNvPr id="1318" name="Google Shape;1318;p45"/>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5"/>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5"/>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5"/>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5" name="Shape 1325"/>
        <p:cNvGrpSpPr/>
        <p:nvPr/>
      </p:nvGrpSpPr>
      <p:grpSpPr>
        <a:xfrm>
          <a:off x="0" y="0"/>
          <a:ext cx="0" cy="0"/>
          <a:chOff x="0" y="0"/>
          <a:chExt cx="0" cy="0"/>
        </a:xfrm>
      </p:grpSpPr>
      <p:sp>
        <p:nvSpPr>
          <p:cNvPr id="1326" name="Google Shape;1326;p46"/>
          <p:cNvSpPr/>
          <p:nvPr/>
        </p:nvSpPr>
        <p:spPr>
          <a:xfrm>
            <a:off x="3899650" y="1118050"/>
            <a:ext cx="1345500" cy="489600"/>
          </a:xfrm>
          <a:prstGeom prst="roundRect">
            <a:avLst>
              <a:gd fmla="val 28084"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000">
                <a:solidFill>
                  <a:schemeClr val="lt1"/>
                </a:solidFill>
                <a:latin typeface="Urbanist"/>
                <a:ea typeface="Urbanist"/>
                <a:cs typeface="Urbanist"/>
                <a:sym typeface="Urbanist"/>
              </a:rPr>
              <a:t>Le Soleil</a:t>
            </a:r>
            <a:endParaRPr b="1" sz="1000">
              <a:solidFill>
                <a:schemeClr val="lt1"/>
              </a:solidFill>
              <a:latin typeface="Urbanist"/>
              <a:ea typeface="Urbanist"/>
              <a:cs typeface="Urbanist"/>
              <a:sym typeface="Urbanist"/>
            </a:endParaRPr>
          </a:p>
          <a:p>
            <a:pPr indent="0" lvl="0" marL="0" rtl="0" algn="ctr">
              <a:spcBef>
                <a:spcPts val="0"/>
              </a:spcBef>
              <a:spcAft>
                <a:spcPts val="0"/>
              </a:spcAft>
              <a:buNone/>
            </a:pPr>
            <a:r>
              <a:rPr lang="fr" sz="1000">
                <a:solidFill>
                  <a:schemeClr val="lt1"/>
                </a:solidFill>
                <a:latin typeface="Urbanist"/>
                <a:ea typeface="Urbanist"/>
                <a:cs typeface="Urbanist"/>
                <a:sym typeface="Urbanist"/>
              </a:rPr>
              <a:t>PDG</a:t>
            </a:r>
            <a:endParaRPr>
              <a:solidFill>
                <a:schemeClr val="lt1"/>
              </a:solidFill>
              <a:latin typeface="Urbanist"/>
              <a:ea typeface="Urbanist"/>
              <a:cs typeface="Urbanist"/>
              <a:sym typeface="Urbanist"/>
            </a:endParaRPr>
          </a:p>
        </p:txBody>
      </p:sp>
      <p:sp>
        <p:nvSpPr>
          <p:cNvPr id="1327" name="Google Shape;1327;p46"/>
          <p:cNvSpPr/>
          <p:nvPr/>
        </p:nvSpPr>
        <p:spPr>
          <a:xfrm>
            <a:off x="2351725" y="2014558"/>
            <a:ext cx="1345500" cy="489600"/>
          </a:xfrm>
          <a:prstGeom prst="roundRect">
            <a:avLst>
              <a:gd fmla="val 28084"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000">
                <a:solidFill>
                  <a:schemeClr val="lt1"/>
                </a:solidFill>
                <a:latin typeface="Urbanist"/>
                <a:ea typeface="Urbanist"/>
                <a:cs typeface="Urbanist"/>
                <a:sym typeface="Urbanist"/>
              </a:rPr>
              <a:t>Jupiter</a:t>
            </a:r>
            <a:endParaRPr b="1" sz="1000">
              <a:solidFill>
                <a:schemeClr val="lt1"/>
              </a:solidFill>
              <a:latin typeface="Urbanist"/>
              <a:ea typeface="Urbanist"/>
              <a:cs typeface="Urbanist"/>
              <a:sym typeface="Urbanist"/>
            </a:endParaRPr>
          </a:p>
          <a:p>
            <a:pPr indent="0" lvl="0" marL="0" rtl="0" algn="ctr">
              <a:spcBef>
                <a:spcPts val="0"/>
              </a:spcBef>
              <a:spcAft>
                <a:spcPts val="0"/>
              </a:spcAft>
              <a:buNone/>
            </a:pPr>
            <a:r>
              <a:rPr lang="fr" sz="1000">
                <a:solidFill>
                  <a:schemeClr val="lt1"/>
                </a:solidFill>
                <a:latin typeface="Urbanist"/>
                <a:ea typeface="Urbanist"/>
                <a:cs typeface="Urbanist"/>
                <a:sym typeface="Urbanist"/>
              </a:rPr>
              <a:t>C. département</a:t>
            </a:r>
            <a:endParaRPr>
              <a:solidFill>
                <a:schemeClr val="lt1"/>
              </a:solidFill>
              <a:latin typeface="Urbanist"/>
              <a:ea typeface="Urbanist"/>
              <a:cs typeface="Urbanist"/>
              <a:sym typeface="Urbanist"/>
            </a:endParaRPr>
          </a:p>
        </p:txBody>
      </p:sp>
      <p:sp>
        <p:nvSpPr>
          <p:cNvPr id="1328" name="Google Shape;1328;p46"/>
          <p:cNvSpPr/>
          <p:nvPr/>
        </p:nvSpPr>
        <p:spPr>
          <a:xfrm>
            <a:off x="5446000" y="2014558"/>
            <a:ext cx="1345500" cy="489600"/>
          </a:xfrm>
          <a:prstGeom prst="roundRect">
            <a:avLst>
              <a:gd fmla="val 28084"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000">
                <a:solidFill>
                  <a:schemeClr val="lt1"/>
                </a:solidFill>
                <a:latin typeface="Urbanist"/>
                <a:ea typeface="Urbanist"/>
                <a:cs typeface="Urbanist"/>
                <a:sym typeface="Urbanist"/>
              </a:rPr>
              <a:t>Neptune</a:t>
            </a:r>
            <a:endParaRPr b="1" sz="1000">
              <a:solidFill>
                <a:schemeClr val="lt1"/>
              </a:solidFill>
              <a:latin typeface="Urbanist"/>
              <a:ea typeface="Urbanist"/>
              <a:cs typeface="Urbanist"/>
              <a:sym typeface="Urbanist"/>
            </a:endParaRPr>
          </a:p>
          <a:p>
            <a:pPr indent="0" lvl="0" marL="0" rtl="0" algn="ctr">
              <a:spcBef>
                <a:spcPts val="0"/>
              </a:spcBef>
              <a:spcAft>
                <a:spcPts val="0"/>
              </a:spcAft>
              <a:buNone/>
            </a:pPr>
            <a:r>
              <a:rPr lang="fr" sz="1000">
                <a:solidFill>
                  <a:schemeClr val="lt1"/>
                </a:solidFill>
                <a:latin typeface="Urbanist"/>
                <a:ea typeface="Urbanist"/>
                <a:cs typeface="Urbanist"/>
                <a:sym typeface="Urbanist"/>
              </a:rPr>
              <a:t>C. département</a:t>
            </a:r>
            <a:endParaRPr>
              <a:solidFill>
                <a:schemeClr val="lt1"/>
              </a:solidFill>
              <a:latin typeface="Urbanist"/>
              <a:ea typeface="Urbanist"/>
              <a:cs typeface="Urbanist"/>
              <a:sym typeface="Urbanist"/>
            </a:endParaRPr>
          </a:p>
        </p:txBody>
      </p:sp>
      <p:sp>
        <p:nvSpPr>
          <p:cNvPr id="1329" name="Google Shape;1329;p46"/>
          <p:cNvSpPr/>
          <p:nvPr/>
        </p:nvSpPr>
        <p:spPr>
          <a:xfrm>
            <a:off x="4791900" y="2987267"/>
            <a:ext cx="1176600" cy="489600"/>
          </a:xfrm>
          <a:prstGeom prst="roundRect">
            <a:avLst>
              <a:gd fmla="val 28084"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000">
                <a:solidFill>
                  <a:schemeClr val="lt1"/>
                </a:solidFill>
                <a:latin typeface="Urbanist"/>
                <a:ea typeface="Urbanist"/>
                <a:cs typeface="Urbanist"/>
                <a:sym typeface="Urbanist"/>
              </a:rPr>
              <a:t>Vénus</a:t>
            </a:r>
            <a:endParaRPr b="1" sz="1000">
              <a:solidFill>
                <a:schemeClr val="lt1"/>
              </a:solidFill>
              <a:latin typeface="Urbanist"/>
              <a:ea typeface="Urbanist"/>
              <a:cs typeface="Urbanist"/>
              <a:sym typeface="Urbanist"/>
            </a:endParaRPr>
          </a:p>
          <a:p>
            <a:pPr indent="0" lvl="0" marL="0" rtl="0" algn="ctr">
              <a:spcBef>
                <a:spcPts val="0"/>
              </a:spcBef>
              <a:spcAft>
                <a:spcPts val="0"/>
              </a:spcAft>
              <a:buNone/>
            </a:pPr>
            <a:r>
              <a:rPr lang="fr" sz="1000">
                <a:solidFill>
                  <a:schemeClr val="lt1"/>
                </a:solidFill>
                <a:latin typeface="Urbanist"/>
                <a:ea typeface="Urbanist"/>
                <a:cs typeface="Urbanist"/>
                <a:sym typeface="Urbanist"/>
              </a:rPr>
              <a:t>Responsable</a:t>
            </a:r>
            <a:endParaRPr>
              <a:solidFill>
                <a:schemeClr val="lt1"/>
              </a:solidFill>
              <a:latin typeface="Urbanist"/>
              <a:ea typeface="Urbanist"/>
              <a:cs typeface="Urbanist"/>
              <a:sym typeface="Urbanist"/>
            </a:endParaRPr>
          </a:p>
        </p:txBody>
      </p:sp>
      <p:sp>
        <p:nvSpPr>
          <p:cNvPr id="1330" name="Google Shape;1330;p46"/>
          <p:cNvSpPr/>
          <p:nvPr/>
        </p:nvSpPr>
        <p:spPr>
          <a:xfrm>
            <a:off x="6268300" y="2987267"/>
            <a:ext cx="1176600" cy="489600"/>
          </a:xfrm>
          <a:prstGeom prst="roundRect">
            <a:avLst>
              <a:gd fmla="val 28084"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000">
                <a:solidFill>
                  <a:schemeClr val="lt1"/>
                </a:solidFill>
                <a:latin typeface="Urbanist"/>
                <a:ea typeface="Urbanist"/>
                <a:cs typeface="Urbanist"/>
                <a:sym typeface="Urbanist"/>
              </a:rPr>
              <a:t>Mars</a:t>
            </a:r>
            <a:endParaRPr b="1" sz="1000">
              <a:solidFill>
                <a:schemeClr val="lt1"/>
              </a:solidFill>
              <a:latin typeface="Urbanist"/>
              <a:ea typeface="Urbanist"/>
              <a:cs typeface="Urbanist"/>
              <a:sym typeface="Urbanist"/>
            </a:endParaRPr>
          </a:p>
          <a:p>
            <a:pPr indent="0" lvl="0" marL="0" rtl="0" algn="ctr">
              <a:spcBef>
                <a:spcPts val="0"/>
              </a:spcBef>
              <a:spcAft>
                <a:spcPts val="0"/>
              </a:spcAft>
              <a:buNone/>
            </a:pPr>
            <a:r>
              <a:rPr lang="fr" sz="1000">
                <a:solidFill>
                  <a:schemeClr val="lt1"/>
                </a:solidFill>
                <a:latin typeface="Urbanist"/>
                <a:ea typeface="Urbanist"/>
                <a:cs typeface="Urbanist"/>
                <a:sym typeface="Urbanist"/>
              </a:rPr>
              <a:t>Responsable</a:t>
            </a:r>
            <a:endParaRPr>
              <a:solidFill>
                <a:schemeClr val="lt1"/>
              </a:solidFill>
              <a:latin typeface="Urbanist"/>
              <a:ea typeface="Urbanist"/>
              <a:cs typeface="Urbanist"/>
              <a:sym typeface="Urbanist"/>
            </a:endParaRPr>
          </a:p>
        </p:txBody>
      </p:sp>
      <p:sp>
        <p:nvSpPr>
          <p:cNvPr id="1331" name="Google Shape;1331;p46"/>
          <p:cNvSpPr/>
          <p:nvPr/>
        </p:nvSpPr>
        <p:spPr>
          <a:xfrm>
            <a:off x="1699800" y="2987267"/>
            <a:ext cx="1176600" cy="489600"/>
          </a:xfrm>
          <a:prstGeom prst="roundRect">
            <a:avLst>
              <a:gd fmla="val 28084"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000">
                <a:solidFill>
                  <a:schemeClr val="lt1"/>
                </a:solidFill>
                <a:latin typeface="Urbanist"/>
                <a:ea typeface="Urbanist"/>
                <a:cs typeface="Urbanist"/>
                <a:sym typeface="Urbanist"/>
              </a:rPr>
              <a:t>Saturne</a:t>
            </a:r>
            <a:endParaRPr b="1" sz="1000">
              <a:solidFill>
                <a:schemeClr val="lt1"/>
              </a:solidFill>
              <a:latin typeface="Urbanist"/>
              <a:ea typeface="Urbanist"/>
              <a:cs typeface="Urbanist"/>
              <a:sym typeface="Urbanist"/>
            </a:endParaRPr>
          </a:p>
          <a:p>
            <a:pPr indent="0" lvl="0" marL="0" rtl="0" algn="ctr">
              <a:spcBef>
                <a:spcPts val="0"/>
              </a:spcBef>
              <a:spcAft>
                <a:spcPts val="0"/>
              </a:spcAft>
              <a:buNone/>
            </a:pPr>
            <a:r>
              <a:rPr lang="fr" sz="1000">
                <a:solidFill>
                  <a:schemeClr val="lt1"/>
                </a:solidFill>
                <a:latin typeface="Urbanist"/>
                <a:ea typeface="Urbanist"/>
                <a:cs typeface="Urbanist"/>
                <a:sym typeface="Urbanist"/>
              </a:rPr>
              <a:t>Responsable</a:t>
            </a:r>
            <a:endParaRPr>
              <a:solidFill>
                <a:schemeClr val="lt1"/>
              </a:solidFill>
              <a:latin typeface="Urbanist"/>
              <a:ea typeface="Urbanist"/>
              <a:cs typeface="Urbanist"/>
              <a:sym typeface="Urbanist"/>
            </a:endParaRPr>
          </a:p>
        </p:txBody>
      </p:sp>
      <p:sp>
        <p:nvSpPr>
          <p:cNvPr id="1332" name="Google Shape;1332;p46"/>
          <p:cNvSpPr/>
          <p:nvPr/>
        </p:nvSpPr>
        <p:spPr>
          <a:xfrm>
            <a:off x="3176200" y="2987267"/>
            <a:ext cx="1176600" cy="489600"/>
          </a:xfrm>
          <a:prstGeom prst="roundRect">
            <a:avLst>
              <a:gd fmla="val 28084"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000">
                <a:solidFill>
                  <a:schemeClr val="lt1"/>
                </a:solidFill>
                <a:latin typeface="Urbanist"/>
                <a:ea typeface="Urbanist"/>
                <a:cs typeface="Urbanist"/>
                <a:sym typeface="Urbanist"/>
              </a:rPr>
              <a:t>La Terre</a:t>
            </a:r>
            <a:endParaRPr b="1" sz="1000">
              <a:solidFill>
                <a:schemeClr val="lt1"/>
              </a:solidFill>
              <a:latin typeface="Urbanist"/>
              <a:ea typeface="Urbanist"/>
              <a:cs typeface="Urbanist"/>
              <a:sym typeface="Urbanist"/>
            </a:endParaRPr>
          </a:p>
          <a:p>
            <a:pPr indent="0" lvl="0" marL="0" rtl="0" algn="ctr">
              <a:spcBef>
                <a:spcPts val="0"/>
              </a:spcBef>
              <a:spcAft>
                <a:spcPts val="0"/>
              </a:spcAft>
              <a:buNone/>
            </a:pPr>
            <a:r>
              <a:rPr lang="fr" sz="1000">
                <a:solidFill>
                  <a:schemeClr val="lt1"/>
                </a:solidFill>
                <a:latin typeface="Urbanist"/>
                <a:ea typeface="Urbanist"/>
                <a:cs typeface="Urbanist"/>
                <a:sym typeface="Urbanist"/>
              </a:rPr>
              <a:t>Responsable</a:t>
            </a:r>
            <a:endParaRPr>
              <a:solidFill>
                <a:schemeClr val="lt1"/>
              </a:solidFill>
              <a:latin typeface="Urbanist"/>
              <a:ea typeface="Urbanist"/>
              <a:cs typeface="Urbanist"/>
              <a:sym typeface="Urbanist"/>
            </a:endParaRPr>
          </a:p>
        </p:txBody>
      </p:sp>
      <p:sp>
        <p:nvSpPr>
          <p:cNvPr id="1333" name="Google Shape;1333;p46"/>
          <p:cNvSpPr/>
          <p:nvPr/>
        </p:nvSpPr>
        <p:spPr>
          <a:xfrm>
            <a:off x="961000" y="3959975"/>
            <a:ext cx="1176600" cy="489600"/>
          </a:xfrm>
          <a:prstGeom prst="roundRect">
            <a:avLst>
              <a:gd fmla="val 28084"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000">
                <a:solidFill>
                  <a:schemeClr val="lt1"/>
                </a:solidFill>
                <a:latin typeface="Urbanist"/>
                <a:ea typeface="Urbanist"/>
                <a:cs typeface="Urbanist"/>
                <a:sym typeface="Urbanist"/>
              </a:rPr>
              <a:t>La Lune</a:t>
            </a:r>
            <a:endParaRPr b="1" sz="1000">
              <a:solidFill>
                <a:schemeClr val="lt1"/>
              </a:solidFill>
              <a:latin typeface="Urbanist"/>
              <a:ea typeface="Urbanist"/>
              <a:cs typeface="Urbanist"/>
              <a:sym typeface="Urbanist"/>
            </a:endParaRPr>
          </a:p>
          <a:p>
            <a:pPr indent="0" lvl="0" marL="0" rtl="0" algn="ctr">
              <a:spcBef>
                <a:spcPts val="0"/>
              </a:spcBef>
              <a:spcAft>
                <a:spcPts val="0"/>
              </a:spcAft>
              <a:buNone/>
            </a:pPr>
            <a:r>
              <a:rPr lang="fr" sz="1000">
                <a:solidFill>
                  <a:schemeClr val="lt1"/>
                </a:solidFill>
                <a:latin typeface="Urbanist"/>
                <a:ea typeface="Urbanist"/>
                <a:cs typeface="Urbanist"/>
                <a:sym typeface="Urbanist"/>
              </a:rPr>
              <a:t>Employé</a:t>
            </a:r>
            <a:endParaRPr>
              <a:solidFill>
                <a:schemeClr val="lt1"/>
              </a:solidFill>
              <a:latin typeface="Urbanist"/>
              <a:ea typeface="Urbanist"/>
              <a:cs typeface="Urbanist"/>
              <a:sym typeface="Urbanist"/>
            </a:endParaRPr>
          </a:p>
        </p:txBody>
      </p:sp>
      <p:sp>
        <p:nvSpPr>
          <p:cNvPr id="1334" name="Google Shape;1334;p46"/>
          <p:cNvSpPr/>
          <p:nvPr/>
        </p:nvSpPr>
        <p:spPr>
          <a:xfrm>
            <a:off x="2438575" y="3959975"/>
            <a:ext cx="1176600" cy="489600"/>
          </a:xfrm>
          <a:prstGeom prst="roundRect">
            <a:avLst>
              <a:gd fmla="val 28084"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000">
                <a:solidFill>
                  <a:schemeClr val="lt1"/>
                </a:solidFill>
                <a:latin typeface="Urbanist"/>
                <a:ea typeface="Urbanist"/>
                <a:cs typeface="Urbanist"/>
                <a:sym typeface="Urbanist"/>
              </a:rPr>
              <a:t>Mercure</a:t>
            </a:r>
            <a:endParaRPr b="1" sz="1000">
              <a:solidFill>
                <a:schemeClr val="lt1"/>
              </a:solidFill>
              <a:latin typeface="Urbanist"/>
              <a:ea typeface="Urbanist"/>
              <a:cs typeface="Urbanist"/>
              <a:sym typeface="Urbanist"/>
            </a:endParaRPr>
          </a:p>
          <a:p>
            <a:pPr indent="0" lvl="0" marL="0" rtl="0" algn="ctr">
              <a:spcBef>
                <a:spcPts val="0"/>
              </a:spcBef>
              <a:spcAft>
                <a:spcPts val="0"/>
              </a:spcAft>
              <a:buNone/>
            </a:pPr>
            <a:r>
              <a:rPr lang="fr" sz="1000">
                <a:solidFill>
                  <a:schemeClr val="lt1"/>
                </a:solidFill>
                <a:latin typeface="Urbanist"/>
                <a:ea typeface="Urbanist"/>
                <a:cs typeface="Urbanist"/>
                <a:sym typeface="Urbanist"/>
              </a:rPr>
              <a:t>Employé</a:t>
            </a:r>
            <a:endParaRPr>
              <a:solidFill>
                <a:schemeClr val="lt1"/>
              </a:solidFill>
              <a:latin typeface="Urbanist"/>
              <a:ea typeface="Urbanist"/>
              <a:cs typeface="Urbanist"/>
              <a:sym typeface="Urbanist"/>
            </a:endParaRPr>
          </a:p>
        </p:txBody>
      </p:sp>
      <p:sp>
        <p:nvSpPr>
          <p:cNvPr id="1335" name="Google Shape;1335;p46"/>
          <p:cNvSpPr/>
          <p:nvPr/>
        </p:nvSpPr>
        <p:spPr>
          <a:xfrm>
            <a:off x="4053113" y="3959975"/>
            <a:ext cx="1176600" cy="489600"/>
          </a:xfrm>
          <a:prstGeom prst="roundRect">
            <a:avLst>
              <a:gd fmla="val 28084"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000">
                <a:solidFill>
                  <a:schemeClr val="lt1"/>
                </a:solidFill>
                <a:latin typeface="Urbanist"/>
                <a:ea typeface="Urbanist"/>
                <a:cs typeface="Urbanist"/>
                <a:sym typeface="Urbanist"/>
              </a:rPr>
              <a:t>Titan</a:t>
            </a:r>
            <a:endParaRPr b="1" sz="1000">
              <a:solidFill>
                <a:schemeClr val="lt1"/>
              </a:solidFill>
              <a:latin typeface="Urbanist"/>
              <a:ea typeface="Urbanist"/>
              <a:cs typeface="Urbanist"/>
              <a:sym typeface="Urbanist"/>
            </a:endParaRPr>
          </a:p>
          <a:p>
            <a:pPr indent="0" lvl="0" marL="0" rtl="0" algn="ctr">
              <a:spcBef>
                <a:spcPts val="0"/>
              </a:spcBef>
              <a:spcAft>
                <a:spcPts val="0"/>
              </a:spcAft>
              <a:buNone/>
            </a:pPr>
            <a:r>
              <a:rPr lang="fr" sz="1000">
                <a:solidFill>
                  <a:schemeClr val="lt1"/>
                </a:solidFill>
                <a:latin typeface="Urbanist"/>
                <a:ea typeface="Urbanist"/>
                <a:cs typeface="Urbanist"/>
                <a:sym typeface="Urbanist"/>
              </a:rPr>
              <a:t>Employé</a:t>
            </a:r>
            <a:endParaRPr>
              <a:solidFill>
                <a:schemeClr val="lt1"/>
              </a:solidFill>
              <a:latin typeface="Urbanist"/>
              <a:ea typeface="Urbanist"/>
              <a:cs typeface="Urbanist"/>
              <a:sym typeface="Urbanist"/>
            </a:endParaRPr>
          </a:p>
        </p:txBody>
      </p:sp>
      <p:sp>
        <p:nvSpPr>
          <p:cNvPr id="1336" name="Google Shape;1336;p46"/>
          <p:cNvSpPr/>
          <p:nvPr/>
        </p:nvSpPr>
        <p:spPr>
          <a:xfrm>
            <a:off x="5530663" y="3959975"/>
            <a:ext cx="1176600" cy="489600"/>
          </a:xfrm>
          <a:prstGeom prst="roundRect">
            <a:avLst>
              <a:gd fmla="val 28084"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000">
                <a:solidFill>
                  <a:schemeClr val="lt1"/>
                </a:solidFill>
                <a:latin typeface="Urbanist"/>
                <a:ea typeface="Urbanist"/>
                <a:cs typeface="Urbanist"/>
                <a:sym typeface="Urbanist"/>
              </a:rPr>
              <a:t>Triton</a:t>
            </a:r>
            <a:endParaRPr b="1" sz="1000">
              <a:solidFill>
                <a:schemeClr val="lt1"/>
              </a:solidFill>
              <a:latin typeface="Urbanist"/>
              <a:ea typeface="Urbanist"/>
              <a:cs typeface="Urbanist"/>
              <a:sym typeface="Urbanist"/>
            </a:endParaRPr>
          </a:p>
          <a:p>
            <a:pPr indent="0" lvl="0" marL="0" rtl="0" algn="ctr">
              <a:spcBef>
                <a:spcPts val="0"/>
              </a:spcBef>
              <a:spcAft>
                <a:spcPts val="0"/>
              </a:spcAft>
              <a:buNone/>
            </a:pPr>
            <a:r>
              <a:rPr lang="fr" sz="1000">
                <a:solidFill>
                  <a:schemeClr val="lt1"/>
                </a:solidFill>
                <a:latin typeface="Urbanist"/>
                <a:ea typeface="Urbanist"/>
                <a:cs typeface="Urbanist"/>
                <a:sym typeface="Urbanist"/>
              </a:rPr>
              <a:t>Employé</a:t>
            </a:r>
            <a:endParaRPr>
              <a:solidFill>
                <a:schemeClr val="lt1"/>
              </a:solidFill>
              <a:latin typeface="Urbanist"/>
              <a:ea typeface="Urbanist"/>
              <a:cs typeface="Urbanist"/>
              <a:sym typeface="Urbanist"/>
            </a:endParaRPr>
          </a:p>
        </p:txBody>
      </p:sp>
      <p:sp>
        <p:nvSpPr>
          <p:cNvPr id="1337" name="Google Shape;1337;p46"/>
          <p:cNvSpPr/>
          <p:nvPr/>
        </p:nvSpPr>
        <p:spPr>
          <a:xfrm>
            <a:off x="7008213" y="3959975"/>
            <a:ext cx="1176600" cy="489600"/>
          </a:xfrm>
          <a:prstGeom prst="roundRect">
            <a:avLst>
              <a:gd fmla="val 28084"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000">
                <a:solidFill>
                  <a:schemeClr val="lt1"/>
                </a:solidFill>
                <a:latin typeface="Urbanist"/>
                <a:ea typeface="Urbanist"/>
                <a:cs typeface="Urbanist"/>
                <a:sym typeface="Urbanist"/>
              </a:rPr>
              <a:t>Callisto</a:t>
            </a:r>
            <a:endParaRPr b="1" sz="1000">
              <a:solidFill>
                <a:schemeClr val="lt1"/>
              </a:solidFill>
              <a:latin typeface="Urbanist"/>
              <a:ea typeface="Urbanist"/>
              <a:cs typeface="Urbanist"/>
              <a:sym typeface="Urbanist"/>
            </a:endParaRPr>
          </a:p>
          <a:p>
            <a:pPr indent="0" lvl="0" marL="0" rtl="0" algn="ctr">
              <a:spcBef>
                <a:spcPts val="0"/>
              </a:spcBef>
              <a:spcAft>
                <a:spcPts val="0"/>
              </a:spcAft>
              <a:buNone/>
            </a:pPr>
            <a:r>
              <a:rPr lang="fr" sz="1000">
                <a:solidFill>
                  <a:schemeClr val="lt1"/>
                </a:solidFill>
                <a:latin typeface="Urbanist"/>
                <a:ea typeface="Urbanist"/>
                <a:cs typeface="Urbanist"/>
                <a:sym typeface="Urbanist"/>
              </a:rPr>
              <a:t>Employé</a:t>
            </a:r>
            <a:endParaRPr>
              <a:solidFill>
                <a:schemeClr val="lt1"/>
              </a:solidFill>
              <a:latin typeface="Urbanist"/>
              <a:ea typeface="Urbanist"/>
              <a:cs typeface="Urbanist"/>
              <a:sym typeface="Urbanist"/>
            </a:endParaRPr>
          </a:p>
        </p:txBody>
      </p:sp>
      <p:sp>
        <p:nvSpPr>
          <p:cNvPr id="1338" name="Google Shape;1338;p46"/>
          <p:cNvSpPr/>
          <p:nvPr/>
        </p:nvSpPr>
        <p:spPr>
          <a:xfrm>
            <a:off x="4285650" y="1956100"/>
            <a:ext cx="572700" cy="5727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39" name="Google Shape;1339;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ORGANIGRAMME</a:t>
            </a:r>
            <a:endParaRPr/>
          </a:p>
        </p:txBody>
      </p:sp>
      <p:cxnSp>
        <p:nvCxnSpPr>
          <p:cNvPr id="1340" name="Google Shape;1340;p46"/>
          <p:cNvCxnSpPr>
            <a:stCxn id="1326" idx="3"/>
            <a:endCxn id="1328" idx="0"/>
          </p:cNvCxnSpPr>
          <p:nvPr/>
        </p:nvCxnSpPr>
        <p:spPr>
          <a:xfrm>
            <a:off x="5245150" y="1362850"/>
            <a:ext cx="873600" cy="651600"/>
          </a:xfrm>
          <a:prstGeom prst="bentConnector2">
            <a:avLst/>
          </a:prstGeom>
          <a:noFill/>
          <a:ln cap="flat" cmpd="sng" w="9525">
            <a:solidFill>
              <a:schemeClr val="dk1"/>
            </a:solidFill>
            <a:prstDash val="solid"/>
            <a:miter lim="8000"/>
            <a:headEnd len="sm" w="sm" type="none"/>
            <a:tailEnd len="sm" w="sm" type="none"/>
          </a:ln>
        </p:spPr>
      </p:cxnSp>
      <p:cxnSp>
        <p:nvCxnSpPr>
          <p:cNvPr id="1341" name="Google Shape;1341;p46"/>
          <p:cNvCxnSpPr>
            <a:stCxn id="1327" idx="0"/>
            <a:endCxn id="1326" idx="1"/>
          </p:cNvCxnSpPr>
          <p:nvPr/>
        </p:nvCxnSpPr>
        <p:spPr>
          <a:xfrm rot="-5400000">
            <a:off x="3136225" y="1251208"/>
            <a:ext cx="651600" cy="875100"/>
          </a:xfrm>
          <a:prstGeom prst="bentConnector2">
            <a:avLst/>
          </a:prstGeom>
          <a:noFill/>
          <a:ln cap="flat" cmpd="sng" w="9525">
            <a:solidFill>
              <a:schemeClr val="dk1"/>
            </a:solidFill>
            <a:prstDash val="solid"/>
            <a:miter lim="8000"/>
            <a:headEnd len="sm" w="sm" type="none"/>
            <a:tailEnd len="sm" w="sm" type="none"/>
          </a:ln>
        </p:spPr>
      </p:cxnSp>
      <p:cxnSp>
        <p:nvCxnSpPr>
          <p:cNvPr id="1342" name="Google Shape;1342;p46"/>
          <p:cNvCxnSpPr>
            <a:stCxn id="1327" idx="2"/>
            <a:endCxn id="1332" idx="0"/>
          </p:cNvCxnSpPr>
          <p:nvPr/>
        </p:nvCxnSpPr>
        <p:spPr>
          <a:xfrm flipH="1" rot="-5400000">
            <a:off x="3153025" y="2375608"/>
            <a:ext cx="483000" cy="740100"/>
          </a:xfrm>
          <a:prstGeom prst="bentConnector3">
            <a:avLst>
              <a:gd fmla="val 50011" name="adj1"/>
            </a:avLst>
          </a:prstGeom>
          <a:noFill/>
          <a:ln cap="flat" cmpd="sng" w="9525">
            <a:solidFill>
              <a:schemeClr val="dk1"/>
            </a:solidFill>
            <a:prstDash val="solid"/>
            <a:miter lim="8000"/>
            <a:headEnd len="sm" w="sm" type="none"/>
            <a:tailEnd len="sm" w="sm" type="none"/>
          </a:ln>
        </p:spPr>
      </p:cxnSp>
      <p:cxnSp>
        <p:nvCxnSpPr>
          <p:cNvPr id="1343" name="Google Shape;1343;p46"/>
          <p:cNvCxnSpPr>
            <a:stCxn id="1331" idx="0"/>
            <a:endCxn id="1327" idx="2"/>
          </p:cNvCxnSpPr>
          <p:nvPr/>
        </p:nvCxnSpPr>
        <p:spPr>
          <a:xfrm rot="-5400000">
            <a:off x="2414850" y="2377517"/>
            <a:ext cx="483000" cy="736500"/>
          </a:xfrm>
          <a:prstGeom prst="bentConnector3">
            <a:avLst>
              <a:gd fmla="val 50011" name="adj1"/>
            </a:avLst>
          </a:prstGeom>
          <a:noFill/>
          <a:ln cap="flat" cmpd="sng" w="9525">
            <a:solidFill>
              <a:schemeClr val="dk1"/>
            </a:solidFill>
            <a:prstDash val="solid"/>
            <a:miter lim="8000"/>
            <a:headEnd len="sm" w="sm" type="none"/>
            <a:tailEnd len="sm" w="sm" type="none"/>
          </a:ln>
        </p:spPr>
      </p:cxnSp>
      <p:cxnSp>
        <p:nvCxnSpPr>
          <p:cNvPr id="1344" name="Google Shape;1344;p46"/>
          <p:cNvCxnSpPr>
            <a:stCxn id="1329" idx="2"/>
            <a:endCxn id="1337" idx="0"/>
          </p:cNvCxnSpPr>
          <p:nvPr/>
        </p:nvCxnSpPr>
        <p:spPr>
          <a:xfrm flipH="1" rot="-5400000">
            <a:off x="6246900" y="2610167"/>
            <a:ext cx="483000" cy="2216400"/>
          </a:xfrm>
          <a:prstGeom prst="bentConnector3">
            <a:avLst>
              <a:gd fmla="val 50011" name="adj1"/>
            </a:avLst>
          </a:prstGeom>
          <a:noFill/>
          <a:ln cap="flat" cmpd="sng" w="9525">
            <a:solidFill>
              <a:schemeClr val="dk1"/>
            </a:solidFill>
            <a:prstDash val="solid"/>
            <a:miter lim="8000"/>
            <a:headEnd len="sm" w="sm" type="none"/>
            <a:tailEnd len="sm" w="sm" type="none"/>
          </a:ln>
        </p:spPr>
      </p:cxnSp>
      <p:cxnSp>
        <p:nvCxnSpPr>
          <p:cNvPr id="1345" name="Google Shape;1345;p46"/>
          <p:cNvCxnSpPr>
            <a:stCxn id="1335" idx="0"/>
            <a:endCxn id="1329" idx="2"/>
          </p:cNvCxnSpPr>
          <p:nvPr/>
        </p:nvCxnSpPr>
        <p:spPr>
          <a:xfrm rot="-5400000">
            <a:off x="4769363" y="3349025"/>
            <a:ext cx="483000" cy="738900"/>
          </a:xfrm>
          <a:prstGeom prst="bentConnector3">
            <a:avLst>
              <a:gd fmla="val 50011" name="adj1"/>
            </a:avLst>
          </a:prstGeom>
          <a:noFill/>
          <a:ln cap="flat" cmpd="sng" w="9525">
            <a:solidFill>
              <a:schemeClr val="dk1"/>
            </a:solidFill>
            <a:prstDash val="solid"/>
            <a:miter lim="8000"/>
            <a:headEnd len="sm" w="sm" type="none"/>
            <a:tailEnd len="sm" w="sm" type="none"/>
          </a:ln>
        </p:spPr>
      </p:cxnSp>
      <p:cxnSp>
        <p:nvCxnSpPr>
          <p:cNvPr id="1346" name="Google Shape;1346;p46"/>
          <p:cNvCxnSpPr>
            <a:stCxn id="1333" idx="0"/>
            <a:endCxn id="1331" idx="2"/>
          </p:cNvCxnSpPr>
          <p:nvPr/>
        </p:nvCxnSpPr>
        <p:spPr>
          <a:xfrm rot="-5400000">
            <a:off x="1677250" y="3349025"/>
            <a:ext cx="483000" cy="738900"/>
          </a:xfrm>
          <a:prstGeom prst="bentConnector3">
            <a:avLst>
              <a:gd fmla="val 50011" name="adj1"/>
            </a:avLst>
          </a:prstGeom>
          <a:noFill/>
          <a:ln cap="flat" cmpd="sng" w="9525">
            <a:solidFill>
              <a:schemeClr val="dk1"/>
            </a:solidFill>
            <a:prstDash val="solid"/>
            <a:miter lim="8000"/>
            <a:headEnd len="sm" w="sm" type="none"/>
            <a:tailEnd len="sm" w="sm" type="none"/>
          </a:ln>
        </p:spPr>
      </p:cxnSp>
      <p:cxnSp>
        <p:nvCxnSpPr>
          <p:cNvPr id="1347" name="Google Shape;1347;p46"/>
          <p:cNvCxnSpPr>
            <a:stCxn id="1334" idx="0"/>
            <a:endCxn id="1331" idx="2"/>
          </p:cNvCxnSpPr>
          <p:nvPr/>
        </p:nvCxnSpPr>
        <p:spPr>
          <a:xfrm flipH="1" rot="5400000">
            <a:off x="2415925" y="3349025"/>
            <a:ext cx="483000" cy="738900"/>
          </a:xfrm>
          <a:prstGeom prst="bentConnector3">
            <a:avLst>
              <a:gd fmla="val 50011" name="adj1"/>
            </a:avLst>
          </a:prstGeom>
          <a:noFill/>
          <a:ln cap="flat" cmpd="sng" w="9525">
            <a:solidFill>
              <a:schemeClr val="dk1"/>
            </a:solidFill>
            <a:prstDash val="solid"/>
            <a:miter lim="8000"/>
            <a:headEnd len="sm" w="sm" type="none"/>
            <a:tailEnd len="sm" w="sm" type="none"/>
          </a:ln>
        </p:spPr>
      </p:cxnSp>
      <p:cxnSp>
        <p:nvCxnSpPr>
          <p:cNvPr id="1348" name="Google Shape;1348;p46"/>
          <p:cNvCxnSpPr>
            <a:stCxn id="1330" idx="0"/>
            <a:endCxn id="1328" idx="2"/>
          </p:cNvCxnSpPr>
          <p:nvPr/>
        </p:nvCxnSpPr>
        <p:spPr>
          <a:xfrm flipH="1" rot="5400000">
            <a:off x="6246250" y="2376917"/>
            <a:ext cx="483000" cy="737700"/>
          </a:xfrm>
          <a:prstGeom prst="bentConnector3">
            <a:avLst>
              <a:gd fmla="val 50011" name="adj1"/>
            </a:avLst>
          </a:prstGeom>
          <a:noFill/>
          <a:ln cap="flat" cmpd="sng" w="9525">
            <a:solidFill>
              <a:schemeClr val="dk1"/>
            </a:solidFill>
            <a:prstDash val="solid"/>
            <a:miter lim="8000"/>
            <a:headEnd len="sm" w="sm" type="none"/>
            <a:tailEnd len="sm" w="sm" type="none"/>
          </a:ln>
        </p:spPr>
      </p:cxnSp>
      <p:cxnSp>
        <p:nvCxnSpPr>
          <p:cNvPr id="1349" name="Google Shape;1349;p46"/>
          <p:cNvCxnSpPr>
            <a:stCxn id="1329" idx="0"/>
            <a:endCxn id="1328" idx="2"/>
          </p:cNvCxnSpPr>
          <p:nvPr/>
        </p:nvCxnSpPr>
        <p:spPr>
          <a:xfrm rot="-5400000">
            <a:off x="5508000" y="2376467"/>
            <a:ext cx="483000" cy="738600"/>
          </a:xfrm>
          <a:prstGeom prst="bentConnector3">
            <a:avLst>
              <a:gd fmla="val 50011" name="adj1"/>
            </a:avLst>
          </a:prstGeom>
          <a:noFill/>
          <a:ln cap="flat" cmpd="sng" w="9525">
            <a:solidFill>
              <a:schemeClr val="dk1"/>
            </a:solidFill>
            <a:prstDash val="solid"/>
            <a:miter lim="8000"/>
            <a:headEnd len="sm" w="sm" type="none"/>
            <a:tailEnd len="sm" w="sm" type="none"/>
          </a:ln>
        </p:spPr>
      </p:cxnSp>
      <p:cxnSp>
        <p:nvCxnSpPr>
          <p:cNvPr id="1350" name="Google Shape;1350;p46"/>
          <p:cNvCxnSpPr>
            <a:stCxn id="1336" idx="0"/>
            <a:endCxn id="1329" idx="2"/>
          </p:cNvCxnSpPr>
          <p:nvPr/>
        </p:nvCxnSpPr>
        <p:spPr>
          <a:xfrm flipH="1" rot="5400000">
            <a:off x="5508013" y="3349025"/>
            <a:ext cx="483000" cy="738900"/>
          </a:xfrm>
          <a:prstGeom prst="bentConnector3">
            <a:avLst>
              <a:gd fmla="val 50011" name="adj1"/>
            </a:avLst>
          </a:prstGeom>
          <a:noFill/>
          <a:ln cap="flat" cmpd="sng" w="9525">
            <a:solidFill>
              <a:schemeClr val="dk1"/>
            </a:solidFill>
            <a:prstDash val="solid"/>
            <a:miter lim="8000"/>
            <a:headEnd len="sm" w="sm" type="none"/>
            <a:tailEnd len="sm" w="sm" type="none"/>
          </a:ln>
        </p:spPr>
      </p:cxnSp>
      <p:grpSp>
        <p:nvGrpSpPr>
          <p:cNvPr id="1351" name="Google Shape;1351;p46"/>
          <p:cNvGrpSpPr/>
          <p:nvPr/>
        </p:nvGrpSpPr>
        <p:grpSpPr>
          <a:xfrm>
            <a:off x="4397354" y="2066800"/>
            <a:ext cx="350079" cy="351320"/>
            <a:chOff x="4991425" y="3234750"/>
            <a:chExt cx="296175" cy="297225"/>
          </a:xfrm>
        </p:grpSpPr>
        <p:sp>
          <p:nvSpPr>
            <p:cNvPr id="1352" name="Google Shape;1352;p46"/>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6"/>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6"/>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6"/>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6"/>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6"/>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58" name="Google Shape;1358;p46"/>
          <p:cNvCxnSpPr>
            <a:stCxn id="1326" idx="2"/>
            <a:endCxn id="1338" idx="0"/>
          </p:cNvCxnSpPr>
          <p:nvPr/>
        </p:nvCxnSpPr>
        <p:spPr>
          <a:xfrm flipH="1">
            <a:off x="4572100" y="1607650"/>
            <a:ext cx="300" cy="3486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FEUILLE DE ROUTE INFOGRAPHIQUE</a:t>
            </a:r>
            <a:endParaRPr/>
          </a:p>
        </p:txBody>
      </p:sp>
      <p:graphicFrame>
        <p:nvGraphicFramePr>
          <p:cNvPr id="1364" name="Google Shape;1364;p47"/>
          <p:cNvGraphicFramePr/>
          <p:nvPr/>
        </p:nvGraphicFramePr>
        <p:xfrm>
          <a:off x="726875" y="1300588"/>
          <a:ext cx="3000000" cy="3000000"/>
        </p:xfrm>
        <a:graphic>
          <a:graphicData uri="http://schemas.openxmlformats.org/drawingml/2006/table">
            <a:tbl>
              <a:tblPr>
                <a:noFill/>
                <a:tableStyleId>{61327FAD-F47F-429F-AE3C-BBF0A6934F1B}</a:tableStyleId>
              </a:tblPr>
              <a:tblGrid>
                <a:gridCol w="1361775"/>
                <a:gridCol w="2208575"/>
                <a:gridCol w="344475"/>
                <a:gridCol w="344475"/>
                <a:gridCol w="344475"/>
                <a:gridCol w="344475"/>
                <a:gridCol w="344475"/>
                <a:gridCol w="344475"/>
                <a:gridCol w="344475"/>
                <a:gridCol w="344475"/>
                <a:gridCol w="344475"/>
                <a:gridCol w="344475"/>
                <a:gridCol w="344475"/>
                <a:gridCol w="344475"/>
              </a:tblGrid>
              <a:tr h="441850">
                <a:tc>
                  <a:txBody>
                    <a:bodyPr/>
                    <a:lstStyle/>
                    <a:p>
                      <a:pPr indent="0" lvl="0" marL="0" rtl="0" algn="ctr">
                        <a:spcBef>
                          <a:spcPts val="0"/>
                        </a:spcBef>
                        <a:spcAft>
                          <a:spcPts val="0"/>
                        </a:spcAft>
                        <a:buNone/>
                      </a:pPr>
                      <a:r>
                        <a:rPr lang="fr">
                          <a:solidFill>
                            <a:schemeClr val="dk1"/>
                          </a:solidFill>
                          <a:latin typeface="Alexandria ExtraBold"/>
                          <a:ea typeface="Alexandria ExtraBold"/>
                          <a:cs typeface="Alexandria ExtraBold"/>
                          <a:sym typeface="Alexandria ExtraBold"/>
                        </a:rPr>
                        <a:t>INITIATIVE</a:t>
                      </a:r>
                      <a:endParaRPr>
                        <a:solidFill>
                          <a:schemeClr val="dk1"/>
                        </a:solidFill>
                        <a:latin typeface="Alexandria ExtraBold"/>
                        <a:ea typeface="Alexandria ExtraBold"/>
                        <a:cs typeface="Alexandria ExtraBold"/>
                        <a:sym typeface="Alexandria ExtraBold"/>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fr">
                          <a:solidFill>
                            <a:schemeClr val="dk1"/>
                          </a:solidFill>
                          <a:latin typeface="Alexandria ExtraBold"/>
                          <a:ea typeface="Alexandria ExtraBold"/>
                          <a:cs typeface="Alexandria ExtraBold"/>
                          <a:sym typeface="Alexandria ExtraBold"/>
                        </a:rPr>
                        <a:t>OBJECTIF</a:t>
                      </a:r>
                      <a:endParaRPr>
                        <a:solidFill>
                          <a:schemeClr val="dk1"/>
                        </a:solidFill>
                        <a:latin typeface="Alexandria ExtraBold"/>
                        <a:ea typeface="Alexandria ExtraBold"/>
                        <a:cs typeface="Alexandria ExtraBold"/>
                        <a:sym typeface="Alexandria Extra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fr" sz="1000">
                          <a:solidFill>
                            <a:schemeClr val="dk1"/>
                          </a:solidFill>
                          <a:latin typeface="Alexandria ExtraBold"/>
                          <a:ea typeface="Alexandria ExtraBold"/>
                          <a:cs typeface="Alexandria ExtraBold"/>
                          <a:sym typeface="Alexandria ExtraBold"/>
                        </a:rPr>
                        <a:t>JAN</a:t>
                      </a:r>
                      <a:endParaRPr sz="1000">
                        <a:solidFill>
                          <a:schemeClr val="dk1"/>
                        </a:solidFill>
                        <a:latin typeface="Alexandria ExtraBold"/>
                        <a:ea typeface="Alexandria ExtraBold"/>
                        <a:cs typeface="Alexandria ExtraBold"/>
                        <a:sym typeface="Alexandria Extra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fr" sz="1000">
                          <a:solidFill>
                            <a:schemeClr val="dk1"/>
                          </a:solidFill>
                          <a:latin typeface="Alexandria ExtraBold"/>
                          <a:ea typeface="Alexandria ExtraBold"/>
                          <a:cs typeface="Alexandria ExtraBold"/>
                          <a:sym typeface="Alexandria ExtraBold"/>
                        </a:rPr>
                        <a:t>FÉV</a:t>
                      </a:r>
                      <a:endParaRPr sz="1000">
                        <a:solidFill>
                          <a:schemeClr val="dk1"/>
                        </a:solidFill>
                        <a:latin typeface="Alexandria ExtraBold"/>
                        <a:ea typeface="Alexandria ExtraBold"/>
                        <a:cs typeface="Alexandria ExtraBold"/>
                        <a:sym typeface="Alexandria Extra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fr" sz="1000">
                          <a:solidFill>
                            <a:schemeClr val="dk1"/>
                          </a:solidFill>
                          <a:latin typeface="Alexandria ExtraBold"/>
                          <a:ea typeface="Alexandria ExtraBold"/>
                          <a:cs typeface="Alexandria ExtraBold"/>
                          <a:sym typeface="Alexandria ExtraBold"/>
                        </a:rPr>
                        <a:t>MAR</a:t>
                      </a:r>
                      <a:endParaRPr sz="1000">
                        <a:solidFill>
                          <a:schemeClr val="dk1"/>
                        </a:solidFill>
                        <a:latin typeface="Alexandria ExtraBold"/>
                        <a:ea typeface="Alexandria ExtraBold"/>
                        <a:cs typeface="Alexandria ExtraBold"/>
                        <a:sym typeface="Alexandria Extra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Clr>
                          <a:srgbClr val="000000"/>
                        </a:buClr>
                        <a:buSzPts val="1100"/>
                        <a:buFont typeface="Arial"/>
                        <a:buNone/>
                      </a:pPr>
                      <a:r>
                        <a:rPr lang="fr" sz="1000">
                          <a:solidFill>
                            <a:schemeClr val="dk1"/>
                          </a:solidFill>
                          <a:latin typeface="Alexandria ExtraBold"/>
                          <a:ea typeface="Alexandria ExtraBold"/>
                          <a:cs typeface="Alexandria ExtraBold"/>
                          <a:sym typeface="Alexandria ExtraBold"/>
                        </a:rPr>
                        <a:t>AVR</a:t>
                      </a:r>
                      <a:endParaRPr sz="1000">
                        <a:solidFill>
                          <a:schemeClr val="dk1"/>
                        </a:solidFill>
                        <a:latin typeface="Alexandria ExtraBold"/>
                        <a:ea typeface="Alexandria ExtraBold"/>
                        <a:cs typeface="Alexandria ExtraBold"/>
                        <a:sym typeface="Alexandria Extra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fr" sz="1000">
                          <a:solidFill>
                            <a:schemeClr val="dk1"/>
                          </a:solidFill>
                          <a:latin typeface="Alexandria ExtraBold"/>
                          <a:ea typeface="Alexandria ExtraBold"/>
                          <a:cs typeface="Alexandria ExtraBold"/>
                          <a:sym typeface="Alexandria ExtraBold"/>
                        </a:rPr>
                        <a:t>MAI</a:t>
                      </a:r>
                      <a:endParaRPr sz="1000">
                        <a:solidFill>
                          <a:schemeClr val="dk1"/>
                        </a:solidFill>
                        <a:latin typeface="Alexandria ExtraBold"/>
                        <a:ea typeface="Alexandria ExtraBold"/>
                        <a:cs typeface="Alexandria ExtraBold"/>
                        <a:sym typeface="Alexandria Extra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fr" sz="1000">
                          <a:solidFill>
                            <a:schemeClr val="dk1"/>
                          </a:solidFill>
                          <a:latin typeface="Alexandria ExtraBold"/>
                          <a:ea typeface="Alexandria ExtraBold"/>
                          <a:cs typeface="Alexandria ExtraBold"/>
                          <a:sym typeface="Alexandria ExtraBold"/>
                        </a:rPr>
                        <a:t>JUN</a:t>
                      </a:r>
                      <a:endParaRPr sz="1000">
                        <a:solidFill>
                          <a:schemeClr val="dk1"/>
                        </a:solidFill>
                        <a:latin typeface="Alexandria ExtraBold"/>
                        <a:ea typeface="Alexandria ExtraBold"/>
                        <a:cs typeface="Alexandria ExtraBold"/>
                        <a:sym typeface="Alexandria Extra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fr" sz="1000">
                          <a:solidFill>
                            <a:schemeClr val="dk1"/>
                          </a:solidFill>
                          <a:latin typeface="Alexandria ExtraBold"/>
                          <a:ea typeface="Alexandria ExtraBold"/>
                          <a:cs typeface="Alexandria ExtraBold"/>
                          <a:sym typeface="Alexandria ExtraBold"/>
                        </a:rPr>
                        <a:t>JUI</a:t>
                      </a:r>
                      <a:endParaRPr sz="1000">
                        <a:solidFill>
                          <a:schemeClr val="dk1"/>
                        </a:solidFill>
                        <a:latin typeface="Alexandria ExtraBold"/>
                        <a:ea typeface="Alexandria ExtraBold"/>
                        <a:cs typeface="Alexandria ExtraBold"/>
                        <a:sym typeface="Alexandria Extra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fr" sz="1000">
                          <a:solidFill>
                            <a:schemeClr val="dk1"/>
                          </a:solidFill>
                          <a:latin typeface="Alexandria ExtraBold"/>
                          <a:ea typeface="Alexandria ExtraBold"/>
                          <a:cs typeface="Alexandria ExtraBold"/>
                          <a:sym typeface="Alexandria ExtraBold"/>
                        </a:rPr>
                        <a:t>AOÛ</a:t>
                      </a:r>
                      <a:endParaRPr sz="1000">
                        <a:solidFill>
                          <a:schemeClr val="dk1"/>
                        </a:solidFill>
                        <a:latin typeface="Alexandria ExtraBold"/>
                        <a:ea typeface="Alexandria ExtraBold"/>
                        <a:cs typeface="Alexandria ExtraBold"/>
                        <a:sym typeface="Alexandria Extra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fr" sz="1000">
                          <a:solidFill>
                            <a:schemeClr val="dk1"/>
                          </a:solidFill>
                          <a:latin typeface="Alexandria ExtraBold"/>
                          <a:ea typeface="Alexandria ExtraBold"/>
                          <a:cs typeface="Alexandria ExtraBold"/>
                          <a:sym typeface="Alexandria ExtraBold"/>
                        </a:rPr>
                        <a:t>SEP</a:t>
                      </a:r>
                      <a:endParaRPr sz="1000">
                        <a:solidFill>
                          <a:schemeClr val="dk1"/>
                        </a:solidFill>
                        <a:latin typeface="Alexandria ExtraBold"/>
                        <a:ea typeface="Alexandria ExtraBold"/>
                        <a:cs typeface="Alexandria ExtraBold"/>
                        <a:sym typeface="Alexandria Extra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fr" sz="1000">
                          <a:solidFill>
                            <a:schemeClr val="dk1"/>
                          </a:solidFill>
                          <a:latin typeface="Alexandria ExtraBold"/>
                          <a:ea typeface="Alexandria ExtraBold"/>
                          <a:cs typeface="Alexandria ExtraBold"/>
                          <a:sym typeface="Alexandria ExtraBold"/>
                        </a:rPr>
                        <a:t>OCT</a:t>
                      </a:r>
                      <a:endParaRPr sz="1000">
                        <a:solidFill>
                          <a:schemeClr val="dk1"/>
                        </a:solidFill>
                        <a:latin typeface="Alexandria ExtraBold"/>
                        <a:ea typeface="Alexandria ExtraBold"/>
                        <a:cs typeface="Alexandria ExtraBold"/>
                        <a:sym typeface="Alexandria Extra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fr" sz="1000">
                          <a:solidFill>
                            <a:schemeClr val="dk1"/>
                          </a:solidFill>
                          <a:latin typeface="Alexandria ExtraBold"/>
                          <a:ea typeface="Alexandria ExtraBold"/>
                          <a:cs typeface="Alexandria ExtraBold"/>
                          <a:sym typeface="Alexandria ExtraBold"/>
                        </a:rPr>
                        <a:t>NOV</a:t>
                      </a:r>
                      <a:endParaRPr sz="1000">
                        <a:solidFill>
                          <a:schemeClr val="dk1"/>
                        </a:solidFill>
                        <a:latin typeface="Alexandria ExtraBold"/>
                        <a:ea typeface="Alexandria ExtraBold"/>
                        <a:cs typeface="Alexandria ExtraBold"/>
                        <a:sym typeface="Alexandria Extra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Clr>
                          <a:srgbClr val="000000"/>
                        </a:buClr>
                        <a:buSzPts val="1100"/>
                        <a:buFont typeface="Arial"/>
                        <a:buNone/>
                      </a:pPr>
                      <a:r>
                        <a:rPr lang="fr" sz="1000">
                          <a:solidFill>
                            <a:schemeClr val="dk1"/>
                          </a:solidFill>
                          <a:latin typeface="Alexandria ExtraBold"/>
                          <a:ea typeface="Alexandria ExtraBold"/>
                          <a:cs typeface="Alexandria ExtraBold"/>
                          <a:sym typeface="Alexandria ExtraBold"/>
                        </a:rPr>
                        <a:t>DÉC</a:t>
                      </a:r>
                      <a:endParaRPr sz="1000">
                        <a:solidFill>
                          <a:schemeClr val="dk1"/>
                        </a:solidFill>
                        <a:latin typeface="Alexandria ExtraBold"/>
                        <a:ea typeface="Alexandria ExtraBold"/>
                        <a:cs typeface="Alexandria ExtraBold"/>
                        <a:sym typeface="Alexandria ExtraBold"/>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450800">
                <a:tc>
                  <a:txBody>
                    <a:bodyPr/>
                    <a:lstStyle/>
                    <a:p>
                      <a:pPr indent="0" lvl="0" marL="0" rtl="0" algn="l">
                        <a:spcBef>
                          <a:spcPts val="0"/>
                        </a:spcBef>
                        <a:spcAft>
                          <a:spcPts val="0"/>
                        </a:spcAft>
                        <a:buNone/>
                      </a:pPr>
                      <a:r>
                        <a:rPr lang="fr" sz="1000">
                          <a:solidFill>
                            <a:schemeClr val="dk1"/>
                          </a:solidFill>
                          <a:latin typeface="Urbanist"/>
                          <a:ea typeface="Urbanist"/>
                          <a:cs typeface="Urbanist"/>
                          <a:sym typeface="Urbanist"/>
                        </a:rPr>
                        <a:t>Vénus est chaude</a:t>
                      </a:r>
                      <a:endParaRPr sz="1000">
                        <a:solidFill>
                          <a:schemeClr val="dk1"/>
                        </a:solidFill>
                        <a:latin typeface="Urbanist"/>
                        <a:ea typeface="Urbanist"/>
                        <a:cs typeface="Urbanist"/>
                        <a:sym typeface="Urbanis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1000">
                          <a:solidFill>
                            <a:schemeClr val="dk1"/>
                          </a:solidFill>
                          <a:latin typeface="Urbanist"/>
                          <a:ea typeface="Urbanist"/>
                          <a:cs typeface="Urbanist"/>
                          <a:sym typeface="Urbanist"/>
                        </a:rPr>
                        <a:t>Vénus a un beau nom et est la deuxième planète à partir du Soleil</a:t>
                      </a:r>
                      <a:endParaRPr sz="1000">
                        <a:solidFill>
                          <a:schemeClr val="dk1"/>
                        </a:solidFill>
                        <a:latin typeface="Urbanist"/>
                        <a:ea typeface="Urbanist"/>
                        <a:cs typeface="Urbanist"/>
                        <a:sym typeface="Urbanis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0800">
                <a:tc>
                  <a:txBody>
                    <a:bodyPr/>
                    <a:lstStyle/>
                    <a:p>
                      <a:pPr indent="0" lvl="0" marL="0" rtl="0" algn="l">
                        <a:spcBef>
                          <a:spcPts val="0"/>
                        </a:spcBef>
                        <a:spcAft>
                          <a:spcPts val="0"/>
                        </a:spcAft>
                        <a:buNone/>
                      </a:pPr>
                      <a:r>
                        <a:rPr lang="fr" sz="1000">
                          <a:solidFill>
                            <a:schemeClr val="dk1"/>
                          </a:solidFill>
                          <a:latin typeface="Urbanist"/>
                          <a:ea typeface="Urbanist"/>
                          <a:cs typeface="Urbanist"/>
                          <a:sym typeface="Urbanist"/>
                        </a:rPr>
                        <a:t>La Terre a de la vie</a:t>
                      </a:r>
                      <a:endParaRPr sz="1000">
                        <a:solidFill>
                          <a:schemeClr val="dk1"/>
                        </a:solidFill>
                        <a:latin typeface="Urbanist"/>
                        <a:ea typeface="Urbanist"/>
                        <a:cs typeface="Urbanist"/>
                        <a:sym typeface="Urbanis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1000">
                          <a:solidFill>
                            <a:schemeClr val="dk1"/>
                          </a:solidFill>
                          <a:latin typeface="Urbanist"/>
                          <a:ea typeface="Urbanist"/>
                          <a:cs typeface="Urbanist"/>
                          <a:sym typeface="Urbanist"/>
                        </a:rPr>
                        <a:t>La Terre est la belle planète sur laquelle vivent les humains</a:t>
                      </a:r>
                      <a:endParaRPr sz="1000">
                        <a:solidFill>
                          <a:schemeClr val="dk1"/>
                        </a:solidFill>
                        <a:latin typeface="Urbanist"/>
                        <a:ea typeface="Urbanist"/>
                        <a:cs typeface="Urbanist"/>
                        <a:sym typeface="Urbanis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0800">
                <a:tc>
                  <a:txBody>
                    <a:bodyPr/>
                    <a:lstStyle/>
                    <a:p>
                      <a:pPr indent="0" lvl="0" marL="0" rtl="0" algn="l">
                        <a:spcBef>
                          <a:spcPts val="0"/>
                        </a:spcBef>
                        <a:spcAft>
                          <a:spcPts val="0"/>
                        </a:spcAft>
                        <a:buNone/>
                      </a:pPr>
                      <a:r>
                        <a:rPr lang="fr" sz="1000">
                          <a:solidFill>
                            <a:schemeClr val="dk1"/>
                          </a:solidFill>
                          <a:latin typeface="Urbanist"/>
                          <a:ea typeface="Urbanist"/>
                          <a:cs typeface="Urbanist"/>
                          <a:sym typeface="Urbanist"/>
                        </a:rPr>
                        <a:t>Mars est très froide</a:t>
                      </a:r>
                      <a:endParaRPr sz="1000">
                        <a:solidFill>
                          <a:schemeClr val="dk1"/>
                        </a:solidFill>
                        <a:latin typeface="Urbanist"/>
                        <a:ea typeface="Urbanist"/>
                        <a:cs typeface="Urbanist"/>
                        <a:sym typeface="Urbanis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1000">
                          <a:solidFill>
                            <a:schemeClr val="dk1"/>
                          </a:solidFill>
                          <a:latin typeface="Urbanist"/>
                          <a:ea typeface="Urbanist"/>
                          <a:cs typeface="Urbanist"/>
                          <a:sym typeface="Urbanist"/>
                        </a:rPr>
                        <a:t>Bien qu'elle soit rouge, Mars est en fait un endroit froid</a:t>
                      </a:r>
                      <a:endParaRPr sz="1000">
                        <a:solidFill>
                          <a:schemeClr val="dk1"/>
                        </a:solidFill>
                        <a:latin typeface="Urbanist"/>
                        <a:ea typeface="Urbanist"/>
                        <a:cs typeface="Urbanist"/>
                        <a:sym typeface="Urbanis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0800">
                <a:tc>
                  <a:txBody>
                    <a:bodyPr/>
                    <a:lstStyle/>
                    <a:p>
                      <a:pPr indent="0" lvl="0" marL="0" rtl="0" algn="l">
                        <a:spcBef>
                          <a:spcPts val="0"/>
                        </a:spcBef>
                        <a:spcAft>
                          <a:spcPts val="0"/>
                        </a:spcAft>
                        <a:buNone/>
                      </a:pPr>
                      <a:r>
                        <a:rPr lang="fr" sz="1000">
                          <a:solidFill>
                            <a:schemeClr val="dk1"/>
                          </a:solidFill>
                          <a:latin typeface="Urbanist"/>
                          <a:ea typeface="Urbanist"/>
                          <a:cs typeface="Urbanist"/>
                          <a:sym typeface="Urbanist"/>
                        </a:rPr>
                        <a:t>Jupiter est une géante gazeuse</a:t>
                      </a:r>
                      <a:endParaRPr sz="1000">
                        <a:solidFill>
                          <a:schemeClr val="dk1"/>
                        </a:solidFill>
                        <a:latin typeface="Urbanist"/>
                        <a:ea typeface="Urbanist"/>
                        <a:cs typeface="Urbanist"/>
                        <a:sym typeface="Urbanis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1000">
                          <a:solidFill>
                            <a:schemeClr val="dk1"/>
                          </a:solidFill>
                          <a:latin typeface="Urbanist"/>
                          <a:ea typeface="Urbanist"/>
                          <a:cs typeface="Urbanist"/>
                          <a:sym typeface="Urbanist"/>
                        </a:rPr>
                        <a:t>Jupiter est la plus grande planète du système solaire</a:t>
                      </a:r>
                      <a:endParaRPr sz="1000">
                        <a:solidFill>
                          <a:schemeClr val="dk1"/>
                        </a:solidFill>
                        <a:latin typeface="Urbanist"/>
                        <a:ea typeface="Urbanist"/>
                        <a:cs typeface="Urbanist"/>
                        <a:sym typeface="Urbanis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0800">
                <a:tc>
                  <a:txBody>
                    <a:bodyPr/>
                    <a:lstStyle/>
                    <a:p>
                      <a:pPr indent="0" lvl="0" marL="0" rtl="0" algn="l">
                        <a:spcBef>
                          <a:spcPts val="0"/>
                        </a:spcBef>
                        <a:spcAft>
                          <a:spcPts val="0"/>
                        </a:spcAft>
                        <a:buNone/>
                      </a:pPr>
                      <a:r>
                        <a:rPr lang="fr" sz="1000">
                          <a:solidFill>
                            <a:schemeClr val="dk1"/>
                          </a:solidFill>
                          <a:latin typeface="Urbanist"/>
                          <a:ea typeface="Urbanist"/>
                          <a:cs typeface="Urbanist"/>
                          <a:sym typeface="Urbanist"/>
                        </a:rPr>
                        <a:t>Saturne a des anneaux</a:t>
                      </a:r>
                      <a:endParaRPr sz="1000">
                        <a:solidFill>
                          <a:schemeClr val="dk1"/>
                        </a:solidFill>
                        <a:latin typeface="Urbanist"/>
                        <a:ea typeface="Urbanist"/>
                        <a:cs typeface="Urbanist"/>
                        <a:sym typeface="Urbanis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1000">
                          <a:solidFill>
                            <a:schemeClr val="dk1"/>
                          </a:solidFill>
                          <a:latin typeface="Urbanist"/>
                          <a:ea typeface="Urbanist"/>
                          <a:cs typeface="Urbanist"/>
                          <a:sym typeface="Urbanist"/>
                        </a:rPr>
                        <a:t>Saturne est une géante gazeuse qui possède plusieurs anneaux</a:t>
                      </a:r>
                      <a:endParaRPr sz="1000">
                        <a:solidFill>
                          <a:schemeClr val="dk1"/>
                        </a:solidFill>
                        <a:latin typeface="Urbanist"/>
                        <a:ea typeface="Urbanist"/>
                        <a:cs typeface="Urbanist"/>
                        <a:sym typeface="Urbanis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0800">
                <a:tc>
                  <a:txBody>
                    <a:bodyPr/>
                    <a:lstStyle/>
                    <a:p>
                      <a:pPr indent="0" lvl="0" marL="0" rtl="0" algn="l">
                        <a:spcBef>
                          <a:spcPts val="0"/>
                        </a:spcBef>
                        <a:spcAft>
                          <a:spcPts val="0"/>
                        </a:spcAft>
                        <a:buNone/>
                      </a:pPr>
                      <a:r>
                        <a:rPr lang="fr" sz="1000">
                          <a:solidFill>
                            <a:schemeClr val="dk1"/>
                          </a:solidFill>
                          <a:latin typeface="Urbanist"/>
                          <a:ea typeface="Urbanist"/>
                          <a:cs typeface="Urbanist"/>
                          <a:sym typeface="Urbanist"/>
                        </a:rPr>
                        <a:t>Mercure est petite</a:t>
                      </a:r>
                      <a:endParaRPr sz="1000">
                        <a:solidFill>
                          <a:schemeClr val="dk1"/>
                        </a:solidFill>
                        <a:latin typeface="Urbanist"/>
                        <a:ea typeface="Urbanist"/>
                        <a:cs typeface="Urbanist"/>
                        <a:sym typeface="Urbanis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1000">
                          <a:solidFill>
                            <a:schemeClr val="dk1"/>
                          </a:solidFill>
                          <a:latin typeface="Urbanist"/>
                          <a:ea typeface="Urbanist"/>
                          <a:cs typeface="Urbanist"/>
                          <a:sym typeface="Urbanist"/>
                        </a:rPr>
                        <a:t>Mercure est la planète la plus proche du Soleil et la plus petite</a:t>
                      </a:r>
                      <a:endParaRPr sz="1000">
                        <a:solidFill>
                          <a:schemeClr val="dk1"/>
                        </a:solidFill>
                        <a:latin typeface="Urbanist"/>
                        <a:ea typeface="Urbanist"/>
                        <a:cs typeface="Urbanist"/>
                        <a:sym typeface="Urbanis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Urbanist"/>
                        <a:ea typeface="Urbanist"/>
                        <a:cs typeface="Urbanist"/>
                        <a:sym typeface="Urbanis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48"/>
          <p:cNvSpPr txBox="1"/>
          <p:nvPr>
            <p:ph type="title"/>
          </p:nvPr>
        </p:nvSpPr>
        <p:spPr>
          <a:xfrm>
            <a:off x="713225" y="445025"/>
            <a:ext cx="2247900" cy="109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VITRINE PHOTO</a:t>
            </a:r>
            <a:endParaRPr/>
          </a:p>
        </p:txBody>
      </p:sp>
      <p:sp>
        <p:nvSpPr>
          <p:cNvPr id="1370" name="Google Shape;1370;p48"/>
          <p:cNvSpPr txBox="1"/>
          <p:nvPr>
            <p:ph idx="1" type="subTitle"/>
          </p:nvPr>
        </p:nvSpPr>
        <p:spPr>
          <a:xfrm>
            <a:off x="713225" y="1486948"/>
            <a:ext cx="2247900" cy="105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Vous pouvez remplacer les images à l'écran par d'autres. Il vous suffit de cliquer droit sur l'une d'entre elles et "Remplacer l'image"</a:t>
            </a:r>
            <a:endParaRPr/>
          </a:p>
        </p:txBody>
      </p:sp>
      <p:pic>
        <p:nvPicPr>
          <p:cNvPr id="1371" name="Google Shape;1371;p48"/>
          <p:cNvPicPr preferRelativeResize="0"/>
          <p:nvPr>
            <p:ph idx="2" type="pic"/>
          </p:nvPr>
        </p:nvPicPr>
        <p:blipFill rotWithShape="1">
          <a:blip r:embed="rId3">
            <a:alphaModFix/>
          </a:blip>
          <a:srcRect b="1793" l="0" r="0" t="1783"/>
          <a:stretch/>
        </p:blipFill>
        <p:spPr>
          <a:xfrm>
            <a:off x="3171450" y="554676"/>
            <a:ext cx="2801100" cy="4049400"/>
          </a:xfrm>
          <a:prstGeom prst="roundRect">
            <a:avLst>
              <a:gd fmla="val 9546" name="adj"/>
            </a:avLst>
          </a:prstGeom>
        </p:spPr>
      </p:pic>
      <p:pic>
        <p:nvPicPr>
          <p:cNvPr id="1372" name="Google Shape;1372;p48"/>
          <p:cNvPicPr preferRelativeResize="0"/>
          <p:nvPr>
            <p:ph idx="3" type="pic"/>
          </p:nvPr>
        </p:nvPicPr>
        <p:blipFill rotWithShape="1">
          <a:blip r:embed="rId4">
            <a:alphaModFix/>
          </a:blip>
          <a:srcRect b="0" l="16451" r="16451" t="0"/>
          <a:stretch/>
        </p:blipFill>
        <p:spPr>
          <a:xfrm>
            <a:off x="6088665" y="539500"/>
            <a:ext cx="2304300" cy="2285700"/>
          </a:xfrm>
          <a:prstGeom prst="roundRect">
            <a:avLst>
              <a:gd fmla="val 13192" name="adj"/>
            </a:avLst>
          </a:prstGeom>
        </p:spPr>
      </p:pic>
      <p:pic>
        <p:nvPicPr>
          <p:cNvPr id="1373" name="Google Shape;1373;p48"/>
          <p:cNvPicPr preferRelativeResize="0"/>
          <p:nvPr>
            <p:ph idx="4" type="pic"/>
          </p:nvPr>
        </p:nvPicPr>
        <p:blipFill rotWithShape="1">
          <a:blip r:embed="rId5">
            <a:alphaModFix/>
          </a:blip>
          <a:srcRect b="0" l="3806" r="3797" t="0"/>
          <a:stretch/>
        </p:blipFill>
        <p:spPr>
          <a:xfrm>
            <a:off x="6088675" y="2941900"/>
            <a:ext cx="2304300" cy="1662300"/>
          </a:xfrm>
          <a:prstGeom prst="roundRect">
            <a:avLst>
              <a:gd fmla="val 13031" name="adj"/>
            </a:avLst>
          </a:prstGeom>
        </p:spPr>
      </p:pic>
      <p:pic>
        <p:nvPicPr>
          <p:cNvPr id="1374" name="Google Shape;1374;p48"/>
          <p:cNvPicPr preferRelativeResize="0"/>
          <p:nvPr>
            <p:ph idx="5" type="pic"/>
          </p:nvPr>
        </p:nvPicPr>
        <p:blipFill rotWithShape="1">
          <a:blip r:embed="rId6">
            <a:alphaModFix/>
          </a:blip>
          <a:srcRect b="0" l="3806" r="3797" t="0"/>
          <a:stretch/>
        </p:blipFill>
        <p:spPr>
          <a:xfrm>
            <a:off x="751025" y="2941900"/>
            <a:ext cx="2304300" cy="1662300"/>
          </a:xfrm>
          <a:prstGeom prst="roundRect">
            <a:avLst>
              <a:gd fmla="val 16667" name="adj"/>
            </a:avLst>
          </a:prstGeom>
        </p:spPr>
      </p:pic>
      <p:grpSp>
        <p:nvGrpSpPr>
          <p:cNvPr id="1375" name="Google Shape;1375;p48"/>
          <p:cNvGrpSpPr/>
          <p:nvPr/>
        </p:nvGrpSpPr>
        <p:grpSpPr>
          <a:xfrm>
            <a:off x="501161" y="301603"/>
            <a:ext cx="7989097" cy="4021322"/>
            <a:chOff x="501161" y="301603"/>
            <a:chExt cx="7989097" cy="4021322"/>
          </a:xfrm>
        </p:grpSpPr>
        <p:grpSp>
          <p:nvGrpSpPr>
            <p:cNvPr id="1376" name="Google Shape;1376;p48"/>
            <p:cNvGrpSpPr/>
            <p:nvPr/>
          </p:nvGrpSpPr>
          <p:grpSpPr>
            <a:xfrm>
              <a:off x="501161" y="2357184"/>
              <a:ext cx="5876019" cy="1965741"/>
              <a:chOff x="501161" y="2357184"/>
              <a:chExt cx="5876019" cy="1965741"/>
            </a:xfrm>
          </p:grpSpPr>
          <p:grpSp>
            <p:nvGrpSpPr>
              <p:cNvPr id="1377" name="Google Shape;1377;p48"/>
              <p:cNvGrpSpPr/>
              <p:nvPr/>
            </p:nvGrpSpPr>
            <p:grpSpPr>
              <a:xfrm>
                <a:off x="5792448" y="2357184"/>
                <a:ext cx="584733" cy="584728"/>
                <a:chOff x="7846048" y="2642709"/>
                <a:chExt cx="584733" cy="584728"/>
              </a:xfrm>
            </p:grpSpPr>
            <p:sp>
              <p:nvSpPr>
                <p:cNvPr id="1378" name="Google Shape;1378;p48"/>
                <p:cNvSpPr/>
                <p:nvPr/>
              </p:nvSpPr>
              <p:spPr>
                <a:xfrm>
                  <a:off x="7846048" y="2642709"/>
                  <a:ext cx="584733" cy="584728"/>
                </a:xfrm>
                <a:custGeom>
                  <a:rect b="b" l="l" r="r" t="t"/>
                  <a:pathLst>
                    <a:path extrusionOk="0" h="2132" w="2132">
                      <a:moveTo>
                        <a:pt x="1642" y="0"/>
                      </a:moveTo>
                      <a:cubicBezTo>
                        <a:pt x="490" y="0"/>
                        <a:pt x="490" y="0"/>
                        <a:pt x="490" y="0"/>
                      </a:cubicBezTo>
                      <a:cubicBezTo>
                        <a:pt x="219" y="0"/>
                        <a:pt x="0" y="219"/>
                        <a:pt x="0" y="490"/>
                      </a:cubicBezTo>
                      <a:cubicBezTo>
                        <a:pt x="0" y="1643"/>
                        <a:pt x="0" y="1643"/>
                        <a:pt x="0" y="1643"/>
                      </a:cubicBezTo>
                      <a:cubicBezTo>
                        <a:pt x="0" y="1913"/>
                        <a:pt x="219" y="2132"/>
                        <a:pt x="490" y="2132"/>
                      </a:cubicBezTo>
                      <a:cubicBezTo>
                        <a:pt x="1642" y="2132"/>
                        <a:pt x="1642" y="2132"/>
                        <a:pt x="1642" y="2132"/>
                      </a:cubicBezTo>
                      <a:cubicBezTo>
                        <a:pt x="1913" y="2132"/>
                        <a:pt x="2132" y="1913"/>
                        <a:pt x="2132" y="1643"/>
                      </a:cubicBezTo>
                      <a:cubicBezTo>
                        <a:pt x="2132" y="490"/>
                        <a:pt x="2132" y="490"/>
                        <a:pt x="2132" y="490"/>
                      </a:cubicBezTo>
                      <a:cubicBezTo>
                        <a:pt x="2132" y="219"/>
                        <a:pt x="1913" y="0"/>
                        <a:pt x="1642" y="0"/>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9" name="Google Shape;1379;p48"/>
                <p:cNvSpPr/>
                <p:nvPr/>
              </p:nvSpPr>
              <p:spPr>
                <a:xfrm>
                  <a:off x="7963067" y="2763385"/>
                  <a:ext cx="350511" cy="345571"/>
                </a:xfrm>
                <a:custGeom>
                  <a:rect b="b" l="l" r="r" t="t"/>
                  <a:pathLst>
                    <a:path extrusionOk="0" h="1260" w="1278">
                      <a:moveTo>
                        <a:pt x="1096" y="1073"/>
                      </a:moveTo>
                      <a:cubicBezTo>
                        <a:pt x="1142" y="1025"/>
                        <a:pt x="1180" y="971"/>
                        <a:pt x="1210" y="910"/>
                      </a:cubicBezTo>
                      <a:cubicBezTo>
                        <a:pt x="1211" y="909"/>
                        <a:pt x="1211" y="909"/>
                        <a:pt x="1211" y="909"/>
                      </a:cubicBezTo>
                      <a:cubicBezTo>
                        <a:pt x="1115" y="862"/>
                        <a:pt x="1115" y="862"/>
                        <a:pt x="1115" y="862"/>
                      </a:cubicBezTo>
                      <a:cubicBezTo>
                        <a:pt x="1140" y="811"/>
                        <a:pt x="1156" y="757"/>
                        <a:pt x="1163" y="704"/>
                      </a:cubicBezTo>
                      <a:cubicBezTo>
                        <a:pt x="1269" y="718"/>
                        <a:pt x="1269" y="718"/>
                        <a:pt x="1269" y="718"/>
                      </a:cubicBezTo>
                      <a:cubicBezTo>
                        <a:pt x="1278" y="652"/>
                        <a:pt x="1277" y="586"/>
                        <a:pt x="1265" y="520"/>
                      </a:cubicBezTo>
                      <a:cubicBezTo>
                        <a:pt x="1160" y="538"/>
                        <a:pt x="1160" y="538"/>
                        <a:pt x="1160" y="538"/>
                      </a:cubicBezTo>
                      <a:cubicBezTo>
                        <a:pt x="1150" y="484"/>
                        <a:pt x="1132" y="431"/>
                        <a:pt x="1106" y="382"/>
                      </a:cubicBezTo>
                      <a:cubicBezTo>
                        <a:pt x="1200" y="332"/>
                        <a:pt x="1200" y="332"/>
                        <a:pt x="1200" y="332"/>
                      </a:cubicBezTo>
                      <a:cubicBezTo>
                        <a:pt x="1169" y="273"/>
                        <a:pt x="1129" y="219"/>
                        <a:pt x="1081" y="173"/>
                      </a:cubicBezTo>
                      <a:cubicBezTo>
                        <a:pt x="1007" y="250"/>
                        <a:pt x="1007" y="250"/>
                        <a:pt x="1007" y="250"/>
                      </a:cubicBezTo>
                      <a:cubicBezTo>
                        <a:pt x="968" y="212"/>
                        <a:pt x="923" y="180"/>
                        <a:pt x="872" y="155"/>
                      </a:cubicBezTo>
                      <a:cubicBezTo>
                        <a:pt x="872" y="155"/>
                        <a:pt x="871" y="155"/>
                        <a:pt x="871" y="155"/>
                      </a:cubicBezTo>
                      <a:cubicBezTo>
                        <a:pt x="918" y="59"/>
                        <a:pt x="918" y="59"/>
                        <a:pt x="918" y="59"/>
                      </a:cubicBezTo>
                      <a:cubicBezTo>
                        <a:pt x="858" y="29"/>
                        <a:pt x="794" y="10"/>
                        <a:pt x="728" y="0"/>
                      </a:cubicBezTo>
                      <a:cubicBezTo>
                        <a:pt x="713" y="106"/>
                        <a:pt x="713" y="106"/>
                        <a:pt x="713" y="106"/>
                      </a:cubicBezTo>
                      <a:cubicBezTo>
                        <a:pt x="657" y="99"/>
                        <a:pt x="602" y="100"/>
                        <a:pt x="547" y="109"/>
                      </a:cubicBezTo>
                      <a:cubicBezTo>
                        <a:pt x="529" y="4"/>
                        <a:pt x="529" y="4"/>
                        <a:pt x="529" y="4"/>
                      </a:cubicBezTo>
                      <a:cubicBezTo>
                        <a:pt x="463" y="16"/>
                        <a:pt x="400" y="37"/>
                        <a:pt x="341" y="69"/>
                      </a:cubicBezTo>
                      <a:cubicBezTo>
                        <a:pt x="391" y="163"/>
                        <a:pt x="391" y="163"/>
                        <a:pt x="391" y="163"/>
                      </a:cubicBezTo>
                      <a:cubicBezTo>
                        <a:pt x="342" y="189"/>
                        <a:pt x="298" y="222"/>
                        <a:pt x="259" y="262"/>
                      </a:cubicBezTo>
                      <a:cubicBezTo>
                        <a:pt x="182" y="188"/>
                        <a:pt x="182" y="188"/>
                        <a:pt x="182" y="188"/>
                      </a:cubicBezTo>
                      <a:cubicBezTo>
                        <a:pt x="136" y="236"/>
                        <a:pt x="98" y="290"/>
                        <a:pt x="68" y="350"/>
                      </a:cubicBezTo>
                      <a:cubicBezTo>
                        <a:pt x="68" y="351"/>
                        <a:pt x="68" y="351"/>
                        <a:pt x="68" y="351"/>
                      </a:cubicBezTo>
                      <a:cubicBezTo>
                        <a:pt x="164" y="397"/>
                        <a:pt x="164" y="397"/>
                        <a:pt x="164" y="397"/>
                      </a:cubicBezTo>
                      <a:cubicBezTo>
                        <a:pt x="139" y="449"/>
                        <a:pt x="123" y="502"/>
                        <a:pt x="115" y="556"/>
                      </a:cubicBezTo>
                      <a:cubicBezTo>
                        <a:pt x="9" y="541"/>
                        <a:pt x="9" y="541"/>
                        <a:pt x="9" y="541"/>
                      </a:cubicBezTo>
                      <a:cubicBezTo>
                        <a:pt x="0" y="607"/>
                        <a:pt x="1" y="674"/>
                        <a:pt x="13" y="740"/>
                      </a:cubicBezTo>
                      <a:cubicBezTo>
                        <a:pt x="118" y="721"/>
                        <a:pt x="118" y="721"/>
                        <a:pt x="118" y="721"/>
                      </a:cubicBezTo>
                      <a:cubicBezTo>
                        <a:pt x="128" y="776"/>
                        <a:pt x="146" y="829"/>
                        <a:pt x="172" y="878"/>
                      </a:cubicBezTo>
                      <a:cubicBezTo>
                        <a:pt x="77" y="928"/>
                        <a:pt x="77" y="928"/>
                        <a:pt x="77" y="928"/>
                      </a:cubicBezTo>
                      <a:cubicBezTo>
                        <a:pt x="108" y="987"/>
                        <a:pt x="149" y="1041"/>
                        <a:pt x="196" y="1087"/>
                      </a:cubicBezTo>
                      <a:cubicBezTo>
                        <a:pt x="271" y="1010"/>
                        <a:pt x="271" y="1010"/>
                        <a:pt x="271" y="1010"/>
                      </a:cubicBezTo>
                      <a:cubicBezTo>
                        <a:pt x="310" y="1048"/>
                        <a:pt x="355" y="1080"/>
                        <a:pt x="406" y="1105"/>
                      </a:cubicBezTo>
                      <a:cubicBezTo>
                        <a:pt x="406" y="1105"/>
                        <a:pt x="406" y="1105"/>
                        <a:pt x="406" y="1105"/>
                      </a:cubicBezTo>
                      <a:cubicBezTo>
                        <a:pt x="359" y="1201"/>
                        <a:pt x="359" y="1201"/>
                        <a:pt x="359" y="1201"/>
                      </a:cubicBezTo>
                      <a:cubicBezTo>
                        <a:pt x="419" y="1231"/>
                        <a:pt x="483" y="1251"/>
                        <a:pt x="549" y="1260"/>
                      </a:cubicBezTo>
                      <a:cubicBezTo>
                        <a:pt x="564" y="1154"/>
                        <a:pt x="564" y="1154"/>
                        <a:pt x="564" y="1154"/>
                      </a:cubicBezTo>
                      <a:cubicBezTo>
                        <a:pt x="620" y="1162"/>
                        <a:pt x="676" y="1161"/>
                        <a:pt x="730" y="1151"/>
                      </a:cubicBezTo>
                      <a:cubicBezTo>
                        <a:pt x="748" y="1257"/>
                        <a:pt x="748" y="1257"/>
                        <a:pt x="748" y="1257"/>
                      </a:cubicBezTo>
                      <a:cubicBezTo>
                        <a:pt x="814" y="1245"/>
                        <a:pt x="877" y="1224"/>
                        <a:pt x="936" y="1192"/>
                      </a:cubicBezTo>
                      <a:cubicBezTo>
                        <a:pt x="886" y="1098"/>
                        <a:pt x="886" y="1098"/>
                        <a:pt x="886" y="1098"/>
                      </a:cubicBezTo>
                      <a:cubicBezTo>
                        <a:pt x="935" y="1072"/>
                        <a:pt x="980" y="1039"/>
                        <a:pt x="1019" y="999"/>
                      </a:cubicBezTo>
                      <a:lnTo>
                        <a:pt x="1096" y="1073"/>
                      </a:lnTo>
                      <a:close/>
                      <a:moveTo>
                        <a:pt x="516" y="881"/>
                      </a:moveTo>
                      <a:cubicBezTo>
                        <a:pt x="378" y="813"/>
                        <a:pt x="320" y="645"/>
                        <a:pt x="388" y="507"/>
                      </a:cubicBezTo>
                      <a:cubicBezTo>
                        <a:pt x="456" y="369"/>
                        <a:pt x="624" y="312"/>
                        <a:pt x="762" y="379"/>
                      </a:cubicBezTo>
                      <a:cubicBezTo>
                        <a:pt x="900" y="447"/>
                        <a:pt x="958" y="615"/>
                        <a:pt x="890" y="753"/>
                      </a:cubicBezTo>
                      <a:cubicBezTo>
                        <a:pt x="822" y="892"/>
                        <a:pt x="654" y="949"/>
                        <a:pt x="516" y="88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80" name="Google Shape;1380;p48"/>
              <p:cNvGrpSpPr/>
              <p:nvPr/>
            </p:nvGrpSpPr>
            <p:grpSpPr>
              <a:xfrm>
                <a:off x="501161" y="3836075"/>
                <a:ext cx="510600" cy="486850"/>
                <a:chOff x="1973" y="306"/>
                <a:chExt cx="71" cy="67"/>
              </a:xfrm>
            </p:grpSpPr>
            <p:sp>
              <p:nvSpPr>
                <p:cNvPr id="1381" name="Google Shape;1381;p48"/>
                <p:cNvSpPr/>
                <p:nvPr/>
              </p:nvSpPr>
              <p:spPr>
                <a:xfrm>
                  <a:off x="1973" y="306"/>
                  <a:ext cx="71" cy="67"/>
                </a:xfrm>
                <a:custGeom>
                  <a:rect b="b" l="l" r="r" t="t"/>
                  <a:pathLst>
                    <a:path extrusionOk="0" h="931" w="944">
                      <a:moveTo>
                        <a:pt x="912" y="414"/>
                      </a:moveTo>
                      <a:cubicBezTo>
                        <a:pt x="944" y="694"/>
                        <a:pt x="714" y="931"/>
                        <a:pt x="433" y="907"/>
                      </a:cubicBezTo>
                      <a:cubicBezTo>
                        <a:pt x="225" y="889"/>
                        <a:pt x="55" y="724"/>
                        <a:pt x="31" y="517"/>
                      </a:cubicBezTo>
                      <a:cubicBezTo>
                        <a:pt x="0" y="237"/>
                        <a:pt x="230" y="0"/>
                        <a:pt x="510" y="24"/>
                      </a:cubicBezTo>
                      <a:cubicBezTo>
                        <a:pt x="718" y="41"/>
                        <a:pt x="888" y="207"/>
                        <a:pt x="912" y="414"/>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2" name="Google Shape;1382;p48"/>
                <p:cNvSpPr/>
                <p:nvPr/>
              </p:nvSpPr>
              <p:spPr>
                <a:xfrm>
                  <a:off x="1988" y="328"/>
                  <a:ext cx="40" cy="17"/>
                </a:xfrm>
                <a:custGeom>
                  <a:rect b="b" l="l" r="r" t="t"/>
                  <a:pathLst>
                    <a:path extrusionOk="0" h="230" w="537">
                      <a:moveTo>
                        <a:pt x="537" y="49"/>
                      </a:moveTo>
                      <a:cubicBezTo>
                        <a:pt x="299" y="217"/>
                        <a:pt x="299" y="217"/>
                        <a:pt x="299" y="217"/>
                      </a:cubicBezTo>
                      <a:cubicBezTo>
                        <a:pt x="281" y="230"/>
                        <a:pt x="257" y="230"/>
                        <a:pt x="239" y="217"/>
                      </a:cubicBezTo>
                      <a:cubicBezTo>
                        <a:pt x="0" y="49"/>
                        <a:pt x="0" y="49"/>
                        <a:pt x="0" y="49"/>
                      </a:cubicBezTo>
                      <a:cubicBezTo>
                        <a:pt x="0" y="43"/>
                        <a:pt x="0" y="43"/>
                        <a:pt x="0" y="43"/>
                      </a:cubicBezTo>
                      <a:cubicBezTo>
                        <a:pt x="0" y="19"/>
                        <a:pt x="22" y="0"/>
                        <a:pt x="48" y="0"/>
                      </a:cubicBezTo>
                      <a:cubicBezTo>
                        <a:pt x="489" y="0"/>
                        <a:pt x="489" y="0"/>
                        <a:pt x="489" y="0"/>
                      </a:cubicBezTo>
                      <a:cubicBezTo>
                        <a:pt x="516" y="0"/>
                        <a:pt x="537" y="19"/>
                        <a:pt x="537" y="43"/>
                      </a:cubicBezTo>
                      <a:lnTo>
                        <a:pt x="537" y="49"/>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3" name="Google Shape;1383;p48"/>
                <p:cNvSpPr/>
                <p:nvPr/>
              </p:nvSpPr>
              <p:spPr>
                <a:xfrm>
                  <a:off x="1988" y="335"/>
                  <a:ext cx="40" cy="22"/>
                </a:xfrm>
                <a:custGeom>
                  <a:rect b="b" l="l" r="r" t="t"/>
                  <a:pathLst>
                    <a:path extrusionOk="0" h="298" w="537">
                      <a:moveTo>
                        <a:pt x="239" y="168"/>
                      </a:moveTo>
                      <a:cubicBezTo>
                        <a:pt x="0" y="0"/>
                        <a:pt x="0" y="0"/>
                        <a:pt x="0" y="0"/>
                      </a:cubicBezTo>
                      <a:cubicBezTo>
                        <a:pt x="0" y="247"/>
                        <a:pt x="0" y="247"/>
                        <a:pt x="0" y="247"/>
                      </a:cubicBezTo>
                      <a:cubicBezTo>
                        <a:pt x="0" y="275"/>
                        <a:pt x="26" y="298"/>
                        <a:pt x="57" y="298"/>
                      </a:cubicBezTo>
                      <a:cubicBezTo>
                        <a:pt x="480" y="298"/>
                        <a:pt x="480" y="298"/>
                        <a:pt x="480" y="298"/>
                      </a:cubicBezTo>
                      <a:cubicBezTo>
                        <a:pt x="512" y="298"/>
                        <a:pt x="537" y="275"/>
                        <a:pt x="537" y="247"/>
                      </a:cubicBezTo>
                      <a:cubicBezTo>
                        <a:pt x="537" y="0"/>
                        <a:pt x="537" y="0"/>
                        <a:pt x="537" y="0"/>
                      </a:cubicBezTo>
                      <a:cubicBezTo>
                        <a:pt x="299" y="168"/>
                        <a:pt x="299" y="168"/>
                        <a:pt x="299" y="168"/>
                      </a:cubicBezTo>
                      <a:cubicBezTo>
                        <a:pt x="281" y="181"/>
                        <a:pt x="257" y="181"/>
                        <a:pt x="239" y="16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1384" name="Google Shape;1384;p48"/>
            <p:cNvGrpSpPr/>
            <p:nvPr/>
          </p:nvGrpSpPr>
          <p:grpSpPr>
            <a:xfrm>
              <a:off x="8013651" y="301603"/>
              <a:ext cx="476607" cy="475800"/>
              <a:chOff x="2153" y="8"/>
              <a:chExt cx="45" cy="45"/>
            </a:xfrm>
          </p:grpSpPr>
          <p:sp>
            <p:nvSpPr>
              <p:cNvPr id="1385" name="Google Shape;1385;p48"/>
              <p:cNvSpPr/>
              <p:nvPr/>
            </p:nvSpPr>
            <p:spPr>
              <a:xfrm>
                <a:off x="2153" y="8"/>
                <a:ext cx="45" cy="45"/>
              </a:xfrm>
              <a:custGeom>
                <a:rect b="b" l="l" r="r" t="t"/>
                <a:pathLst>
                  <a:path extrusionOk="0" h="605" w="606">
                    <a:moveTo>
                      <a:pt x="603" y="298"/>
                    </a:moveTo>
                    <a:cubicBezTo>
                      <a:pt x="606" y="464"/>
                      <a:pt x="473" y="600"/>
                      <a:pt x="307" y="603"/>
                    </a:cubicBezTo>
                    <a:cubicBezTo>
                      <a:pt x="142" y="605"/>
                      <a:pt x="5" y="473"/>
                      <a:pt x="3" y="307"/>
                    </a:cubicBezTo>
                    <a:cubicBezTo>
                      <a:pt x="0" y="141"/>
                      <a:pt x="133" y="5"/>
                      <a:pt x="299" y="2"/>
                    </a:cubicBezTo>
                    <a:cubicBezTo>
                      <a:pt x="465" y="0"/>
                      <a:pt x="601" y="132"/>
                      <a:pt x="603" y="298"/>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6" name="Google Shape;1386;p48"/>
              <p:cNvSpPr/>
              <p:nvPr/>
            </p:nvSpPr>
            <p:spPr>
              <a:xfrm>
                <a:off x="2161" y="13"/>
                <a:ext cx="29" cy="32"/>
              </a:xfrm>
              <a:custGeom>
                <a:rect b="b" l="l" r="r" t="t"/>
                <a:pathLst>
                  <a:path extrusionOk="0" h="428" w="402">
                    <a:moveTo>
                      <a:pt x="389" y="204"/>
                    </a:moveTo>
                    <a:cubicBezTo>
                      <a:pt x="218" y="10"/>
                      <a:pt x="218" y="10"/>
                      <a:pt x="218" y="10"/>
                    </a:cubicBezTo>
                    <a:cubicBezTo>
                      <a:pt x="209" y="0"/>
                      <a:pt x="193" y="0"/>
                      <a:pt x="184" y="10"/>
                    </a:cubicBezTo>
                    <a:cubicBezTo>
                      <a:pt x="13" y="204"/>
                      <a:pt x="13" y="204"/>
                      <a:pt x="13" y="204"/>
                    </a:cubicBezTo>
                    <a:cubicBezTo>
                      <a:pt x="0" y="219"/>
                      <a:pt x="11" y="242"/>
                      <a:pt x="31" y="242"/>
                    </a:cubicBezTo>
                    <a:cubicBezTo>
                      <a:pt x="51" y="242"/>
                      <a:pt x="51" y="242"/>
                      <a:pt x="51" y="242"/>
                    </a:cubicBezTo>
                    <a:cubicBezTo>
                      <a:pt x="51" y="428"/>
                      <a:pt x="51" y="428"/>
                      <a:pt x="51" y="428"/>
                    </a:cubicBezTo>
                    <a:cubicBezTo>
                      <a:pt x="153" y="428"/>
                      <a:pt x="153" y="428"/>
                      <a:pt x="153" y="428"/>
                    </a:cubicBezTo>
                    <a:cubicBezTo>
                      <a:pt x="153" y="285"/>
                      <a:pt x="153" y="285"/>
                      <a:pt x="153" y="285"/>
                    </a:cubicBezTo>
                    <a:cubicBezTo>
                      <a:pt x="249" y="285"/>
                      <a:pt x="249" y="285"/>
                      <a:pt x="249" y="285"/>
                    </a:cubicBezTo>
                    <a:cubicBezTo>
                      <a:pt x="249" y="428"/>
                      <a:pt x="249" y="428"/>
                      <a:pt x="249" y="428"/>
                    </a:cubicBezTo>
                    <a:cubicBezTo>
                      <a:pt x="351" y="428"/>
                      <a:pt x="351" y="428"/>
                      <a:pt x="351" y="428"/>
                    </a:cubicBezTo>
                    <a:cubicBezTo>
                      <a:pt x="351" y="242"/>
                      <a:pt x="351" y="242"/>
                      <a:pt x="351" y="242"/>
                    </a:cubicBezTo>
                    <a:cubicBezTo>
                      <a:pt x="372" y="242"/>
                      <a:pt x="372" y="242"/>
                      <a:pt x="372" y="242"/>
                    </a:cubicBezTo>
                    <a:cubicBezTo>
                      <a:pt x="391" y="242"/>
                      <a:pt x="402" y="219"/>
                      <a:pt x="389" y="20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1387" name="Google Shape;1387;p48"/>
          <p:cNvGrpSpPr/>
          <p:nvPr/>
        </p:nvGrpSpPr>
        <p:grpSpPr>
          <a:xfrm>
            <a:off x="2961117" y="470424"/>
            <a:ext cx="4872271" cy="3669396"/>
            <a:chOff x="2961117" y="470424"/>
            <a:chExt cx="4872271" cy="3669396"/>
          </a:xfrm>
        </p:grpSpPr>
        <p:grpSp>
          <p:nvGrpSpPr>
            <p:cNvPr id="1388" name="Google Shape;1388;p48"/>
            <p:cNvGrpSpPr/>
            <p:nvPr/>
          </p:nvGrpSpPr>
          <p:grpSpPr>
            <a:xfrm>
              <a:off x="2961117" y="4001674"/>
              <a:ext cx="138146" cy="138146"/>
              <a:chOff x="4315031" y="1267400"/>
              <a:chExt cx="298500" cy="298500"/>
            </a:xfrm>
          </p:grpSpPr>
          <p:sp>
            <p:nvSpPr>
              <p:cNvPr id="1389" name="Google Shape;1389;p48"/>
              <p:cNvSpPr/>
              <p:nvPr/>
            </p:nvSpPr>
            <p:spPr>
              <a:xfrm>
                <a:off x="4315031" y="1267400"/>
                <a:ext cx="298500" cy="2985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0" name="Google Shape;1390;p48"/>
              <p:cNvSpPr/>
              <p:nvPr/>
            </p:nvSpPr>
            <p:spPr>
              <a:xfrm>
                <a:off x="4395164" y="1336085"/>
                <a:ext cx="149400" cy="160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91" name="Google Shape;1391;p48"/>
            <p:cNvGrpSpPr/>
            <p:nvPr/>
          </p:nvGrpSpPr>
          <p:grpSpPr>
            <a:xfrm>
              <a:off x="6030742" y="3072149"/>
              <a:ext cx="138146" cy="138146"/>
              <a:chOff x="4315031" y="1267400"/>
              <a:chExt cx="298500" cy="298500"/>
            </a:xfrm>
          </p:grpSpPr>
          <p:sp>
            <p:nvSpPr>
              <p:cNvPr id="1392" name="Google Shape;1392;p48"/>
              <p:cNvSpPr/>
              <p:nvPr/>
            </p:nvSpPr>
            <p:spPr>
              <a:xfrm>
                <a:off x="4315031" y="1267400"/>
                <a:ext cx="298500" cy="2985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3" name="Google Shape;1393;p48"/>
              <p:cNvSpPr/>
              <p:nvPr/>
            </p:nvSpPr>
            <p:spPr>
              <a:xfrm>
                <a:off x="4395164" y="1336085"/>
                <a:ext cx="149400" cy="160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94" name="Google Shape;1394;p48"/>
            <p:cNvGrpSpPr/>
            <p:nvPr/>
          </p:nvGrpSpPr>
          <p:grpSpPr>
            <a:xfrm>
              <a:off x="7695242" y="470424"/>
              <a:ext cx="138146" cy="138146"/>
              <a:chOff x="4315031" y="1267400"/>
              <a:chExt cx="298500" cy="298500"/>
            </a:xfrm>
          </p:grpSpPr>
          <p:sp>
            <p:nvSpPr>
              <p:cNvPr id="1395" name="Google Shape;1395;p48"/>
              <p:cNvSpPr/>
              <p:nvPr/>
            </p:nvSpPr>
            <p:spPr>
              <a:xfrm>
                <a:off x="4315031" y="1267400"/>
                <a:ext cx="298500" cy="2985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6" name="Google Shape;1396;p48"/>
              <p:cNvSpPr/>
              <p:nvPr/>
            </p:nvSpPr>
            <p:spPr>
              <a:xfrm>
                <a:off x="4395164" y="1336085"/>
                <a:ext cx="149400" cy="160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CONTENU DE CE MODÈLE</a:t>
            </a:r>
            <a:endParaRPr/>
          </a:p>
        </p:txBody>
      </p:sp>
      <p:sp>
        <p:nvSpPr>
          <p:cNvPr id="683" name="Google Shape;683;p31"/>
          <p:cNvSpPr txBox="1"/>
          <p:nvPr>
            <p:ph idx="1" type="body"/>
          </p:nvPr>
        </p:nvSpPr>
        <p:spPr>
          <a:xfrm>
            <a:off x="720000" y="1017725"/>
            <a:ext cx="7704000" cy="33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Vous pouvez supprimer cette diapositive lorsque vous avez terminé de modifier la présentation</a:t>
            </a:r>
            <a:endParaRPr/>
          </a:p>
        </p:txBody>
      </p:sp>
      <p:graphicFrame>
        <p:nvGraphicFramePr>
          <p:cNvPr id="684" name="Google Shape;684;p31"/>
          <p:cNvGraphicFramePr/>
          <p:nvPr/>
        </p:nvGraphicFramePr>
        <p:xfrm>
          <a:off x="719988" y="1428691"/>
          <a:ext cx="3000000" cy="3000000"/>
        </p:xfrm>
        <a:graphic>
          <a:graphicData uri="http://schemas.openxmlformats.org/drawingml/2006/table">
            <a:tbl>
              <a:tblPr>
                <a:noFill/>
                <a:tableStyleId>{BDD8ED19-61E0-4BD3-9F67-1B83DB5F7D31}</a:tableStyleId>
              </a:tblPr>
              <a:tblGrid>
                <a:gridCol w="2139750"/>
                <a:gridCol w="5564250"/>
              </a:tblGrid>
              <a:tr h="25">
                <a:tc>
                  <a:txBody>
                    <a:bodyPr/>
                    <a:lstStyle/>
                    <a:p>
                      <a:pPr indent="0" lvl="0" marL="0" rtl="0" algn="l">
                        <a:spcBef>
                          <a:spcPts val="0"/>
                        </a:spcBef>
                        <a:spcAft>
                          <a:spcPts val="0"/>
                        </a:spcAft>
                        <a:buNone/>
                      </a:pPr>
                      <a:r>
                        <a:rPr b="1" lang="fr" sz="1000" u="sng">
                          <a:solidFill>
                            <a:schemeClr val="dk1"/>
                          </a:solidFill>
                          <a:latin typeface="Urbanist"/>
                          <a:ea typeface="Urbanist"/>
                          <a:cs typeface="Urbanist"/>
                          <a:sym typeface="Urbanist"/>
                          <a:hlinkClick action="ppaction://hlinksldjump" r:id="rId3">
                            <a:extLst>
                              <a:ext uri="{A12FA001-AC4F-418D-AE19-62706E023703}">
                                <ahyp:hlinkClr val="tx"/>
                              </a:ext>
                            </a:extLst>
                          </a:hlinkClick>
                        </a:rPr>
                        <a:t>Polices</a:t>
                      </a:r>
                      <a:endParaRPr b="1" sz="1000" u="sng">
                        <a:solidFill>
                          <a:schemeClr val="dk1"/>
                        </a:solidFill>
                        <a:latin typeface="Urbanist"/>
                        <a:ea typeface="Urbanist"/>
                        <a:cs typeface="Urbanist"/>
                        <a:sym typeface="Urbanis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1600"/>
                        </a:spcAft>
                        <a:buNone/>
                      </a:pPr>
                      <a:r>
                        <a:rPr lang="fr" sz="1000">
                          <a:solidFill>
                            <a:schemeClr val="dk1"/>
                          </a:solidFill>
                          <a:latin typeface="Urbanist"/>
                          <a:ea typeface="Urbanist"/>
                          <a:cs typeface="Urbanist"/>
                          <a:sym typeface="Urbanist"/>
                        </a:rPr>
                        <a:t>Pour visualiser ce modèle dans PowerPoint avec les polices correctes, téléchargez et installez sur votre ordinateur les polices que nous avons utilisées</a:t>
                      </a:r>
                      <a:endParaRPr sz="1000">
                        <a:solidFill>
                          <a:schemeClr val="dk1"/>
                        </a:solidFill>
                        <a:latin typeface="Urbanist"/>
                        <a:ea typeface="Urbanist"/>
                        <a:cs typeface="Urbanist"/>
                        <a:sym typeface="Urbanis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5">
                <a:tc>
                  <a:txBody>
                    <a:bodyPr/>
                    <a:lstStyle/>
                    <a:p>
                      <a:pPr indent="0" lvl="0" marL="0" rtl="0" algn="l">
                        <a:spcBef>
                          <a:spcPts val="0"/>
                        </a:spcBef>
                        <a:spcAft>
                          <a:spcPts val="0"/>
                        </a:spcAft>
                        <a:buNone/>
                      </a:pPr>
                      <a:r>
                        <a:rPr b="1" lang="fr" sz="1000" u="sng">
                          <a:solidFill>
                            <a:schemeClr val="dk1"/>
                          </a:solidFill>
                          <a:latin typeface="Urbanist"/>
                          <a:ea typeface="Urbanist"/>
                          <a:cs typeface="Urbanist"/>
                          <a:sym typeface="Urbanist"/>
                          <a:hlinkClick action="ppaction://hlinksldjump" r:id="rId4">
                            <a:extLst>
                              <a:ext uri="{A12FA001-AC4F-418D-AE19-62706E023703}">
                                <ahyp:hlinkClr val="tx"/>
                              </a:ext>
                            </a:extLst>
                          </a:hlinkClick>
                        </a:rPr>
                        <a:t>Ressources utilisées</a:t>
                      </a:r>
                      <a:r>
                        <a:rPr lang="fr" sz="1000">
                          <a:solidFill>
                            <a:schemeClr val="dk1"/>
                          </a:solidFill>
                          <a:latin typeface="Urbanist"/>
                          <a:ea typeface="Urbanist"/>
                          <a:cs typeface="Urbanist"/>
                          <a:sym typeface="Urbanist"/>
                        </a:rPr>
                        <a:t> et </a:t>
                      </a:r>
                      <a:r>
                        <a:rPr b="1" lang="fr" sz="1000" u="sng">
                          <a:solidFill>
                            <a:schemeClr val="dk1"/>
                          </a:solidFill>
                          <a:latin typeface="Urbanist"/>
                          <a:ea typeface="Urbanist"/>
                          <a:cs typeface="Urbanist"/>
                          <a:sym typeface="Urbanist"/>
                          <a:hlinkClick action="ppaction://hlinksldjump" r:id="rId5">
                            <a:extLst>
                              <a:ext uri="{A12FA001-AC4F-418D-AE19-62706E023703}">
                                <ahyp:hlinkClr val="tx"/>
                              </a:ext>
                            </a:extLst>
                          </a:hlinkClick>
                        </a:rPr>
                        <a:t>alternatives</a:t>
                      </a:r>
                      <a:endParaRPr b="1" sz="1000" u="sng">
                        <a:solidFill>
                          <a:schemeClr val="dk1"/>
                        </a:solidFill>
                        <a:latin typeface="Urbanist"/>
                        <a:ea typeface="Urbanist"/>
                        <a:cs typeface="Urbanist"/>
                        <a:sym typeface="Urbanis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1600"/>
                        </a:spcAft>
                        <a:buNone/>
                      </a:pPr>
                      <a:r>
                        <a:rPr lang="fr" sz="1000">
                          <a:solidFill>
                            <a:schemeClr val="dk1"/>
                          </a:solidFill>
                          <a:latin typeface="Urbanist"/>
                          <a:ea typeface="Urbanist"/>
                          <a:cs typeface="Urbanist"/>
                          <a:sym typeface="Urbanist"/>
                        </a:rPr>
                        <a:t>Un assortiment de ressources graphiques pouvant être utilisées dans la présentation</a:t>
                      </a:r>
                      <a:endParaRPr sz="1000">
                        <a:solidFill>
                          <a:schemeClr val="dk1"/>
                        </a:solidFill>
                        <a:latin typeface="Urbanist"/>
                        <a:ea typeface="Urbanist"/>
                        <a:cs typeface="Urbanist"/>
                        <a:sym typeface="Urbanis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5">
                <a:tc>
                  <a:txBody>
                    <a:bodyPr/>
                    <a:lstStyle/>
                    <a:p>
                      <a:pPr indent="0" lvl="0" marL="0" rtl="0" algn="l">
                        <a:spcBef>
                          <a:spcPts val="0"/>
                        </a:spcBef>
                        <a:spcAft>
                          <a:spcPts val="0"/>
                        </a:spcAft>
                        <a:buNone/>
                      </a:pPr>
                      <a:r>
                        <a:rPr b="1" lang="fr" sz="1000" u="sng">
                          <a:solidFill>
                            <a:schemeClr val="dk1"/>
                          </a:solidFill>
                          <a:latin typeface="Urbanist"/>
                          <a:ea typeface="Urbanist"/>
                          <a:cs typeface="Urbanist"/>
                          <a:sym typeface="Urbanist"/>
                          <a:hlinkClick action="ppaction://hlinksldjump" r:id="rId6">
                            <a:extLst>
                              <a:ext uri="{A12FA001-AC4F-418D-AE19-62706E023703}">
                                <ahyp:hlinkClr val="tx"/>
                              </a:ext>
                            </a:extLst>
                          </a:hlinkClick>
                        </a:rPr>
                        <a:t>Diapositive de remerciement</a:t>
                      </a:r>
                      <a:endParaRPr b="1" sz="1000" u="sng">
                        <a:solidFill>
                          <a:schemeClr val="dk1"/>
                        </a:solidFill>
                        <a:latin typeface="Urbanist"/>
                        <a:ea typeface="Urbanist"/>
                        <a:cs typeface="Urbanist"/>
                        <a:sym typeface="Urbanis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1600"/>
                        </a:spcAft>
                        <a:buNone/>
                      </a:pPr>
                      <a:r>
                        <a:rPr lang="fr" sz="1000">
                          <a:solidFill>
                            <a:schemeClr val="dk1"/>
                          </a:solidFill>
                          <a:latin typeface="Urbanist"/>
                          <a:ea typeface="Urbanist"/>
                          <a:cs typeface="Urbanist"/>
                          <a:sym typeface="Urbanist"/>
                        </a:rPr>
                        <a:t>Vous devez conserver afin que les crédits appropriés pour notre conception soient donnés</a:t>
                      </a:r>
                      <a:endParaRPr sz="1000">
                        <a:solidFill>
                          <a:schemeClr val="dk1"/>
                        </a:solidFill>
                        <a:latin typeface="Urbanist"/>
                        <a:ea typeface="Urbanist"/>
                        <a:cs typeface="Urbanist"/>
                        <a:sym typeface="Urbanis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5">
                <a:tc>
                  <a:txBody>
                    <a:bodyPr/>
                    <a:lstStyle/>
                    <a:p>
                      <a:pPr indent="0" lvl="0" marL="0" rtl="0" algn="l">
                        <a:spcBef>
                          <a:spcPts val="0"/>
                        </a:spcBef>
                        <a:spcAft>
                          <a:spcPts val="0"/>
                        </a:spcAft>
                        <a:buNone/>
                      </a:pPr>
                      <a:r>
                        <a:rPr b="1" lang="fr" sz="1000" u="sng">
                          <a:solidFill>
                            <a:schemeClr val="dk1"/>
                          </a:solidFill>
                          <a:latin typeface="Urbanist"/>
                          <a:ea typeface="Urbanist"/>
                          <a:cs typeface="Urbanist"/>
                          <a:sym typeface="Urbanist"/>
                          <a:hlinkClick action="ppaction://hlinksldjump" r:id="rId7">
                            <a:extLst>
                              <a:ext uri="{A12FA001-AC4F-418D-AE19-62706E023703}">
                                <ahyp:hlinkClr val="tx"/>
                              </a:ext>
                            </a:extLst>
                          </a:hlinkClick>
                        </a:rPr>
                        <a:t>Couleurs</a:t>
                      </a:r>
                      <a:endParaRPr b="1" sz="1000" u="sng">
                        <a:solidFill>
                          <a:schemeClr val="dk1"/>
                        </a:solidFill>
                        <a:latin typeface="Urbanist"/>
                        <a:ea typeface="Urbanist"/>
                        <a:cs typeface="Urbanist"/>
                        <a:sym typeface="Urbanis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1600"/>
                        </a:spcAft>
                        <a:buNone/>
                      </a:pPr>
                      <a:r>
                        <a:rPr lang="fr" sz="1000">
                          <a:solidFill>
                            <a:schemeClr val="dk1"/>
                          </a:solidFill>
                          <a:latin typeface="Urbanist"/>
                          <a:ea typeface="Urbanist"/>
                          <a:cs typeface="Urbanist"/>
                          <a:sym typeface="Urbanist"/>
                        </a:rPr>
                        <a:t>Les couleurs utilisées dans le modèle</a:t>
                      </a:r>
                      <a:endParaRPr sz="1000">
                        <a:solidFill>
                          <a:schemeClr val="dk1"/>
                        </a:solidFill>
                        <a:latin typeface="Urbanist"/>
                        <a:ea typeface="Urbanist"/>
                        <a:cs typeface="Urbanist"/>
                        <a:sym typeface="Urbanis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5">
                <a:tc>
                  <a:txBody>
                    <a:bodyPr/>
                    <a:lstStyle/>
                    <a:p>
                      <a:pPr indent="0" lvl="0" marL="0" rtl="0" algn="l">
                        <a:spcBef>
                          <a:spcPts val="0"/>
                        </a:spcBef>
                        <a:spcAft>
                          <a:spcPts val="0"/>
                        </a:spcAft>
                        <a:buNone/>
                      </a:pPr>
                      <a:r>
                        <a:rPr b="1" lang="fr" sz="1000" u="sng">
                          <a:solidFill>
                            <a:schemeClr val="dk1"/>
                          </a:solidFill>
                          <a:latin typeface="Urbanist"/>
                          <a:ea typeface="Urbanist"/>
                          <a:cs typeface="Urbanist"/>
                          <a:sym typeface="Urbanist"/>
                          <a:hlinkClick action="ppaction://hlinksldjump" r:id="rId8">
                            <a:extLst>
                              <a:ext uri="{A12FA001-AC4F-418D-AE19-62706E023703}">
                                <ahyp:hlinkClr val="tx"/>
                              </a:ext>
                            </a:extLst>
                          </a:hlinkClick>
                        </a:rPr>
                        <a:t>Ressources infographiques</a:t>
                      </a:r>
                      <a:r>
                        <a:rPr lang="fr" sz="1000">
                          <a:solidFill>
                            <a:schemeClr val="dk1"/>
                          </a:solidFill>
                          <a:latin typeface="Urbanist"/>
                          <a:ea typeface="Urbanist"/>
                          <a:cs typeface="Urbanist"/>
                          <a:sym typeface="Urbanist"/>
                        </a:rPr>
                        <a:t> et </a:t>
                      </a:r>
                      <a:r>
                        <a:rPr b="1" lang="fr" sz="1000" u="sng">
                          <a:solidFill>
                            <a:schemeClr val="dk1"/>
                          </a:solidFill>
                          <a:latin typeface="Urbanist"/>
                          <a:ea typeface="Urbanist"/>
                          <a:cs typeface="Urbanist"/>
                          <a:sym typeface="Urbanist"/>
                          <a:hlinkClick action="ppaction://hlinksldjump" r:id="rId9">
                            <a:extLst>
                              <a:ext uri="{A12FA001-AC4F-418D-AE19-62706E023703}">
                                <ahyp:hlinkClr val="tx"/>
                              </a:ext>
                            </a:extLst>
                          </a:hlinkClick>
                        </a:rPr>
                        <a:t>icônes</a:t>
                      </a:r>
                      <a:endParaRPr b="1" sz="1000" u="sng">
                        <a:solidFill>
                          <a:schemeClr val="dk1"/>
                        </a:solidFill>
                        <a:latin typeface="Urbanist"/>
                        <a:ea typeface="Urbanist"/>
                        <a:cs typeface="Urbanist"/>
                        <a:sym typeface="Urbanis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lnSpc>
                          <a:spcPct val="115000"/>
                        </a:lnSpc>
                        <a:spcBef>
                          <a:spcPts val="0"/>
                        </a:spcBef>
                        <a:spcAft>
                          <a:spcPts val="0"/>
                        </a:spcAft>
                        <a:buNone/>
                      </a:pPr>
                      <a:r>
                        <a:rPr lang="fr" sz="1000">
                          <a:solidFill>
                            <a:schemeClr val="dk1"/>
                          </a:solidFill>
                          <a:latin typeface="Urbanist"/>
                          <a:ea typeface="Urbanist"/>
                          <a:cs typeface="Urbanist"/>
                          <a:sym typeface="Urbanist"/>
                        </a:rPr>
                        <a:t>Ils peuvent être utilisés dans ce modèle : leur taille et leur couleur peuvent être modifiées</a:t>
                      </a:r>
                      <a:endParaRPr sz="1000">
                        <a:solidFill>
                          <a:schemeClr val="dk1"/>
                        </a:solidFill>
                        <a:latin typeface="Urbanist"/>
                        <a:ea typeface="Urbanist"/>
                        <a:cs typeface="Urbanist"/>
                        <a:sym typeface="Urbanis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5">
                <a:tc>
                  <a:txBody>
                    <a:bodyPr/>
                    <a:lstStyle/>
                    <a:p>
                      <a:pPr indent="0" lvl="0" marL="0" rtl="0" algn="l">
                        <a:spcBef>
                          <a:spcPts val="0"/>
                        </a:spcBef>
                        <a:spcAft>
                          <a:spcPts val="0"/>
                        </a:spcAft>
                        <a:buNone/>
                      </a:pPr>
                      <a:r>
                        <a:rPr lang="fr" sz="1000">
                          <a:solidFill>
                            <a:schemeClr val="dk1"/>
                          </a:solidFill>
                          <a:latin typeface="Urbanist"/>
                          <a:ea typeface="Urbanist"/>
                          <a:cs typeface="Urbanist"/>
                          <a:sym typeface="Urbanist"/>
                        </a:rPr>
                        <a:t>Thème de la présentation modifiable</a:t>
                      </a:r>
                      <a:endParaRPr sz="1000">
                        <a:solidFill>
                          <a:schemeClr val="dk1"/>
                        </a:solidFill>
                        <a:latin typeface="Urbanist"/>
                        <a:ea typeface="Urbanist"/>
                        <a:cs typeface="Urbanist"/>
                        <a:sym typeface="Urbanis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lnSpc>
                          <a:spcPct val="115000"/>
                        </a:lnSpc>
                        <a:spcBef>
                          <a:spcPts val="0"/>
                        </a:spcBef>
                        <a:spcAft>
                          <a:spcPts val="0"/>
                        </a:spcAft>
                        <a:buNone/>
                      </a:pPr>
                      <a:r>
                        <a:rPr lang="fr" sz="1000">
                          <a:solidFill>
                            <a:schemeClr val="dk1"/>
                          </a:solidFill>
                          <a:latin typeface="Urbanist"/>
                          <a:ea typeface="Urbanist"/>
                          <a:cs typeface="Urbanist"/>
                          <a:sym typeface="Urbanist"/>
                        </a:rPr>
                        <a:t>Le thème de la présentation peut être facilement modifié</a:t>
                      </a:r>
                      <a:r>
                        <a:rPr lang="fr" sz="1000">
                          <a:solidFill>
                            <a:schemeClr val="dk1"/>
                          </a:solidFill>
                          <a:latin typeface="Urbanist"/>
                          <a:ea typeface="Urbanist"/>
                          <a:cs typeface="Urbanist"/>
                          <a:sym typeface="Urbanist"/>
                        </a:rPr>
                        <a:t>. Cliquez </a:t>
                      </a:r>
                      <a:r>
                        <a:rPr b="1" lang="fr" sz="1000" u="sng">
                          <a:solidFill>
                            <a:schemeClr val="dk1"/>
                          </a:solidFill>
                          <a:latin typeface="Urbanist"/>
                          <a:ea typeface="Urbanist"/>
                          <a:cs typeface="Urbanist"/>
                          <a:sym typeface="Urbanist"/>
                          <a:hlinkClick r:id="rId10">
                            <a:extLst>
                              <a:ext uri="{A12FA001-AC4F-418D-AE19-62706E023703}">
                                <ahyp:hlinkClr val="tx"/>
                              </a:ext>
                            </a:extLst>
                          </a:hlinkClick>
                        </a:rPr>
                        <a:t>ici</a:t>
                      </a:r>
                      <a:r>
                        <a:rPr lang="fr" sz="1000">
                          <a:solidFill>
                            <a:schemeClr val="dk1"/>
                          </a:solidFill>
                          <a:latin typeface="Urbanist"/>
                          <a:ea typeface="Urbanist"/>
                          <a:cs typeface="Urbanist"/>
                          <a:sym typeface="Urbanist"/>
                        </a:rPr>
                        <a:t> pour découvrir comment</a:t>
                      </a:r>
                      <a:endParaRPr sz="1000">
                        <a:solidFill>
                          <a:schemeClr val="dk1"/>
                        </a:solidFill>
                        <a:latin typeface="Urbanist"/>
                        <a:ea typeface="Urbanist"/>
                        <a:cs typeface="Urbanist"/>
                        <a:sym typeface="Urbanis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685" name="Google Shape;685;p31"/>
          <p:cNvSpPr txBox="1"/>
          <p:nvPr/>
        </p:nvSpPr>
        <p:spPr>
          <a:xfrm>
            <a:off x="713225" y="4105833"/>
            <a:ext cx="36084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000">
                <a:solidFill>
                  <a:schemeClr val="dk1"/>
                </a:solidFill>
                <a:latin typeface="Urbanist"/>
                <a:ea typeface="Urbanist"/>
                <a:cs typeface="Urbanist"/>
                <a:sym typeface="Urbanist"/>
              </a:rPr>
              <a:t>Pour plus d'informations :</a:t>
            </a:r>
            <a:br>
              <a:rPr b="1" lang="fr" sz="1000">
                <a:solidFill>
                  <a:schemeClr val="dk1"/>
                </a:solidFill>
                <a:latin typeface="Urbanist"/>
                <a:ea typeface="Urbanist"/>
                <a:cs typeface="Urbanist"/>
                <a:sym typeface="Urbanist"/>
              </a:rPr>
            </a:br>
            <a:r>
              <a:rPr b="1" lang="fr" sz="1000" u="sng">
                <a:solidFill>
                  <a:schemeClr val="dk1"/>
                </a:solidFill>
                <a:latin typeface="Urbanist"/>
                <a:ea typeface="Urbanist"/>
                <a:cs typeface="Urbanist"/>
                <a:sym typeface="Urbanist"/>
                <a:hlinkClick r:id="rId11">
                  <a:extLst>
                    <a:ext uri="{A12FA001-AC4F-418D-AE19-62706E023703}">
                      <ahyp:hlinkClr val="tx"/>
                    </a:ext>
                  </a:extLst>
                </a:hlinkClick>
              </a:rPr>
              <a:t>SLIDESGO</a:t>
            </a:r>
            <a:r>
              <a:rPr b="1" lang="fr" sz="1000">
                <a:solidFill>
                  <a:schemeClr val="dk1"/>
                </a:solidFill>
                <a:uFill>
                  <a:noFill/>
                </a:uFill>
                <a:latin typeface="Urbanist"/>
                <a:ea typeface="Urbanist"/>
                <a:cs typeface="Urbanist"/>
                <a:sym typeface="Urbanist"/>
                <a:hlinkClick r:id="rId12">
                  <a:extLst>
                    <a:ext uri="{A12FA001-AC4F-418D-AE19-62706E023703}">
                      <ahyp:hlinkClr val="tx"/>
                    </a:ext>
                  </a:extLst>
                </a:hlinkClick>
              </a:rPr>
              <a:t> </a:t>
            </a:r>
            <a:r>
              <a:rPr b="1" lang="fr" sz="1000">
                <a:solidFill>
                  <a:schemeClr val="dk1"/>
                </a:solidFill>
                <a:latin typeface="Urbanist"/>
                <a:ea typeface="Urbanist"/>
                <a:cs typeface="Urbanist"/>
                <a:sym typeface="Urbanist"/>
              </a:rPr>
              <a:t>| </a:t>
            </a:r>
            <a:r>
              <a:rPr b="1" lang="fr" sz="1000" u="sng">
                <a:solidFill>
                  <a:schemeClr val="dk1"/>
                </a:solidFill>
                <a:latin typeface="Urbanist"/>
                <a:ea typeface="Urbanist"/>
                <a:cs typeface="Urbanist"/>
                <a:sym typeface="Urbanist"/>
                <a:hlinkClick r:id="rId13">
                  <a:extLst>
                    <a:ext uri="{A12FA001-AC4F-418D-AE19-62706E023703}">
                      <ahyp:hlinkClr val="tx"/>
                    </a:ext>
                  </a:extLst>
                </a:hlinkClick>
              </a:rPr>
              <a:t>BLOG</a:t>
            </a:r>
            <a:r>
              <a:rPr b="1" lang="fr" sz="1000">
                <a:solidFill>
                  <a:schemeClr val="dk1"/>
                </a:solidFill>
                <a:latin typeface="Urbanist"/>
                <a:ea typeface="Urbanist"/>
                <a:cs typeface="Urbanist"/>
                <a:sym typeface="Urbanist"/>
              </a:rPr>
              <a:t> | </a:t>
            </a:r>
            <a:r>
              <a:rPr b="1" lang="fr" sz="1000" u="sng">
                <a:solidFill>
                  <a:schemeClr val="dk1"/>
                </a:solidFill>
                <a:latin typeface="Urbanist"/>
                <a:ea typeface="Urbanist"/>
                <a:cs typeface="Urbanist"/>
                <a:sym typeface="Urbanist"/>
                <a:hlinkClick r:id="rId14">
                  <a:extLst>
                    <a:ext uri="{A12FA001-AC4F-418D-AE19-62706E023703}">
                      <ahyp:hlinkClr val="tx"/>
                    </a:ext>
                  </a:extLst>
                </a:hlinkClick>
              </a:rPr>
              <a:t>FAQ</a:t>
            </a:r>
            <a:r>
              <a:rPr b="1" lang="fr" sz="1000" u="sng">
                <a:solidFill>
                  <a:schemeClr val="dk1"/>
                </a:solidFill>
                <a:latin typeface="Urbanist"/>
                <a:ea typeface="Urbanist"/>
                <a:cs typeface="Urbanist"/>
                <a:sym typeface="Urbanist"/>
              </a:rPr>
              <a:t>s</a:t>
            </a:r>
            <a:endParaRPr b="1" sz="1000" u="sng">
              <a:solidFill>
                <a:schemeClr val="dk1"/>
              </a:solidFill>
              <a:latin typeface="Urbanist"/>
              <a:ea typeface="Urbanist"/>
              <a:cs typeface="Urbanist"/>
              <a:sym typeface="Urbanist"/>
            </a:endParaRPr>
          </a:p>
        </p:txBody>
      </p:sp>
      <p:sp>
        <p:nvSpPr>
          <p:cNvPr id="686" name="Google Shape;686;p31"/>
          <p:cNvSpPr txBox="1"/>
          <p:nvPr/>
        </p:nvSpPr>
        <p:spPr>
          <a:xfrm>
            <a:off x="4815574" y="4105833"/>
            <a:ext cx="36084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000">
                <a:solidFill>
                  <a:schemeClr val="dk1"/>
                </a:solidFill>
                <a:latin typeface="Urbanist"/>
                <a:ea typeface="Urbanist"/>
                <a:cs typeface="Urbanist"/>
                <a:sym typeface="Urbanist"/>
              </a:rPr>
              <a:t>Vous pouvez visiter nos projets :</a:t>
            </a:r>
            <a:br>
              <a:rPr b="1" lang="fr" sz="1000">
                <a:solidFill>
                  <a:schemeClr val="dk1"/>
                </a:solidFill>
                <a:latin typeface="Urbanist"/>
                <a:ea typeface="Urbanist"/>
                <a:cs typeface="Urbanist"/>
                <a:sym typeface="Urbanist"/>
              </a:rPr>
            </a:br>
            <a:r>
              <a:rPr b="1" lang="fr" sz="1000" u="sng">
                <a:solidFill>
                  <a:schemeClr val="dk1"/>
                </a:solidFill>
                <a:latin typeface="Urbanist"/>
                <a:ea typeface="Urbanist"/>
                <a:cs typeface="Urbanist"/>
                <a:sym typeface="Urbanist"/>
                <a:hlinkClick r:id="rId15">
                  <a:extLst>
                    <a:ext uri="{A12FA001-AC4F-418D-AE19-62706E023703}">
                      <ahyp:hlinkClr val="tx"/>
                    </a:ext>
                  </a:extLst>
                </a:hlinkClick>
              </a:rPr>
              <a:t>FREEPIK</a:t>
            </a:r>
            <a:r>
              <a:rPr b="1" lang="fr" sz="1000">
                <a:solidFill>
                  <a:schemeClr val="dk1"/>
                </a:solidFill>
                <a:latin typeface="Urbanist"/>
                <a:ea typeface="Urbanist"/>
                <a:cs typeface="Urbanist"/>
                <a:sym typeface="Urbanist"/>
              </a:rPr>
              <a:t> | </a:t>
            </a:r>
            <a:r>
              <a:rPr b="1" lang="fr" sz="1000" u="sng">
                <a:solidFill>
                  <a:schemeClr val="dk1"/>
                </a:solidFill>
                <a:latin typeface="Urbanist"/>
                <a:ea typeface="Urbanist"/>
                <a:cs typeface="Urbanist"/>
                <a:sym typeface="Urbanist"/>
                <a:hlinkClick r:id="rId16">
                  <a:extLst>
                    <a:ext uri="{A12FA001-AC4F-418D-AE19-62706E023703}">
                      <ahyp:hlinkClr val="tx"/>
                    </a:ext>
                  </a:extLst>
                </a:hlinkClick>
              </a:rPr>
              <a:t>FLATICON</a:t>
            </a:r>
            <a:r>
              <a:rPr b="1" lang="fr" sz="1000">
                <a:solidFill>
                  <a:schemeClr val="dk1"/>
                </a:solidFill>
                <a:latin typeface="Urbanist"/>
                <a:ea typeface="Urbanist"/>
                <a:cs typeface="Urbanist"/>
                <a:sym typeface="Urbanist"/>
              </a:rPr>
              <a:t> | </a:t>
            </a:r>
            <a:r>
              <a:rPr b="1" lang="fr" sz="1000" u="sng">
                <a:solidFill>
                  <a:schemeClr val="dk1"/>
                </a:solidFill>
                <a:latin typeface="Urbanist"/>
                <a:ea typeface="Urbanist"/>
                <a:cs typeface="Urbanist"/>
                <a:sym typeface="Urbanist"/>
                <a:hlinkClick r:id="rId17">
                  <a:extLst>
                    <a:ext uri="{A12FA001-AC4F-418D-AE19-62706E023703}">
                      <ahyp:hlinkClr val="tx"/>
                    </a:ext>
                  </a:extLst>
                </a:hlinkClick>
              </a:rPr>
              <a:t>STORYSET</a:t>
            </a:r>
            <a:r>
              <a:rPr b="1" lang="fr" sz="1000">
                <a:solidFill>
                  <a:schemeClr val="dk1"/>
                </a:solidFill>
                <a:latin typeface="Urbanist"/>
                <a:ea typeface="Urbanist"/>
                <a:cs typeface="Urbanist"/>
                <a:sym typeface="Urbanist"/>
              </a:rPr>
              <a:t> | </a:t>
            </a:r>
            <a:r>
              <a:rPr b="1" lang="fr" sz="1000" u="sng">
                <a:solidFill>
                  <a:schemeClr val="dk1"/>
                </a:solidFill>
                <a:latin typeface="Urbanist"/>
                <a:ea typeface="Urbanist"/>
                <a:cs typeface="Urbanist"/>
                <a:sym typeface="Urbanist"/>
                <a:hlinkClick r:id="rId18">
                  <a:extLst>
                    <a:ext uri="{A12FA001-AC4F-418D-AE19-62706E023703}">
                      <ahyp:hlinkClr val="tx"/>
                    </a:ext>
                  </a:extLst>
                </a:hlinkClick>
              </a:rPr>
              <a:t>WEPIK</a:t>
            </a:r>
            <a:r>
              <a:rPr b="1" lang="fr" sz="1000">
                <a:solidFill>
                  <a:schemeClr val="dk1"/>
                </a:solidFill>
                <a:uFill>
                  <a:noFill/>
                </a:uFill>
                <a:latin typeface="Urbanist"/>
                <a:ea typeface="Urbanist"/>
                <a:cs typeface="Urbanist"/>
                <a:sym typeface="Urbanist"/>
                <a:hlinkClick r:id="rId19">
                  <a:extLst>
                    <a:ext uri="{A12FA001-AC4F-418D-AE19-62706E023703}">
                      <ahyp:hlinkClr val="tx"/>
                    </a:ext>
                  </a:extLst>
                </a:hlinkClick>
              </a:rPr>
              <a:t> </a:t>
            </a:r>
            <a:r>
              <a:rPr b="1" lang="fr" sz="1000">
                <a:solidFill>
                  <a:schemeClr val="dk1"/>
                </a:solidFill>
                <a:latin typeface="Urbanist"/>
                <a:ea typeface="Urbanist"/>
                <a:cs typeface="Urbanist"/>
                <a:sym typeface="Urbanist"/>
              </a:rPr>
              <a:t>| </a:t>
            </a:r>
            <a:r>
              <a:rPr b="1" lang="fr" sz="1000" u="sng">
                <a:solidFill>
                  <a:schemeClr val="dk1"/>
                </a:solidFill>
                <a:latin typeface="Urbanist"/>
                <a:ea typeface="Urbanist"/>
                <a:cs typeface="Urbanist"/>
                <a:sym typeface="Urbanist"/>
                <a:hlinkClick r:id="rId20">
                  <a:extLst>
                    <a:ext uri="{A12FA001-AC4F-418D-AE19-62706E023703}">
                      <ahyp:hlinkClr val="tx"/>
                    </a:ext>
                  </a:extLst>
                </a:hlinkClick>
              </a:rPr>
              <a:t>VIDEVO</a:t>
            </a:r>
            <a:endParaRPr b="1" sz="1000">
              <a:solidFill>
                <a:schemeClr val="dk1"/>
              </a:solidFill>
              <a:latin typeface="Urbanist"/>
              <a:ea typeface="Urbanist"/>
              <a:cs typeface="Urbanist"/>
              <a:sym typeface="Urbanis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49"/>
          <p:cNvSpPr/>
          <p:nvPr/>
        </p:nvSpPr>
        <p:spPr>
          <a:xfrm>
            <a:off x="5508825" y="538400"/>
            <a:ext cx="2922000" cy="4065600"/>
          </a:xfrm>
          <a:prstGeom prst="roundRect">
            <a:avLst>
              <a:gd fmla="val 12503"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9"/>
          <p:cNvSpPr txBox="1"/>
          <p:nvPr>
            <p:ph type="title"/>
          </p:nvPr>
        </p:nvSpPr>
        <p:spPr>
          <a:xfrm>
            <a:off x="713265" y="723000"/>
            <a:ext cx="3593700" cy="8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MERCI !</a:t>
            </a:r>
            <a:endParaRPr/>
          </a:p>
        </p:txBody>
      </p:sp>
      <p:sp>
        <p:nvSpPr>
          <p:cNvPr id="1403" name="Google Shape;1403;p49"/>
          <p:cNvSpPr txBox="1"/>
          <p:nvPr>
            <p:ph idx="1" type="subTitle"/>
          </p:nvPr>
        </p:nvSpPr>
        <p:spPr>
          <a:xfrm>
            <a:off x="713225" y="1543948"/>
            <a:ext cx="3593700" cy="110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t>Avez vous des questions ?</a:t>
            </a:r>
            <a:endParaRPr b="1"/>
          </a:p>
          <a:p>
            <a:pPr indent="0" lvl="0" marL="0" rtl="0" algn="l">
              <a:spcBef>
                <a:spcPts val="0"/>
              </a:spcBef>
              <a:spcAft>
                <a:spcPts val="0"/>
              </a:spcAft>
              <a:buNone/>
            </a:pPr>
            <a:r>
              <a:rPr lang="fr"/>
              <a:t>votrecourriel@freepik.com</a:t>
            </a:r>
            <a:endParaRPr/>
          </a:p>
          <a:p>
            <a:pPr indent="0" lvl="0" marL="0" rtl="0" algn="l">
              <a:spcBef>
                <a:spcPts val="0"/>
              </a:spcBef>
              <a:spcAft>
                <a:spcPts val="0"/>
              </a:spcAft>
              <a:buNone/>
            </a:pPr>
            <a:r>
              <a:rPr lang="fr"/>
              <a:t>+91  620 421 838</a:t>
            </a:r>
            <a:endParaRPr/>
          </a:p>
          <a:p>
            <a:pPr indent="0" lvl="0" marL="0" rtl="0" algn="l">
              <a:spcBef>
                <a:spcPts val="0"/>
              </a:spcBef>
              <a:spcAft>
                <a:spcPts val="0"/>
              </a:spcAft>
              <a:buNone/>
            </a:pPr>
            <a:r>
              <a:rPr lang="fr"/>
              <a:t>votresiteweb.com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04" name="Google Shape;1404;p49"/>
          <p:cNvSpPr txBox="1"/>
          <p:nvPr/>
        </p:nvSpPr>
        <p:spPr>
          <a:xfrm>
            <a:off x="713225" y="4270573"/>
            <a:ext cx="41517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dk1"/>
                </a:solidFill>
                <a:latin typeface="Urbanist"/>
                <a:ea typeface="Urbanist"/>
                <a:cs typeface="Urbanist"/>
                <a:sym typeface="Urbanist"/>
              </a:rPr>
              <a:t>Veuillez conserver cette diapositive pour l'attribution</a:t>
            </a:r>
            <a:endParaRPr sz="1000">
              <a:solidFill>
                <a:schemeClr val="dk1"/>
              </a:solidFill>
              <a:latin typeface="Urbanist"/>
              <a:ea typeface="Urbanist"/>
              <a:cs typeface="Urbanist"/>
              <a:sym typeface="Urbanist"/>
            </a:endParaRPr>
          </a:p>
        </p:txBody>
      </p:sp>
      <p:sp>
        <p:nvSpPr>
          <p:cNvPr id="1405" name="Google Shape;1405;p49"/>
          <p:cNvSpPr/>
          <p:nvPr/>
        </p:nvSpPr>
        <p:spPr>
          <a:xfrm>
            <a:off x="6656393" y="1438948"/>
            <a:ext cx="1218365" cy="2749389"/>
          </a:xfrm>
          <a:custGeom>
            <a:rect b="b" l="l" r="r" t="t"/>
            <a:pathLst>
              <a:path extrusionOk="0" h="9149" w="4052">
                <a:moveTo>
                  <a:pt x="4052" y="6188"/>
                </a:moveTo>
                <a:cubicBezTo>
                  <a:pt x="3410" y="6188"/>
                  <a:pt x="3410" y="6188"/>
                  <a:pt x="3410" y="6188"/>
                </a:cubicBezTo>
                <a:cubicBezTo>
                  <a:pt x="3410" y="7334"/>
                  <a:pt x="3410" y="7334"/>
                  <a:pt x="3410" y="7334"/>
                </a:cubicBezTo>
                <a:cubicBezTo>
                  <a:pt x="3410" y="7334"/>
                  <a:pt x="3410" y="7334"/>
                  <a:pt x="3410" y="7334"/>
                </a:cubicBezTo>
                <a:cubicBezTo>
                  <a:pt x="3410" y="7927"/>
                  <a:pt x="3410" y="7927"/>
                  <a:pt x="3410" y="7927"/>
                </a:cubicBezTo>
                <a:cubicBezTo>
                  <a:pt x="3410" y="7927"/>
                  <a:pt x="3410" y="7927"/>
                  <a:pt x="3410" y="7927"/>
                </a:cubicBezTo>
                <a:cubicBezTo>
                  <a:pt x="3410" y="8268"/>
                  <a:pt x="3133" y="8545"/>
                  <a:pt x="2791" y="8545"/>
                </a:cubicBezTo>
                <a:cubicBezTo>
                  <a:pt x="0" y="8545"/>
                  <a:pt x="0" y="8545"/>
                  <a:pt x="0" y="8545"/>
                </a:cubicBezTo>
                <a:cubicBezTo>
                  <a:pt x="0" y="9149"/>
                  <a:pt x="0" y="9149"/>
                  <a:pt x="0" y="9149"/>
                </a:cubicBezTo>
                <a:cubicBezTo>
                  <a:pt x="3433" y="9149"/>
                  <a:pt x="3433" y="9149"/>
                  <a:pt x="3433" y="9149"/>
                </a:cubicBezTo>
                <a:cubicBezTo>
                  <a:pt x="3775" y="9149"/>
                  <a:pt x="4052" y="8872"/>
                  <a:pt x="4052" y="8531"/>
                </a:cubicBezTo>
                <a:cubicBezTo>
                  <a:pt x="4052" y="6188"/>
                  <a:pt x="4052" y="6188"/>
                  <a:pt x="4052" y="6188"/>
                </a:cubicBezTo>
                <a:moveTo>
                  <a:pt x="3433" y="0"/>
                </a:moveTo>
                <a:cubicBezTo>
                  <a:pt x="3410" y="0"/>
                  <a:pt x="3410" y="0"/>
                  <a:pt x="3410" y="0"/>
                </a:cubicBezTo>
                <a:cubicBezTo>
                  <a:pt x="3410" y="5"/>
                  <a:pt x="3410" y="10"/>
                  <a:pt x="3410" y="15"/>
                </a:cubicBezTo>
                <a:cubicBezTo>
                  <a:pt x="3410" y="3322"/>
                  <a:pt x="3410" y="3322"/>
                  <a:pt x="3410" y="3322"/>
                </a:cubicBezTo>
                <a:cubicBezTo>
                  <a:pt x="4052" y="3322"/>
                  <a:pt x="4052" y="3322"/>
                  <a:pt x="4052" y="3322"/>
                </a:cubicBezTo>
                <a:cubicBezTo>
                  <a:pt x="4052" y="619"/>
                  <a:pt x="4052" y="619"/>
                  <a:pt x="4052" y="619"/>
                </a:cubicBezTo>
                <a:cubicBezTo>
                  <a:pt x="4052" y="277"/>
                  <a:pt x="3775" y="0"/>
                  <a:pt x="3433" y="0"/>
                </a:cubicBezTo>
              </a:path>
            </a:pathLst>
          </a:custGeom>
          <a:solidFill>
            <a:srgbClr val="91CCFF">
              <a:alpha val="481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6" name="Google Shape;1406;p49"/>
          <p:cNvSpPr/>
          <p:nvPr/>
        </p:nvSpPr>
        <p:spPr>
          <a:xfrm>
            <a:off x="7874756" y="2438000"/>
            <a:ext cx="726953" cy="860961"/>
          </a:xfrm>
          <a:custGeom>
            <a:rect b="b" l="l" r="r" t="t"/>
            <a:pathLst>
              <a:path extrusionOk="0" h="2866" w="2411">
                <a:moveTo>
                  <a:pt x="1859" y="0"/>
                </a:moveTo>
                <a:cubicBezTo>
                  <a:pt x="0" y="0"/>
                  <a:pt x="0" y="0"/>
                  <a:pt x="0" y="0"/>
                </a:cubicBezTo>
                <a:cubicBezTo>
                  <a:pt x="0" y="2866"/>
                  <a:pt x="0" y="2866"/>
                  <a:pt x="0" y="2866"/>
                </a:cubicBezTo>
                <a:cubicBezTo>
                  <a:pt x="1859" y="2866"/>
                  <a:pt x="1859" y="2866"/>
                  <a:pt x="1859" y="2866"/>
                </a:cubicBezTo>
                <a:cubicBezTo>
                  <a:pt x="2164" y="2866"/>
                  <a:pt x="2411" y="2619"/>
                  <a:pt x="2411" y="2314"/>
                </a:cubicBezTo>
                <a:cubicBezTo>
                  <a:pt x="2411" y="552"/>
                  <a:pt x="2411" y="552"/>
                  <a:pt x="2411" y="552"/>
                </a:cubicBezTo>
                <a:cubicBezTo>
                  <a:pt x="2411" y="247"/>
                  <a:pt x="2164" y="0"/>
                  <a:pt x="1859" y="0"/>
                </a:cubicBezTo>
              </a:path>
            </a:pathLst>
          </a:custGeom>
          <a:solidFill>
            <a:srgbClr val="91CCFF">
              <a:alpha val="481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7" name="Google Shape;1407;p49"/>
          <p:cNvSpPr/>
          <p:nvPr/>
        </p:nvSpPr>
        <p:spPr>
          <a:xfrm>
            <a:off x="7683879" y="2438000"/>
            <a:ext cx="191100" cy="861000"/>
          </a:xfrm>
          <a:prstGeom prst="rect">
            <a:avLst/>
          </a:prstGeom>
          <a:solidFill>
            <a:srgbClr val="FF8D1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8" name="Google Shape;1408;p49"/>
          <p:cNvSpPr/>
          <p:nvPr/>
        </p:nvSpPr>
        <p:spPr>
          <a:xfrm>
            <a:off x="7683879" y="2438000"/>
            <a:ext cx="191100" cy="8610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9" name="Google Shape;1409;p49"/>
          <p:cNvSpPr/>
          <p:nvPr/>
        </p:nvSpPr>
        <p:spPr>
          <a:xfrm>
            <a:off x="6205599" y="1256195"/>
            <a:ext cx="1478289" cy="2753506"/>
          </a:xfrm>
          <a:custGeom>
            <a:rect b="b" l="l" r="r" t="t"/>
            <a:pathLst>
              <a:path extrusionOk="0" h="9149" w="4918">
                <a:moveTo>
                  <a:pt x="4918" y="619"/>
                </a:moveTo>
                <a:cubicBezTo>
                  <a:pt x="4918" y="8531"/>
                  <a:pt x="4918" y="8531"/>
                  <a:pt x="4918" y="8531"/>
                </a:cubicBezTo>
                <a:cubicBezTo>
                  <a:pt x="4918" y="8872"/>
                  <a:pt x="4641" y="9149"/>
                  <a:pt x="4299" y="9149"/>
                </a:cubicBezTo>
                <a:cubicBezTo>
                  <a:pt x="619" y="9149"/>
                  <a:pt x="619" y="9149"/>
                  <a:pt x="619" y="9149"/>
                </a:cubicBezTo>
                <a:cubicBezTo>
                  <a:pt x="277" y="9149"/>
                  <a:pt x="0" y="8872"/>
                  <a:pt x="0" y="8531"/>
                </a:cubicBezTo>
                <a:cubicBezTo>
                  <a:pt x="0" y="619"/>
                  <a:pt x="0" y="619"/>
                  <a:pt x="0" y="619"/>
                </a:cubicBezTo>
                <a:cubicBezTo>
                  <a:pt x="0" y="277"/>
                  <a:pt x="277" y="0"/>
                  <a:pt x="619" y="0"/>
                </a:cubicBezTo>
                <a:cubicBezTo>
                  <a:pt x="4299" y="0"/>
                  <a:pt x="4299" y="0"/>
                  <a:pt x="4299" y="0"/>
                </a:cubicBezTo>
                <a:cubicBezTo>
                  <a:pt x="4641" y="0"/>
                  <a:pt x="4918" y="277"/>
                  <a:pt x="4918" y="619"/>
                </a:cubicBezTo>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0" name="Google Shape;1410;p49"/>
          <p:cNvSpPr/>
          <p:nvPr/>
        </p:nvSpPr>
        <p:spPr>
          <a:xfrm>
            <a:off x="6299007" y="2511101"/>
            <a:ext cx="369572" cy="353323"/>
          </a:xfrm>
          <a:custGeom>
            <a:rect b="b" l="l" r="r" t="t"/>
            <a:pathLst>
              <a:path extrusionOk="0" h="1185" w="1223">
                <a:moveTo>
                  <a:pt x="775" y="0"/>
                </a:moveTo>
                <a:cubicBezTo>
                  <a:pt x="448" y="0"/>
                  <a:pt x="448" y="0"/>
                  <a:pt x="448" y="0"/>
                </a:cubicBezTo>
                <a:cubicBezTo>
                  <a:pt x="200" y="0"/>
                  <a:pt x="0" y="201"/>
                  <a:pt x="0" y="448"/>
                </a:cubicBezTo>
                <a:cubicBezTo>
                  <a:pt x="0" y="737"/>
                  <a:pt x="0" y="737"/>
                  <a:pt x="0" y="737"/>
                </a:cubicBezTo>
                <a:cubicBezTo>
                  <a:pt x="0" y="984"/>
                  <a:pt x="200" y="1185"/>
                  <a:pt x="448" y="1185"/>
                </a:cubicBezTo>
                <a:cubicBezTo>
                  <a:pt x="775" y="1185"/>
                  <a:pt x="775" y="1185"/>
                  <a:pt x="775" y="1185"/>
                </a:cubicBezTo>
                <a:cubicBezTo>
                  <a:pt x="1023" y="1185"/>
                  <a:pt x="1223" y="984"/>
                  <a:pt x="1223" y="737"/>
                </a:cubicBezTo>
                <a:cubicBezTo>
                  <a:pt x="1223" y="448"/>
                  <a:pt x="1223" y="448"/>
                  <a:pt x="1223" y="448"/>
                </a:cubicBezTo>
                <a:cubicBezTo>
                  <a:pt x="1223" y="201"/>
                  <a:pt x="1023" y="0"/>
                  <a:pt x="775" y="0"/>
                </a:cubicBezTo>
                <a:close/>
              </a:path>
            </a:pathLst>
          </a:custGeom>
          <a:solidFill>
            <a:srgbClr val="CFD0D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1" name="Google Shape;1411;p49"/>
          <p:cNvSpPr/>
          <p:nvPr/>
        </p:nvSpPr>
        <p:spPr>
          <a:xfrm>
            <a:off x="6770107" y="2511101"/>
            <a:ext cx="369572" cy="353323"/>
          </a:xfrm>
          <a:custGeom>
            <a:rect b="b" l="l" r="r" t="t"/>
            <a:pathLst>
              <a:path extrusionOk="0" h="1185" w="1223">
                <a:moveTo>
                  <a:pt x="775" y="0"/>
                </a:moveTo>
                <a:cubicBezTo>
                  <a:pt x="448" y="0"/>
                  <a:pt x="448" y="0"/>
                  <a:pt x="448" y="0"/>
                </a:cubicBezTo>
                <a:cubicBezTo>
                  <a:pt x="200" y="0"/>
                  <a:pt x="0" y="201"/>
                  <a:pt x="0" y="448"/>
                </a:cubicBezTo>
                <a:cubicBezTo>
                  <a:pt x="0" y="737"/>
                  <a:pt x="0" y="737"/>
                  <a:pt x="0" y="737"/>
                </a:cubicBezTo>
                <a:cubicBezTo>
                  <a:pt x="0" y="984"/>
                  <a:pt x="200" y="1185"/>
                  <a:pt x="448" y="1185"/>
                </a:cubicBezTo>
                <a:cubicBezTo>
                  <a:pt x="775" y="1185"/>
                  <a:pt x="775" y="1185"/>
                  <a:pt x="775" y="1185"/>
                </a:cubicBezTo>
                <a:cubicBezTo>
                  <a:pt x="1023" y="1185"/>
                  <a:pt x="1223" y="984"/>
                  <a:pt x="1223" y="737"/>
                </a:cubicBezTo>
                <a:cubicBezTo>
                  <a:pt x="1223" y="448"/>
                  <a:pt x="1223" y="448"/>
                  <a:pt x="1223" y="448"/>
                </a:cubicBezTo>
                <a:cubicBezTo>
                  <a:pt x="1223" y="201"/>
                  <a:pt x="1023" y="0"/>
                  <a:pt x="775" y="0"/>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2" name="Google Shape;1412;p49"/>
          <p:cNvSpPr/>
          <p:nvPr/>
        </p:nvSpPr>
        <p:spPr>
          <a:xfrm>
            <a:off x="7237146" y="2511101"/>
            <a:ext cx="365506" cy="353323"/>
          </a:xfrm>
          <a:custGeom>
            <a:rect b="b" l="l" r="r" t="t"/>
            <a:pathLst>
              <a:path extrusionOk="0" h="1185" w="1223">
                <a:moveTo>
                  <a:pt x="775" y="0"/>
                </a:moveTo>
                <a:cubicBezTo>
                  <a:pt x="448" y="0"/>
                  <a:pt x="448" y="0"/>
                  <a:pt x="448" y="0"/>
                </a:cubicBezTo>
                <a:cubicBezTo>
                  <a:pt x="200" y="0"/>
                  <a:pt x="0" y="201"/>
                  <a:pt x="0" y="448"/>
                </a:cubicBezTo>
                <a:cubicBezTo>
                  <a:pt x="0" y="737"/>
                  <a:pt x="0" y="737"/>
                  <a:pt x="0" y="737"/>
                </a:cubicBezTo>
                <a:cubicBezTo>
                  <a:pt x="0" y="984"/>
                  <a:pt x="200" y="1185"/>
                  <a:pt x="448" y="1185"/>
                </a:cubicBezTo>
                <a:cubicBezTo>
                  <a:pt x="775" y="1185"/>
                  <a:pt x="775" y="1185"/>
                  <a:pt x="775" y="1185"/>
                </a:cubicBezTo>
                <a:cubicBezTo>
                  <a:pt x="1022" y="1185"/>
                  <a:pt x="1223" y="984"/>
                  <a:pt x="1223" y="737"/>
                </a:cubicBezTo>
                <a:cubicBezTo>
                  <a:pt x="1223" y="448"/>
                  <a:pt x="1223" y="448"/>
                  <a:pt x="1223" y="448"/>
                </a:cubicBezTo>
                <a:cubicBezTo>
                  <a:pt x="1223" y="201"/>
                  <a:pt x="1022" y="0"/>
                  <a:pt x="775" y="0"/>
                </a:cubicBezTo>
                <a:close/>
              </a:path>
            </a:pathLst>
          </a:custGeom>
          <a:solidFill>
            <a:srgbClr val="CFD0D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3" name="Google Shape;1413;p49"/>
          <p:cNvSpPr/>
          <p:nvPr/>
        </p:nvSpPr>
        <p:spPr>
          <a:xfrm>
            <a:off x="6299007" y="2982199"/>
            <a:ext cx="369572" cy="357384"/>
          </a:xfrm>
          <a:custGeom>
            <a:rect b="b" l="l" r="r" t="t"/>
            <a:pathLst>
              <a:path extrusionOk="0" h="1185" w="1223">
                <a:moveTo>
                  <a:pt x="775" y="0"/>
                </a:moveTo>
                <a:cubicBezTo>
                  <a:pt x="448" y="0"/>
                  <a:pt x="448" y="0"/>
                  <a:pt x="448" y="0"/>
                </a:cubicBezTo>
                <a:cubicBezTo>
                  <a:pt x="200" y="0"/>
                  <a:pt x="0" y="200"/>
                  <a:pt x="0" y="448"/>
                </a:cubicBezTo>
                <a:cubicBezTo>
                  <a:pt x="0" y="737"/>
                  <a:pt x="0" y="737"/>
                  <a:pt x="0" y="737"/>
                </a:cubicBezTo>
                <a:cubicBezTo>
                  <a:pt x="0" y="984"/>
                  <a:pt x="200" y="1185"/>
                  <a:pt x="448" y="1185"/>
                </a:cubicBezTo>
                <a:cubicBezTo>
                  <a:pt x="775" y="1185"/>
                  <a:pt x="775" y="1185"/>
                  <a:pt x="775" y="1185"/>
                </a:cubicBezTo>
                <a:cubicBezTo>
                  <a:pt x="1023" y="1185"/>
                  <a:pt x="1223" y="984"/>
                  <a:pt x="1223" y="737"/>
                </a:cubicBezTo>
                <a:cubicBezTo>
                  <a:pt x="1223" y="448"/>
                  <a:pt x="1223" y="448"/>
                  <a:pt x="1223" y="448"/>
                </a:cubicBezTo>
                <a:cubicBezTo>
                  <a:pt x="1223" y="200"/>
                  <a:pt x="1023" y="0"/>
                  <a:pt x="775" y="0"/>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4" name="Google Shape;1414;p49"/>
          <p:cNvSpPr/>
          <p:nvPr/>
        </p:nvSpPr>
        <p:spPr>
          <a:xfrm>
            <a:off x="6424904" y="3087790"/>
            <a:ext cx="138081" cy="146203"/>
          </a:xfrm>
          <a:custGeom>
            <a:rect b="b" l="l" r="r" t="t"/>
            <a:pathLst>
              <a:path extrusionOk="0" h="480" w="465">
                <a:moveTo>
                  <a:pt x="425" y="192"/>
                </a:moveTo>
                <a:cubicBezTo>
                  <a:pt x="79" y="18"/>
                  <a:pt x="79" y="18"/>
                  <a:pt x="79" y="18"/>
                </a:cubicBezTo>
                <a:cubicBezTo>
                  <a:pt x="43" y="0"/>
                  <a:pt x="0" y="27"/>
                  <a:pt x="0" y="67"/>
                </a:cubicBezTo>
                <a:cubicBezTo>
                  <a:pt x="0" y="414"/>
                  <a:pt x="0" y="414"/>
                  <a:pt x="0" y="414"/>
                </a:cubicBezTo>
                <a:cubicBezTo>
                  <a:pt x="0" y="454"/>
                  <a:pt x="43" y="480"/>
                  <a:pt x="79" y="462"/>
                </a:cubicBezTo>
                <a:cubicBezTo>
                  <a:pt x="425" y="289"/>
                  <a:pt x="425" y="289"/>
                  <a:pt x="425" y="289"/>
                </a:cubicBezTo>
                <a:cubicBezTo>
                  <a:pt x="465" y="269"/>
                  <a:pt x="465" y="212"/>
                  <a:pt x="425" y="192"/>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5" name="Google Shape;1415;p49"/>
          <p:cNvSpPr/>
          <p:nvPr/>
        </p:nvSpPr>
        <p:spPr>
          <a:xfrm>
            <a:off x="6770107" y="2982199"/>
            <a:ext cx="369572" cy="357384"/>
          </a:xfrm>
          <a:custGeom>
            <a:rect b="b" l="l" r="r" t="t"/>
            <a:pathLst>
              <a:path extrusionOk="0" h="1185" w="1223">
                <a:moveTo>
                  <a:pt x="775" y="0"/>
                </a:moveTo>
                <a:cubicBezTo>
                  <a:pt x="448" y="0"/>
                  <a:pt x="448" y="0"/>
                  <a:pt x="448" y="0"/>
                </a:cubicBezTo>
                <a:cubicBezTo>
                  <a:pt x="200" y="0"/>
                  <a:pt x="0" y="200"/>
                  <a:pt x="0" y="448"/>
                </a:cubicBezTo>
                <a:cubicBezTo>
                  <a:pt x="0" y="737"/>
                  <a:pt x="0" y="737"/>
                  <a:pt x="0" y="737"/>
                </a:cubicBezTo>
                <a:cubicBezTo>
                  <a:pt x="0" y="984"/>
                  <a:pt x="200" y="1185"/>
                  <a:pt x="448" y="1185"/>
                </a:cubicBezTo>
                <a:cubicBezTo>
                  <a:pt x="775" y="1185"/>
                  <a:pt x="775" y="1185"/>
                  <a:pt x="775" y="1185"/>
                </a:cubicBezTo>
                <a:cubicBezTo>
                  <a:pt x="1023" y="1185"/>
                  <a:pt x="1223" y="984"/>
                  <a:pt x="1223" y="737"/>
                </a:cubicBezTo>
                <a:cubicBezTo>
                  <a:pt x="1223" y="448"/>
                  <a:pt x="1223" y="448"/>
                  <a:pt x="1223" y="448"/>
                </a:cubicBezTo>
                <a:cubicBezTo>
                  <a:pt x="1223" y="200"/>
                  <a:pt x="1023" y="0"/>
                  <a:pt x="775" y="0"/>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6" name="Google Shape;1416;p49"/>
          <p:cNvSpPr/>
          <p:nvPr/>
        </p:nvSpPr>
        <p:spPr>
          <a:xfrm>
            <a:off x="6859454" y="3063423"/>
            <a:ext cx="190877" cy="194939"/>
          </a:xfrm>
          <a:custGeom>
            <a:rect b="b" l="l" r="r" t="t"/>
            <a:pathLst>
              <a:path extrusionOk="0" h="649" w="639">
                <a:moveTo>
                  <a:pt x="608" y="470"/>
                </a:moveTo>
                <a:cubicBezTo>
                  <a:pt x="623" y="440"/>
                  <a:pt x="634" y="407"/>
                  <a:pt x="639" y="374"/>
                </a:cubicBezTo>
                <a:cubicBezTo>
                  <a:pt x="639" y="373"/>
                  <a:pt x="639" y="373"/>
                  <a:pt x="639" y="373"/>
                </a:cubicBezTo>
                <a:cubicBezTo>
                  <a:pt x="585" y="364"/>
                  <a:pt x="585" y="364"/>
                  <a:pt x="585" y="364"/>
                </a:cubicBezTo>
                <a:cubicBezTo>
                  <a:pt x="590" y="336"/>
                  <a:pt x="589" y="308"/>
                  <a:pt x="585" y="280"/>
                </a:cubicBezTo>
                <a:cubicBezTo>
                  <a:pt x="638" y="272"/>
                  <a:pt x="638" y="272"/>
                  <a:pt x="638" y="272"/>
                </a:cubicBezTo>
                <a:cubicBezTo>
                  <a:pt x="633" y="238"/>
                  <a:pt x="622" y="206"/>
                  <a:pt x="606" y="176"/>
                </a:cubicBezTo>
                <a:cubicBezTo>
                  <a:pt x="558" y="201"/>
                  <a:pt x="558" y="201"/>
                  <a:pt x="558" y="201"/>
                </a:cubicBezTo>
                <a:cubicBezTo>
                  <a:pt x="545" y="176"/>
                  <a:pt x="528" y="153"/>
                  <a:pt x="508" y="133"/>
                </a:cubicBezTo>
                <a:cubicBezTo>
                  <a:pt x="546" y="94"/>
                  <a:pt x="546" y="94"/>
                  <a:pt x="546" y="94"/>
                </a:cubicBezTo>
                <a:cubicBezTo>
                  <a:pt x="522" y="70"/>
                  <a:pt x="495" y="51"/>
                  <a:pt x="464" y="35"/>
                </a:cubicBezTo>
                <a:cubicBezTo>
                  <a:pt x="440" y="84"/>
                  <a:pt x="440" y="84"/>
                  <a:pt x="440" y="84"/>
                </a:cubicBezTo>
                <a:cubicBezTo>
                  <a:pt x="415" y="72"/>
                  <a:pt x="389" y="63"/>
                  <a:pt x="360" y="59"/>
                </a:cubicBezTo>
                <a:cubicBezTo>
                  <a:pt x="360" y="59"/>
                  <a:pt x="360" y="59"/>
                  <a:pt x="360" y="59"/>
                </a:cubicBezTo>
                <a:cubicBezTo>
                  <a:pt x="368" y="5"/>
                  <a:pt x="368" y="5"/>
                  <a:pt x="368" y="5"/>
                </a:cubicBezTo>
                <a:cubicBezTo>
                  <a:pt x="334" y="0"/>
                  <a:pt x="300" y="0"/>
                  <a:pt x="267" y="5"/>
                </a:cubicBezTo>
                <a:cubicBezTo>
                  <a:pt x="276" y="59"/>
                  <a:pt x="276" y="59"/>
                  <a:pt x="276" y="59"/>
                </a:cubicBezTo>
                <a:cubicBezTo>
                  <a:pt x="248" y="64"/>
                  <a:pt x="221" y="73"/>
                  <a:pt x="196" y="86"/>
                </a:cubicBezTo>
                <a:cubicBezTo>
                  <a:pt x="171" y="37"/>
                  <a:pt x="171" y="37"/>
                  <a:pt x="171" y="37"/>
                </a:cubicBezTo>
                <a:cubicBezTo>
                  <a:pt x="141" y="53"/>
                  <a:pt x="113" y="73"/>
                  <a:pt x="90" y="97"/>
                </a:cubicBezTo>
                <a:cubicBezTo>
                  <a:pt x="128" y="135"/>
                  <a:pt x="128" y="135"/>
                  <a:pt x="128" y="135"/>
                </a:cubicBezTo>
                <a:cubicBezTo>
                  <a:pt x="109" y="155"/>
                  <a:pt x="92" y="178"/>
                  <a:pt x="79" y="204"/>
                </a:cubicBezTo>
                <a:cubicBezTo>
                  <a:pt x="31" y="179"/>
                  <a:pt x="31" y="179"/>
                  <a:pt x="31" y="179"/>
                </a:cubicBezTo>
                <a:cubicBezTo>
                  <a:pt x="16" y="209"/>
                  <a:pt x="5" y="242"/>
                  <a:pt x="0" y="275"/>
                </a:cubicBezTo>
                <a:cubicBezTo>
                  <a:pt x="0" y="276"/>
                  <a:pt x="0" y="276"/>
                  <a:pt x="0" y="276"/>
                </a:cubicBezTo>
                <a:cubicBezTo>
                  <a:pt x="54" y="284"/>
                  <a:pt x="54" y="284"/>
                  <a:pt x="54" y="284"/>
                </a:cubicBezTo>
                <a:cubicBezTo>
                  <a:pt x="49" y="312"/>
                  <a:pt x="50" y="341"/>
                  <a:pt x="54" y="368"/>
                </a:cubicBezTo>
                <a:cubicBezTo>
                  <a:pt x="0" y="377"/>
                  <a:pt x="0" y="377"/>
                  <a:pt x="0" y="377"/>
                </a:cubicBezTo>
                <a:cubicBezTo>
                  <a:pt x="6" y="410"/>
                  <a:pt x="17" y="442"/>
                  <a:pt x="32" y="473"/>
                </a:cubicBezTo>
                <a:cubicBezTo>
                  <a:pt x="81" y="448"/>
                  <a:pt x="81" y="448"/>
                  <a:pt x="81" y="448"/>
                </a:cubicBezTo>
                <a:cubicBezTo>
                  <a:pt x="94" y="473"/>
                  <a:pt x="110" y="495"/>
                  <a:pt x="130" y="515"/>
                </a:cubicBezTo>
                <a:cubicBezTo>
                  <a:pt x="92" y="554"/>
                  <a:pt x="92" y="554"/>
                  <a:pt x="92" y="554"/>
                </a:cubicBezTo>
                <a:cubicBezTo>
                  <a:pt x="116" y="578"/>
                  <a:pt x="144" y="598"/>
                  <a:pt x="174" y="613"/>
                </a:cubicBezTo>
                <a:cubicBezTo>
                  <a:pt x="199" y="564"/>
                  <a:pt x="199" y="564"/>
                  <a:pt x="199" y="564"/>
                </a:cubicBezTo>
                <a:cubicBezTo>
                  <a:pt x="223" y="577"/>
                  <a:pt x="250" y="586"/>
                  <a:pt x="278" y="590"/>
                </a:cubicBezTo>
                <a:cubicBezTo>
                  <a:pt x="279" y="590"/>
                  <a:pt x="279" y="590"/>
                  <a:pt x="279" y="590"/>
                </a:cubicBezTo>
                <a:cubicBezTo>
                  <a:pt x="270" y="644"/>
                  <a:pt x="270" y="644"/>
                  <a:pt x="270" y="644"/>
                </a:cubicBezTo>
                <a:cubicBezTo>
                  <a:pt x="304" y="649"/>
                  <a:pt x="338" y="649"/>
                  <a:pt x="371" y="643"/>
                </a:cubicBezTo>
                <a:cubicBezTo>
                  <a:pt x="363" y="590"/>
                  <a:pt x="363" y="590"/>
                  <a:pt x="363" y="590"/>
                </a:cubicBezTo>
                <a:cubicBezTo>
                  <a:pt x="391" y="585"/>
                  <a:pt x="418" y="576"/>
                  <a:pt x="442" y="563"/>
                </a:cubicBezTo>
                <a:cubicBezTo>
                  <a:pt x="467" y="612"/>
                  <a:pt x="467" y="612"/>
                  <a:pt x="467" y="612"/>
                </a:cubicBezTo>
                <a:cubicBezTo>
                  <a:pt x="498" y="596"/>
                  <a:pt x="525" y="576"/>
                  <a:pt x="549" y="552"/>
                </a:cubicBezTo>
                <a:cubicBezTo>
                  <a:pt x="510" y="514"/>
                  <a:pt x="510" y="514"/>
                  <a:pt x="510" y="514"/>
                </a:cubicBezTo>
                <a:cubicBezTo>
                  <a:pt x="530" y="494"/>
                  <a:pt x="547" y="471"/>
                  <a:pt x="559" y="445"/>
                </a:cubicBezTo>
                <a:lnTo>
                  <a:pt x="608" y="470"/>
                </a:lnTo>
                <a:close/>
                <a:moveTo>
                  <a:pt x="298" y="465"/>
                </a:moveTo>
                <a:cubicBezTo>
                  <a:pt x="220" y="453"/>
                  <a:pt x="167" y="380"/>
                  <a:pt x="179" y="303"/>
                </a:cubicBezTo>
                <a:cubicBezTo>
                  <a:pt x="191" y="225"/>
                  <a:pt x="264" y="172"/>
                  <a:pt x="341" y="184"/>
                </a:cubicBezTo>
                <a:cubicBezTo>
                  <a:pt x="418" y="196"/>
                  <a:pt x="472" y="269"/>
                  <a:pt x="460" y="346"/>
                </a:cubicBezTo>
                <a:cubicBezTo>
                  <a:pt x="448" y="423"/>
                  <a:pt x="375" y="477"/>
                  <a:pt x="298" y="465"/>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7" name="Google Shape;1417;p49"/>
          <p:cNvSpPr/>
          <p:nvPr/>
        </p:nvSpPr>
        <p:spPr>
          <a:xfrm>
            <a:off x="7237146" y="2982199"/>
            <a:ext cx="365506" cy="357384"/>
          </a:xfrm>
          <a:custGeom>
            <a:rect b="b" l="l" r="r" t="t"/>
            <a:pathLst>
              <a:path extrusionOk="0" h="1185" w="1223">
                <a:moveTo>
                  <a:pt x="775" y="0"/>
                </a:moveTo>
                <a:cubicBezTo>
                  <a:pt x="448" y="0"/>
                  <a:pt x="448" y="0"/>
                  <a:pt x="448" y="0"/>
                </a:cubicBezTo>
                <a:cubicBezTo>
                  <a:pt x="200" y="0"/>
                  <a:pt x="0" y="200"/>
                  <a:pt x="0" y="448"/>
                </a:cubicBezTo>
                <a:cubicBezTo>
                  <a:pt x="0" y="737"/>
                  <a:pt x="0" y="737"/>
                  <a:pt x="0" y="737"/>
                </a:cubicBezTo>
                <a:cubicBezTo>
                  <a:pt x="0" y="984"/>
                  <a:pt x="200" y="1185"/>
                  <a:pt x="448" y="1185"/>
                </a:cubicBezTo>
                <a:cubicBezTo>
                  <a:pt x="775" y="1185"/>
                  <a:pt x="775" y="1185"/>
                  <a:pt x="775" y="1185"/>
                </a:cubicBezTo>
                <a:cubicBezTo>
                  <a:pt x="1022" y="1185"/>
                  <a:pt x="1223" y="984"/>
                  <a:pt x="1223" y="737"/>
                </a:cubicBezTo>
                <a:cubicBezTo>
                  <a:pt x="1223" y="448"/>
                  <a:pt x="1223" y="448"/>
                  <a:pt x="1223" y="448"/>
                </a:cubicBezTo>
                <a:cubicBezTo>
                  <a:pt x="1223" y="200"/>
                  <a:pt x="1022" y="0"/>
                  <a:pt x="775" y="0"/>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8" name="Google Shape;1418;p49"/>
          <p:cNvSpPr/>
          <p:nvPr/>
        </p:nvSpPr>
        <p:spPr>
          <a:xfrm>
            <a:off x="7172167" y="2336470"/>
            <a:ext cx="1319895" cy="860967"/>
          </a:xfrm>
          <a:custGeom>
            <a:rect b="b" l="l" r="r" t="t"/>
            <a:pathLst>
              <a:path extrusionOk="0" h="2867" w="4392">
                <a:moveTo>
                  <a:pt x="4392" y="553"/>
                </a:moveTo>
                <a:cubicBezTo>
                  <a:pt x="4392" y="2314"/>
                  <a:pt x="4392" y="2314"/>
                  <a:pt x="4392" y="2314"/>
                </a:cubicBezTo>
                <a:cubicBezTo>
                  <a:pt x="4392" y="2619"/>
                  <a:pt x="4144" y="2867"/>
                  <a:pt x="3839" y="2867"/>
                </a:cubicBezTo>
                <a:cubicBezTo>
                  <a:pt x="552" y="2867"/>
                  <a:pt x="552" y="2867"/>
                  <a:pt x="552" y="2867"/>
                </a:cubicBezTo>
                <a:cubicBezTo>
                  <a:pt x="247" y="2867"/>
                  <a:pt x="0" y="2619"/>
                  <a:pt x="0" y="2314"/>
                </a:cubicBezTo>
                <a:cubicBezTo>
                  <a:pt x="0" y="553"/>
                  <a:pt x="0" y="553"/>
                  <a:pt x="0" y="553"/>
                </a:cubicBezTo>
                <a:cubicBezTo>
                  <a:pt x="0" y="248"/>
                  <a:pt x="247" y="0"/>
                  <a:pt x="552" y="0"/>
                </a:cubicBezTo>
                <a:cubicBezTo>
                  <a:pt x="3839" y="0"/>
                  <a:pt x="3839" y="0"/>
                  <a:pt x="3839" y="0"/>
                </a:cubicBezTo>
                <a:cubicBezTo>
                  <a:pt x="4144" y="0"/>
                  <a:pt x="4392" y="248"/>
                  <a:pt x="4392" y="55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9" name="Google Shape;1419;p49"/>
          <p:cNvSpPr/>
          <p:nvPr/>
        </p:nvSpPr>
        <p:spPr>
          <a:xfrm>
            <a:off x="7302125" y="2438000"/>
            <a:ext cx="247736" cy="251795"/>
          </a:xfrm>
          <a:custGeom>
            <a:rect b="b" l="l" r="r" t="t"/>
            <a:pathLst>
              <a:path extrusionOk="0" h="831" w="831">
                <a:moveTo>
                  <a:pt x="831" y="415"/>
                </a:moveTo>
                <a:cubicBezTo>
                  <a:pt x="831" y="529"/>
                  <a:pt x="785" y="632"/>
                  <a:pt x="711" y="707"/>
                </a:cubicBezTo>
                <a:cubicBezTo>
                  <a:pt x="636" y="783"/>
                  <a:pt x="532" y="831"/>
                  <a:pt x="416" y="831"/>
                </a:cubicBezTo>
                <a:cubicBezTo>
                  <a:pt x="300" y="831"/>
                  <a:pt x="195" y="783"/>
                  <a:pt x="120" y="707"/>
                </a:cubicBezTo>
                <a:cubicBezTo>
                  <a:pt x="46" y="632"/>
                  <a:pt x="0" y="529"/>
                  <a:pt x="0" y="415"/>
                </a:cubicBezTo>
                <a:cubicBezTo>
                  <a:pt x="0" y="186"/>
                  <a:pt x="186" y="0"/>
                  <a:pt x="416" y="0"/>
                </a:cubicBezTo>
                <a:cubicBezTo>
                  <a:pt x="645" y="0"/>
                  <a:pt x="831" y="186"/>
                  <a:pt x="831" y="41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0" name="Google Shape;1420;p49"/>
          <p:cNvSpPr/>
          <p:nvPr/>
        </p:nvSpPr>
        <p:spPr>
          <a:xfrm>
            <a:off x="7387411" y="2486734"/>
            <a:ext cx="72900" cy="69000"/>
          </a:xfrm>
          <a:prstGeom prst="ellipse">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1" name="Google Shape;1421;p49"/>
          <p:cNvSpPr/>
          <p:nvPr/>
        </p:nvSpPr>
        <p:spPr>
          <a:xfrm>
            <a:off x="7346799" y="2563897"/>
            <a:ext cx="154324" cy="109653"/>
          </a:xfrm>
          <a:custGeom>
            <a:rect b="b" l="l" r="r" t="t"/>
            <a:pathLst>
              <a:path extrusionOk="0" h="362" w="517">
                <a:moveTo>
                  <a:pt x="517" y="254"/>
                </a:moveTo>
                <a:cubicBezTo>
                  <a:pt x="451" y="321"/>
                  <a:pt x="360" y="362"/>
                  <a:pt x="259" y="362"/>
                </a:cubicBezTo>
                <a:cubicBezTo>
                  <a:pt x="157" y="362"/>
                  <a:pt x="66" y="321"/>
                  <a:pt x="0" y="254"/>
                </a:cubicBezTo>
                <a:cubicBezTo>
                  <a:pt x="2" y="113"/>
                  <a:pt x="117" y="0"/>
                  <a:pt x="259" y="0"/>
                </a:cubicBezTo>
                <a:cubicBezTo>
                  <a:pt x="400" y="0"/>
                  <a:pt x="515" y="113"/>
                  <a:pt x="517" y="254"/>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2" name="Google Shape;1422;p49"/>
          <p:cNvSpPr/>
          <p:nvPr/>
        </p:nvSpPr>
        <p:spPr>
          <a:xfrm>
            <a:off x="7667634" y="2470490"/>
            <a:ext cx="694463" cy="28428"/>
          </a:xfrm>
          <a:custGeom>
            <a:rect b="b" l="l" r="r" t="t"/>
            <a:pathLst>
              <a:path extrusionOk="0" h="99" w="2306">
                <a:moveTo>
                  <a:pt x="2301" y="99"/>
                </a:moveTo>
                <a:cubicBezTo>
                  <a:pt x="4" y="99"/>
                  <a:pt x="4" y="99"/>
                  <a:pt x="4" y="99"/>
                </a:cubicBezTo>
                <a:cubicBezTo>
                  <a:pt x="2" y="99"/>
                  <a:pt x="0" y="97"/>
                  <a:pt x="0" y="94"/>
                </a:cubicBezTo>
                <a:cubicBezTo>
                  <a:pt x="0" y="5"/>
                  <a:pt x="0" y="5"/>
                  <a:pt x="0" y="5"/>
                </a:cubicBezTo>
                <a:cubicBezTo>
                  <a:pt x="0" y="2"/>
                  <a:pt x="2" y="0"/>
                  <a:pt x="4" y="0"/>
                </a:cubicBezTo>
                <a:cubicBezTo>
                  <a:pt x="2301" y="0"/>
                  <a:pt x="2301" y="0"/>
                  <a:pt x="2301" y="0"/>
                </a:cubicBezTo>
                <a:cubicBezTo>
                  <a:pt x="2304" y="0"/>
                  <a:pt x="2306" y="2"/>
                  <a:pt x="2306" y="5"/>
                </a:cubicBezTo>
                <a:cubicBezTo>
                  <a:pt x="2306" y="94"/>
                  <a:pt x="2306" y="94"/>
                  <a:pt x="2306" y="94"/>
                </a:cubicBezTo>
                <a:cubicBezTo>
                  <a:pt x="2306" y="97"/>
                  <a:pt x="2304" y="99"/>
                  <a:pt x="2301" y="99"/>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3" name="Google Shape;1423;p49"/>
          <p:cNvSpPr/>
          <p:nvPr/>
        </p:nvSpPr>
        <p:spPr>
          <a:xfrm>
            <a:off x="7667634" y="2539530"/>
            <a:ext cx="450791" cy="28428"/>
          </a:xfrm>
          <a:custGeom>
            <a:rect b="b" l="l" r="r" t="t"/>
            <a:pathLst>
              <a:path extrusionOk="0" h="99" w="1500">
                <a:moveTo>
                  <a:pt x="1495" y="99"/>
                </a:moveTo>
                <a:cubicBezTo>
                  <a:pt x="4" y="99"/>
                  <a:pt x="4" y="99"/>
                  <a:pt x="4" y="99"/>
                </a:cubicBezTo>
                <a:cubicBezTo>
                  <a:pt x="2" y="99"/>
                  <a:pt x="0" y="97"/>
                  <a:pt x="0" y="94"/>
                </a:cubicBezTo>
                <a:cubicBezTo>
                  <a:pt x="0" y="5"/>
                  <a:pt x="0" y="5"/>
                  <a:pt x="0" y="5"/>
                </a:cubicBezTo>
                <a:cubicBezTo>
                  <a:pt x="0" y="2"/>
                  <a:pt x="2" y="0"/>
                  <a:pt x="4" y="0"/>
                </a:cubicBezTo>
                <a:cubicBezTo>
                  <a:pt x="1495" y="0"/>
                  <a:pt x="1495" y="0"/>
                  <a:pt x="1495" y="0"/>
                </a:cubicBezTo>
                <a:cubicBezTo>
                  <a:pt x="1498" y="0"/>
                  <a:pt x="1500" y="2"/>
                  <a:pt x="1500" y="5"/>
                </a:cubicBezTo>
                <a:cubicBezTo>
                  <a:pt x="1500" y="94"/>
                  <a:pt x="1500" y="94"/>
                  <a:pt x="1500" y="94"/>
                </a:cubicBezTo>
                <a:cubicBezTo>
                  <a:pt x="1500" y="97"/>
                  <a:pt x="1498" y="99"/>
                  <a:pt x="1495" y="99"/>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4" name="Google Shape;1424;p49"/>
          <p:cNvSpPr/>
          <p:nvPr/>
        </p:nvSpPr>
        <p:spPr>
          <a:xfrm>
            <a:off x="7667634" y="2616692"/>
            <a:ext cx="64979" cy="60918"/>
          </a:xfrm>
          <a:custGeom>
            <a:rect b="b" l="l" r="r" t="t"/>
            <a:pathLst>
              <a:path extrusionOk="0" h="15" w="16">
                <a:moveTo>
                  <a:pt x="8" y="0"/>
                </a:moveTo>
                <a:lnTo>
                  <a:pt x="10" y="6"/>
                </a:lnTo>
                <a:lnTo>
                  <a:pt x="16" y="6"/>
                </a:lnTo>
                <a:lnTo>
                  <a:pt x="11" y="10"/>
                </a:lnTo>
                <a:lnTo>
                  <a:pt x="13" y="15"/>
                </a:lnTo>
                <a:lnTo>
                  <a:pt x="8" y="12"/>
                </a:lnTo>
                <a:lnTo>
                  <a:pt x="3" y="15"/>
                </a:lnTo>
                <a:lnTo>
                  <a:pt x="5" y="10"/>
                </a:lnTo>
                <a:lnTo>
                  <a:pt x="0" y="6"/>
                </a:lnTo>
                <a:lnTo>
                  <a:pt x="6" y="6"/>
                </a:lnTo>
                <a:lnTo>
                  <a:pt x="8" y="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5" name="Google Shape;1425;p49"/>
          <p:cNvSpPr/>
          <p:nvPr/>
        </p:nvSpPr>
        <p:spPr>
          <a:xfrm>
            <a:off x="7761042" y="2616692"/>
            <a:ext cx="60918" cy="60918"/>
          </a:xfrm>
          <a:custGeom>
            <a:rect b="b" l="l" r="r" t="t"/>
            <a:pathLst>
              <a:path extrusionOk="0" h="15" w="15">
                <a:moveTo>
                  <a:pt x="7" y="0"/>
                </a:moveTo>
                <a:lnTo>
                  <a:pt x="9" y="6"/>
                </a:lnTo>
                <a:lnTo>
                  <a:pt x="15" y="6"/>
                </a:lnTo>
                <a:lnTo>
                  <a:pt x="10" y="10"/>
                </a:lnTo>
                <a:lnTo>
                  <a:pt x="12" y="15"/>
                </a:lnTo>
                <a:lnTo>
                  <a:pt x="7" y="12"/>
                </a:lnTo>
                <a:lnTo>
                  <a:pt x="3" y="15"/>
                </a:lnTo>
                <a:lnTo>
                  <a:pt x="4" y="10"/>
                </a:lnTo>
                <a:lnTo>
                  <a:pt x="0" y="6"/>
                </a:lnTo>
                <a:lnTo>
                  <a:pt x="5" y="6"/>
                </a:lnTo>
                <a:lnTo>
                  <a:pt x="7" y="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6" name="Google Shape;1426;p49"/>
          <p:cNvSpPr/>
          <p:nvPr/>
        </p:nvSpPr>
        <p:spPr>
          <a:xfrm>
            <a:off x="7850388" y="2616692"/>
            <a:ext cx="60918" cy="60918"/>
          </a:xfrm>
          <a:custGeom>
            <a:rect b="b" l="l" r="r" t="t"/>
            <a:pathLst>
              <a:path extrusionOk="0" h="15" w="15">
                <a:moveTo>
                  <a:pt x="8" y="0"/>
                </a:moveTo>
                <a:lnTo>
                  <a:pt x="9" y="6"/>
                </a:lnTo>
                <a:lnTo>
                  <a:pt x="15" y="6"/>
                </a:lnTo>
                <a:lnTo>
                  <a:pt x="11" y="10"/>
                </a:lnTo>
                <a:lnTo>
                  <a:pt x="12" y="15"/>
                </a:lnTo>
                <a:lnTo>
                  <a:pt x="8" y="12"/>
                </a:lnTo>
                <a:lnTo>
                  <a:pt x="3" y="15"/>
                </a:lnTo>
                <a:lnTo>
                  <a:pt x="5" y="10"/>
                </a:lnTo>
                <a:lnTo>
                  <a:pt x="0" y="6"/>
                </a:lnTo>
                <a:lnTo>
                  <a:pt x="6" y="6"/>
                </a:lnTo>
                <a:lnTo>
                  <a:pt x="8" y="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7" name="Google Shape;1427;p49"/>
          <p:cNvSpPr/>
          <p:nvPr/>
        </p:nvSpPr>
        <p:spPr>
          <a:xfrm>
            <a:off x="7939735" y="2616692"/>
            <a:ext cx="64979" cy="60918"/>
          </a:xfrm>
          <a:custGeom>
            <a:rect b="b" l="l" r="r" t="t"/>
            <a:pathLst>
              <a:path extrusionOk="0" h="15" w="16">
                <a:moveTo>
                  <a:pt x="8" y="0"/>
                </a:moveTo>
                <a:lnTo>
                  <a:pt x="10" y="6"/>
                </a:lnTo>
                <a:lnTo>
                  <a:pt x="16" y="6"/>
                </a:lnTo>
                <a:lnTo>
                  <a:pt x="11" y="10"/>
                </a:lnTo>
                <a:lnTo>
                  <a:pt x="13" y="15"/>
                </a:lnTo>
                <a:lnTo>
                  <a:pt x="8" y="12"/>
                </a:lnTo>
                <a:lnTo>
                  <a:pt x="3" y="15"/>
                </a:lnTo>
                <a:lnTo>
                  <a:pt x="5" y="10"/>
                </a:lnTo>
                <a:lnTo>
                  <a:pt x="0" y="6"/>
                </a:lnTo>
                <a:lnTo>
                  <a:pt x="6" y="6"/>
                </a:lnTo>
                <a:lnTo>
                  <a:pt x="8" y="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8" name="Google Shape;1428;p49"/>
          <p:cNvSpPr/>
          <p:nvPr/>
        </p:nvSpPr>
        <p:spPr>
          <a:xfrm>
            <a:off x="8029081" y="2616692"/>
            <a:ext cx="64979" cy="60918"/>
          </a:xfrm>
          <a:custGeom>
            <a:rect b="b" l="l" r="r" t="t"/>
            <a:pathLst>
              <a:path extrusionOk="0" h="15" w="16">
                <a:moveTo>
                  <a:pt x="8" y="0"/>
                </a:moveTo>
                <a:lnTo>
                  <a:pt x="10" y="6"/>
                </a:lnTo>
                <a:lnTo>
                  <a:pt x="16" y="6"/>
                </a:lnTo>
                <a:lnTo>
                  <a:pt x="11" y="10"/>
                </a:lnTo>
                <a:lnTo>
                  <a:pt x="13" y="15"/>
                </a:lnTo>
                <a:lnTo>
                  <a:pt x="8" y="12"/>
                </a:lnTo>
                <a:lnTo>
                  <a:pt x="3" y="15"/>
                </a:lnTo>
                <a:lnTo>
                  <a:pt x="5" y="10"/>
                </a:lnTo>
                <a:lnTo>
                  <a:pt x="0" y="6"/>
                </a:lnTo>
                <a:lnTo>
                  <a:pt x="6" y="6"/>
                </a:lnTo>
                <a:lnTo>
                  <a:pt x="8"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9" name="Google Shape;1429;p49"/>
          <p:cNvSpPr/>
          <p:nvPr/>
        </p:nvSpPr>
        <p:spPr>
          <a:xfrm>
            <a:off x="7302125" y="2844119"/>
            <a:ext cx="247736" cy="247736"/>
          </a:xfrm>
          <a:custGeom>
            <a:rect b="b" l="l" r="r" t="t"/>
            <a:pathLst>
              <a:path extrusionOk="0" h="831" w="831">
                <a:moveTo>
                  <a:pt x="831" y="416"/>
                </a:moveTo>
                <a:cubicBezTo>
                  <a:pt x="831" y="529"/>
                  <a:pt x="785" y="632"/>
                  <a:pt x="711" y="707"/>
                </a:cubicBezTo>
                <a:cubicBezTo>
                  <a:pt x="636" y="783"/>
                  <a:pt x="532" y="831"/>
                  <a:pt x="416" y="831"/>
                </a:cubicBezTo>
                <a:cubicBezTo>
                  <a:pt x="300" y="831"/>
                  <a:pt x="195" y="783"/>
                  <a:pt x="120" y="707"/>
                </a:cubicBezTo>
                <a:cubicBezTo>
                  <a:pt x="46" y="632"/>
                  <a:pt x="0" y="529"/>
                  <a:pt x="0" y="416"/>
                </a:cubicBezTo>
                <a:cubicBezTo>
                  <a:pt x="0" y="186"/>
                  <a:pt x="186" y="0"/>
                  <a:pt x="416" y="0"/>
                </a:cubicBezTo>
                <a:cubicBezTo>
                  <a:pt x="645" y="0"/>
                  <a:pt x="831" y="186"/>
                  <a:pt x="831" y="41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0" name="Google Shape;1430;p49"/>
          <p:cNvSpPr/>
          <p:nvPr/>
        </p:nvSpPr>
        <p:spPr>
          <a:xfrm>
            <a:off x="7387411" y="2892853"/>
            <a:ext cx="72900" cy="69000"/>
          </a:xfrm>
          <a:prstGeom prst="ellipse">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1" name="Google Shape;1431;p49"/>
          <p:cNvSpPr/>
          <p:nvPr/>
        </p:nvSpPr>
        <p:spPr>
          <a:xfrm>
            <a:off x="7346799" y="2970016"/>
            <a:ext cx="154324" cy="109651"/>
          </a:xfrm>
          <a:custGeom>
            <a:rect b="b" l="l" r="r" t="t"/>
            <a:pathLst>
              <a:path extrusionOk="0" h="363" w="517">
                <a:moveTo>
                  <a:pt x="517" y="254"/>
                </a:moveTo>
                <a:cubicBezTo>
                  <a:pt x="451" y="321"/>
                  <a:pt x="360" y="363"/>
                  <a:pt x="259" y="363"/>
                </a:cubicBezTo>
                <a:cubicBezTo>
                  <a:pt x="157" y="363"/>
                  <a:pt x="66" y="321"/>
                  <a:pt x="0" y="254"/>
                </a:cubicBezTo>
                <a:cubicBezTo>
                  <a:pt x="2" y="113"/>
                  <a:pt x="117" y="0"/>
                  <a:pt x="259" y="0"/>
                </a:cubicBezTo>
                <a:cubicBezTo>
                  <a:pt x="400" y="0"/>
                  <a:pt x="515" y="113"/>
                  <a:pt x="517" y="254"/>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2" name="Google Shape;1432;p49"/>
          <p:cNvSpPr/>
          <p:nvPr/>
        </p:nvSpPr>
        <p:spPr>
          <a:xfrm>
            <a:off x="7667634" y="2872547"/>
            <a:ext cx="694463" cy="32489"/>
          </a:xfrm>
          <a:custGeom>
            <a:rect b="b" l="l" r="r" t="t"/>
            <a:pathLst>
              <a:path extrusionOk="0" h="99" w="2306">
                <a:moveTo>
                  <a:pt x="2301" y="99"/>
                </a:moveTo>
                <a:cubicBezTo>
                  <a:pt x="4" y="99"/>
                  <a:pt x="4" y="99"/>
                  <a:pt x="4" y="99"/>
                </a:cubicBezTo>
                <a:cubicBezTo>
                  <a:pt x="2" y="99"/>
                  <a:pt x="0" y="97"/>
                  <a:pt x="0" y="94"/>
                </a:cubicBezTo>
                <a:cubicBezTo>
                  <a:pt x="0" y="5"/>
                  <a:pt x="0" y="5"/>
                  <a:pt x="0" y="5"/>
                </a:cubicBezTo>
                <a:cubicBezTo>
                  <a:pt x="0" y="3"/>
                  <a:pt x="2" y="0"/>
                  <a:pt x="4" y="0"/>
                </a:cubicBezTo>
                <a:cubicBezTo>
                  <a:pt x="2301" y="0"/>
                  <a:pt x="2301" y="0"/>
                  <a:pt x="2301" y="0"/>
                </a:cubicBezTo>
                <a:cubicBezTo>
                  <a:pt x="2304" y="0"/>
                  <a:pt x="2306" y="3"/>
                  <a:pt x="2306" y="5"/>
                </a:cubicBezTo>
                <a:cubicBezTo>
                  <a:pt x="2306" y="94"/>
                  <a:pt x="2306" y="94"/>
                  <a:pt x="2306" y="94"/>
                </a:cubicBezTo>
                <a:cubicBezTo>
                  <a:pt x="2306" y="97"/>
                  <a:pt x="2304" y="99"/>
                  <a:pt x="2301" y="99"/>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3" name="Google Shape;1433;p49"/>
          <p:cNvSpPr/>
          <p:nvPr/>
        </p:nvSpPr>
        <p:spPr>
          <a:xfrm>
            <a:off x="7667634" y="2945648"/>
            <a:ext cx="450791" cy="28428"/>
          </a:xfrm>
          <a:custGeom>
            <a:rect b="b" l="l" r="r" t="t"/>
            <a:pathLst>
              <a:path extrusionOk="0" h="99" w="1500">
                <a:moveTo>
                  <a:pt x="1495" y="99"/>
                </a:moveTo>
                <a:cubicBezTo>
                  <a:pt x="4" y="99"/>
                  <a:pt x="4" y="99"/>
                  <a:pt x="4" y="99"/>
                </a:cubicBezTo>
                <a:cubicBezTo>
                  <a:pt x="2" y="99"/>
                  <a:pt x="0" y="97"/>
                  <a:pt x="0" y="94"/>
                </a:cubicBezTo>
                <a:cubicBezTo>
                  <a:pt x="0" y="5"/>
                  <a:pt x="0" y="5"/>
                  <a:pt x="0" y="5"/>
                </a:cubicBezTo>
                <a:cubicBezTo>
                  <a:pt x="0" y="3"/>
                  <a:pt x="2" y="0"/>
                  <a:pt x="4" y="0"/>
                </a:cubicBezTo>
                <a:cubicBezTo>
                  <a:pt x="1495" y="0"/>
                  <a:pt x="1495" y="0"/>
                  <a:pt x="1495" y="0"/>
                </a:cubicBezTo>
                <a:cubicBezTo>
                  <a:pt x="1498" y="0"/>
                  <a:pt x="1500" y="3"/>
                  <a:pt x="1500" y="5"/>
                </a:cubicBezTo>
                <a:cubicBezTo>
                  <a:pt x="1500" y="94"/>
                  <a:pt x="1500" y="94"/>
                  <a:pt x="1500" y="94"/>
                </a:cubicBezTo>
                <a:cubicBezTo>
                  <a:pt x="1500" y="97"/>
                  <a:pt x="1498" y="99"/>
                  <a:pt x="1495" y="99"/>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4" name="Google Shape;1434;p49"/>
          <p:cNvSpPr/>
          <p:nvPr/>
        </p:nvSpPr>
        <p:spPr>
          <a:xfrm>
            <a:off x="7667634" y="3022811"/>
            <a:ext cx="64979" cy="60918"/>
          </a:xfrm>
          <a:custGeom>
            <a:rect b="b" l="l" r="r" t="t"/>
            <a:pathLst>
              <a:path extrusionOk="0" h="15" w="16">
                <a:moveTo>
                  <a:pt x="8" y="0"/>
                </a:moveTo>
                <a:lnTo>
                  <a:pt x="10" y="6"/>
                </a:lnTo>
                <a:lnTo>
                  <a:pt x="16" y="6"/>
                </a:lnTo>
                <a:lnTo>
                  <a:pt x="11" y="9"/>
                </a:lnTo>
                <a:lnTo>
                  <a:pt x="13" y="15"/>
                </a:lnTo>
                <a:lnTo>
                  <a:pt x="8" y="12"/>
                </a:lnTo>
                <a:lnTo>
                  <a:pt x="3" y="15"/>
                </a:lnTo>
                <a:lnTo>
                  <a:pt x="5" y="9"/>
                </a:lnTo>
                <a:lnTo>
                  <a:pt x="0" y="6"/>
                </a:lnTo>
                <a:lnTo>
                  <a:pt x="6" y="6"/>
                </a:lnTo>
                <a:lnTo>
                  <a:pt x="8" y="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5" name="Google Shape;1435;p49"/>
          <p:cNvSpPr/>
          <p:nvPr/>
        </p:nvSpPr>
        <p:spPr>
          <a:xfrm>
            <a:off x="7761042" y="3022811"/>
            <a:ext cx="60918" cy="60918"/>
          </a:xfrm>
          <a:custGeom>
            <a:rect b="b" l="l" r="r" t="t"/>
            <a:pathLst>
              <a:path extrusionOk="0" h="15" w="15">
                <a:moveTo>
                  <a:pt x="7" y="0"/>
                </a:moveTo>
                <a:lnTo>
                  <a:pt x="9" y="6"/>
                </a:lnTo>
                <a:lnTo>
                  <a:pt x="15" y="6"/>
                </a:lnTo>
                <a:lnTo>
                  <a:pt x="10" y="9"/>
                </a:lnTo>
                <a:lnTo>
                  <a:pt x="12" y="15"/>
                </a:lnTo>
                <a:lnTo>
                  <a:pt x="7" y="12"/>
                </a:lnTo>
                <a:lnTo>
                  <a:pt x="3" y="15"/>
                </a:lnTo>
                <a:lnTo>
                  <a:pt x="4" y="9"/>
                </a:lnTo>
                <a:lnTo>
                  <a:pt x="0" y="6"/>
                </a:lnTo>
                <a:lnTo>
                  <a:pt x="5" y="6"/>
                </a:lnTo>
                <a:lnTo>
                  <a:pt x="7" y="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6" name="Google Shape;1436;p49"/>
          <p:cNvSpPr/>
          <p:nvPr/>
        </p:nvSpPr>
        <p:spPr>
          <a:xfrm>
            <a:off x="7850388" y="3022811"/>
            <a:ext cx="60918" cy="60918"/>
          </a:xfrm>
          <a:custGeom>
            <a:rect b="b" l="l" r="r" t="t"/>
            <a:pathLst>
              <a:path extrusionOk="0" h="15" w="15">
                <a:moveTo>
                  <a:pt x="8" y="0"/>
                </a:moveTo>
                <a:lnTo>
                  <a:pt x="9" y="6"/>
                </a:lnTo>
                <a:lnTo>
                  <a:pt x="15" y="6"/>
                </a:lnTo>
                <a:lnTo>
                  <a:pt x="11" y="9"/>
                </a:lnTo>
                <a:lnTo>
                  <a:pt x="12" y="15"/>
                </a:lnTo>
                <a:lnTo>
                  <a:pt x="8" y="12"/>
                </a:lnTo>
                <a:lnTo>
                  <a:pt x="3" y="15"/>
                </a:lnTo>
                <a:lnTo>
                  <a:pt x="5" y="9"/>
                </a:lnTo>
                <a:lnTo>
                  <a:pt x="0" y="6"/>
                </a:lnTo>
                <a:lnTo>
                  <a:pt x="6" y="6"/>
                </a:lnTo>
                <a:lnTo>
                  <a:pt x="8" y="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7" name="Google Shape;1437;p49"/>
          <p:cNvSpPr/>
          <p:nvPr/>
        </p:nvSpPr>
        <p:spPr>
          <a:xfrm>
            <a:off x="7939735" y="3022811"/>
            <a:ext cx="64979" cy="60918"/>
          </a:xfrm>
          <a:custGeom>
            <a:rect b="b" l="l" r="r" t="t"/>
            <a:pathLst>
              <a:path extrusionOk="0" h="15" w="16">
                <a:moveTo>
                  <a:pt x="8" y="0"/>
                </a:moveTo>
                <a:lnTo>
                  <a:pt x="10" y="6"/>
                </a:lnTo>
                <a:lnTo>
                  <a:pt x="16" y="6"/>
                </a:lnTo>
                <a:lnTo>
                  <a:pt x="11" y="9"/>
                </a:lnTo>
                <a:lnTo>
                  <a:pt x="13" y="15"/>
                </a:lnTo>
                <a:lnTo>
                  <a:pt x="8" y="12"/>
                </a:lnTo>
                <a:lnTo>
                  <a:pt x="3" y="15"/>
                </a:lnTo>
                <a:lnTo>
                  <a:pt x="5" y="9"/>
                </a:lnTo>
                <a:lnTo>
                  <a:pt x="0" y="6"/>
                </a:lnTo>
                <a:lnTo>
                  <a:pt x="6" y="6"/>
                </a:lnTo>
                <a:lnTo>
                  <a:pt x="8" y="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8" name="Google Shape;1438;p49"/>
          <p:cNvSpPr/>
          <p:nvPr/>
        </p:nvSpPr>
        <p:spPr>
          <a:xfrm>
            <a:off x="8029081" y="3022811"/>
            <a:ext cx="64979" cy="60918"/>
          </a:xfrm>
          <a:custGeom>
            <a:rect b="b" l="l" r="r" t="t"/>
            <a:pathLst>
              <a:path extrusionOk="0" h="15" w="16">
                <a:moveTo>
                  <a:pt x="8" y="0"/>
                </a:moveTo>
                <a:lnTo>
                  <a:pt x="10" y="6"/>
                </a:lnTo>
                <a:lnTo>
                  <a:pt x="16" y="6"/>
                </a:lnTo>
                <a:lnTo>
                  <a:pt x="11" y="9"/>
                </a:lnTo>
                <a:lnTo>
                  <a:pt x="13" y="15"/>
                </a:lnTo>
                <a:lnTo>
                  <a:pt x="8" y="12"/>
                </a:lnTo>
                <a:lnTo>
                  <a:pt x="3" y="15"/>
                </a:lnTo>
                <a:lnTo>
                  <a:pt x="5" y="9"/>
                </a:lnTo>
                <a:lnTo>
                  <a:pt x="0" y="6"/>
                </a:lnTo>
                <a:lnTo>
                  <a:pt x="6" y="6"/>
                </a:lnTo>
                <a:lnTo>
                  <a:pt x="8"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9" name="Google Shape;1439;p49"/>
          <p:cNvSpPr/>
          <p:nvPr/>
        </p:nvSpPr>
        <p:spPr>
          <a:xfrm>
            <a:off x="7229024" y="2762895"/>
            <a:ext cx="1218300" cy="0"/>
          </a:xfrm>
          <a:prstGeom prst="rect">
            <a:avLst/>
          </a:prstGeom>
          <a:solidFill>
            <a:srgbClr val="B0E0E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0" name="Google Shape;1440;p49"/>
          <p:cNvSpPr/>
          <p:nvPr/>
        </p:nvSpPr>
        <p:spPr>
          <a:xfrm>
            <a:off x="6205599" y="1256195"/>
            <a:ext cx="1497974" cy="977429"/>
          </a:xfrm>
          <a:custGeom>
            <a:rect b="b" l="l" r="r" t="t"/>
            <a:pathLst>
              <a:path extrusionOk="0" h="3209" w="4918">
                <a:moveTo>
                  <a:pt x="4918" y="619"/>
                </a:moveTo>
                <a:cubicBezTo>
                  <a:pt x="4918" y="2591"/>
                  <a:pt x="4918" y="2591"/>
                  <a:pt x="4918" y="2591"/>
                </a:cubicBezTo>
                <a:cubicBezTo>
                  <a:pt x="4918" y="2932"/>
                  <a:pt x="4641" y="3209"/>
                  <a:pt x="4299" y="3209"/>
                </a:cubicBezTo>
                <a:cubicBezTo>
                  <a:pt x="619" y="3209"/>
                  <a:pt x="619" y="3209"/>
                  <a:pt x="619" y="3209"/>
                </a:cubicBezTo>
                <a:cubicBezTo>
                  <a:pt x="277" y="3209"/>
                  <a:pt x="0" y="2932"/>
                  <a:pt x="0" y="2591"/>
                </a:cubicBezTo>
                <a:cubicBezTo>
                  <a:pt x="0" y="619"/>
                  <a:pt x="0" y="619"/>
                  <a:pt x="0" y="619"/>
                </a:cubicBezTo>
                <a:cubicBezTo>
                  <a:pt x="0" y="277"/>
                  <a:pt x="277" y="0"/>
                  <a:pt x="619" y="0"/>
                </a:cubicBezTo>
                <a:cubicBezTo>
                  <a:pt x="4299" y="0"/>
                  <a:pt x="4299" y="0"/>
                  <a:pt x="4299" y="0"/>
                </a:cubicBezTo>
                <a:cubicBezTo>
                  <a:pt x="4641" y="0"/>
                  <a:pt x="4918" y="277"/>
                  <a:pt x="4918" y="61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1" name="Google Shape;1441;p49"/>
          <p:cNvSpPr/>
          <p:nvPr/>
        </p:nvSpPr>
        <p:spPr>
          <a:xfrm>
            <a:off x="6205599" y="3457358"/>
            <a:ext cx="1497974" cy="557095"/>
          </a:xfrm>
          <a:custGeom>
            <a:rect b="b" l="l" r="r" t="t"/>
            <a:pathLst>
              <a:path extrusionOk="0" h="1829" w="4918">
                <a:moveTo>
                  <a:pt x="4918" y="618"/>
                </a:moveTo>
                <a:cubicBezTo>
                  <a:pt x="4918" y="1211"/>
                  <a:pt x="4918" y="1211"/>
                  <a:pt x="4918" y="1211"/>
                </a:cubicBezTo>
                <a:cubicBezTo>
                  <a:pt x="4918" y="1552"/>
                  <a:pt x="4641" y="1829"/>
                  <a:pt x="4299" y="1829"/>
                </a:cubicBezTo>
                <a:cubicBezTo>
                  <a:pt x="619" y="1829"/>
                  <a:pt x="619" y="1829"/>
                  <a:pt x="619" y="1829"/>
                </a:cubicBezTo>
                <a:cubicBezTo>
                  <a:pt x="277" y="1829"/>
                  <a:pt x="0" y="1552"/>
                  <a:pt x="0" y="1211"/>
                </a:cubicBezTo>
                <a:cubicBezTo>
                  <a:pt x="0" y="618"/>
                  <a:pt x="0" y="618"/>
                  <a:pt x="0" y="618"/>
                </a:cubicBezTo>
                <a:cubicBezTo>
                  <a:pt x="0" y="277"/>
                  <a:pt x="277" y="0"/>
                  <a:pt x="619" y="0"/>
                </a:cubicBezTo>
                <a:cubicBezTo>
                  <a:pt x="4299" y="0"/>
                  <a:pt x="4299" y="0"/>
                  <a:pt x="4299" y="0"/>
                </a:cubicBezTo>
                <a:cubicBezTo>
                  <a:pt x="4641" y="0"/>
                  <a:pt x="4918" y="277"/>
                  <a:pt x="4918" y="618"/>
                </a:cubicBezTo>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2" name="Google Shape;1442;p49"/>
          <p:cNvSpPr/>
          <p:nvPr/>
        </p:nvSpPr>
        <p:spPr>
          <a:xfrm>
            <a:off x="5913192" y="2502979"/>
            <a:ext cx="792239" cy="364216"/>
          </a:xfrm>
          <a:custGeom>
            <a:rect b="b" l="l" r="r" t="t"/>
            <a:pathLst>
              <a:path extrusionOk="0" h="1237" w="2601">
                <a:moveTo>
                  <a:pt x="1983" y="1237"/>
                </a:moveTo>
                <a:cubicBezTo>
                  <a:pt x="619" y="1237"/>
                  <a:pt x="619" y="1237"/>
                  <a:pt x="619" y="1237"/>
                </a:cubicBezTo>
                <a:cubicBezTo>
                  <a:pt x="277" y="1237"/>
                  <a:pt x="0" y="960"/>
                  <a:pt x="0" y="619"/>
                </a:cubicBezTo>
                <a:cubicBezTo>
                  <a:pt x="0" y="277"/>
                  <a:pt x="277" y="0"/>
                  <a:pt x="619" y="0"/>
                </a:cubicBezTo>
                <a:cubicBezTo>
                  <a:pt x="1983" y="0"/>
                  <a:pt x="1983" y="0"/>
                  <a:pt x="1983" y="0"/>
                </a:cubicBezTo>
                <a:cubicBezTo>
                  <a:pt x="2324" y="0"/>
                  <a:pt x="2601" y="277"/>
                  <a:pt x="2601" y="619"/>
                </a:cubicBezTo>
                <a:cubicBezTo>
                  <a:pt x="2601" y="960"/>
                  <a:pt x="2324" y="1237"/>
                  <a:pt x="1983" y="1237"/>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3" name="Google Shape;1443;p49"/>
          <p:cNvSpPr/>
          <p:nvPr/>
        </p:nvSpPr>
        <p:spPr>
          <a:xfrm>
            <a:off x="5941621" y="2531407"/>
            <a:ext cx="314641" cy="314641"/>
          </a:xfrm>
          <a:custGeom>
            <a:rect b="b" l="l" r="r" t="t"/>
            <a:pathLst>
              <a:path extrusionOk="0" h="1033" w="1033">
                <a:moveTo>
                  <a:pt x="517" y="0"/>
                </a:moveTo>
                <a:cubicBezTo>
                  <a:pt x="517" y="0"/>
                  <a:pt x="517" y="0"/>
                  <a:pt x="517" y="0"/>
                </a:cubicBezTo>
                <a:cubicBezTo>
                  <a:pt x="231" y="0"/>
                  <a:pt x="0" y="231"/>
                  <a:pt x="0" y="517"/>
                </a:cubicBezTo>
                <a:cubicBezTo>
                  <a:pt x="0" y="802"/>
                  <a:pt x="231" y="1033"/>
                  <a:pt x="517" y="1033"/>
                </a:cubicBezTo>
                <a:cubicBezTo>
                  <a:pt x="802" y="1033"/>
                  <a:pt x="1033" y="802"/>
                  <a:pt x="1033" y="517"/>
                </a:cubicBezTo>
                <a:cubicBezTo>
                  <a:pt x="1033" y="231"/>
                  <a:pt x="802" y="0"/>
                  <a:pt x="517" y="0"/>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4" name="Google Shape;1444;p49"/>
          <p:cNvSpPr/>
          <p:nvPr/>
        </p:nvSpPr>
        <p:spPr>
          <a:xfrm>
            <a:off x="6741679" y="2019698"/>
            <a:ext cx="407541" cy="407846"/>
          </a:xfrm>
          <a:custGeom>
            <a:rect b="b" l="l" r="r" t="t"/>
            <a:pathLst>
              <a:path extrusionOk="0" h="1339" w="1338">
                <a:moveTo>
                  <a:pt x="1338" y="669"/>
                </a:moveTo>
                <a:cubicBezTo>
                  <a:pt x="1338" y="853"/>
                  <a:pt x="1265" y="1018"/>
                  <a:pt x="1146" y="1139"/>
                </a:cubicBezTo>
                <a:cubicBezTo>
                  <a:pt x="1025" y="1262"/>
                  <a:pt x="856" y="1339"/>
                  <a:pt x="669" y="1339"/>
                </a:cubicBezTo>
                <a:cubicBezTo>
                  <a:pt x="483" y="1339"/>
                  <a:pt x="314" y="1262"/>
                  <a:pt x="193" y="1139"/>
                </a:cubicBezTo>
                <a:cubicBezTo>
                  <a:pt x="74" y="1018"/>
                  <a:pt x="0" y="853"/>
                  <a:pt x="0" y="669"/>
                </a:cubicBezTo>
                <a:cubicBezTo>
                  <a:pt x="0" y="300"/>
                  <a:pt x="300" y="0"/>
                  <a:pt x="669" y="0"/>
                </a:cubicBezTo>
                <a:cubicBezTo>
                  <a:pt x="1039" y="0"/>
                  <a:pt x="1338" y="300"/>
                  <a:pt x="1338" y="669"/>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5" name="Google Shape;1445;p49"/>
          <p:cNvSpPr/>
          <p:nvPr/>
        </p:nvSpPr>
        <p:spPr>
          <a:xfrm>
            <a:off x="6883821" y="2096860"/>
            <a:ext cx="0" cy="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6" name="Google Shape;1446;p49"/>
          <p:cNvSpPr/>
          <p:nvPr/>
        </p:nvSpPr>
        <p:spPr>
          <a:xfrm>
            <a:off x="6818842" y="2226818"/>
            <a:ext cx="253723" cy="172244"/>
          </a:xfrm>
          <a:custGeom>
            <a:rect b="b" l="l" r="r" t="t"/>
            <a:pathLst>
              <a:path extrusionOk="0" h="585" w="833">
                <a:moveTo>
                  <a:pt x="833" y="410"/>
                </a:moveTo>
                <a:cubicBezTo>
                  <a:pt x="727" y="518"/>
                  <a:pt x="579" y="585"/>
                  <a:pt x="416" y="585"/>
                </a:cubicBezTo>
                <a:cubicBezTo>
                  <a:pt x="253" y="585"/>
                  <a:pt x="106" y="518"/>
                  <a:pt x="0" y="410"/>
                </a:cubicBezTo>
                <a:cubicBezTo>
                  <a:pt x="3" y="183"/>
                  <a:pt x="188" y="0"/>
                  <a:pt x="416" y="0"/>
                </a:cubicBezTo>
                <a:cubicBezTo>
                  <a:pt x="644" y="0"/>
                  <a:pt x="829" y="183"/>
                  <a:pt x="833" y="41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7" name="Google Shape;1447;p49"/>
          <p:cNvSpPr/>
          <p:nvPr/>
        </p:nvSpPr>
        <p:spPr>
          <a:xfrm>
            <a:off x="6542679" y="1706986"/>
            <a:ext cx="809296" cy="36216"/>
          </a:xfrm>
          <a:custGeom>
            <a:rect b="b" l="l" r="r" t="t"/>
            <a:pathLst>
              <a:path extrusionOk="0" h="123" w="2657">
                <a:moveTo>
                  <a:pt x="2652" y="123"/>
                </a:moveTo>
                <a:cubicBezTo>
                  <a:pt x="5" y="123"/>
                  <a:pt x="5" y="123"/>
                  <a:pt x="5" y="123"/>
                </a:cubicBezTo>
                <a:cubicBezTo>
                  <a:pt x="2" y="123"/>
                  <a:pt x="0" y="121"/>
                  <a:pt x="0" y="118"/>
                </a:cubicBezTo>
                <a:cubicBezTo>
                  <a:pt x="0" y="5"/>
                  <a:pt x="0" y="5"/>
                  <a:pt x="0" y="5"/>
                </a:cubicBezTo>
                <a:cubicBezTo>
                  <a:pt x="0" y="2"/>
                  <a:pt x="2" y="0"/>
                  <a:pt x="5" y="0"/>
                </a:cubicBezTo>
                <a:cubicBezTo>
                  <a:pt x="2652" y="0"/>
                  <a:pt x="2652" y="0"/>
                  <a:pt x="2652" y="0"/>
                </a:cubicBezTo>
                <a:cubicBezTo>
                  <a:pt x="2654" y="0"/>
                  <a:pt x="2657" y="2"/>
                  <a:pt x="2657" y="5"/>
                </a:cubicBezTo>
                <a:cubicBezTo>
                  <a:pt x="2657" y="118"/>
                  <a:pt x="2657" y="118"/>
                  <a:pt x="2657" y="118"/>
                </a:cubicBezTo>
                <a:cubicBezTo>
                  <a:pt x="2657" y="121"/>
                  <a:pt x="2654" y="123"/>
                  <a:pt x="2652" y="123"/>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8" name="Google Shape;1448;p49"/>
          <p:cNvSpPr/>
          <p:nvPr/>
        </p:nvSpPr>
        <p:spPr>
          <a:xfrm>
            <a:off x="6684822" y="1820700"/>
            <a:ext cx="526332" cy="36216"/>
          </a:xfrm>
          <a:custGeom>
            <a:rect b="b" l="l" r="r" t="t"/>
            <a:pathLst>
              <a:path extrusionOk="0" h="123" w="1728">
                <a:moveTo>
                  <a:pt x="1724" y="123"/>
                </a:moveTo>
                <a:cubicBezTo>
                  <a:pt x="5" y="123"/>
                  <a:pt x="5" y="123"/>
                  <a:pt x="5" y="123"/>
                </a:cubicBezTo>
                <a:cubicBezTo>
                  <a:pt x="2" y="123"/>
                  <a:pt x="0" y="121"/>
                  <a:pt x="0" y="118"/>
                </a:cubicBezTo>
                <a:cubicBezTo>
                  <a:pt x="0" y="5"/>
                  <a:pt x="0" y="5"/>
                  <a:pt x="0" y="5"/>
                </a:cubicBezTo>
                <a:cubicBezTo>
                  <a:pt x="0" y="3"/>
                  <a:pt x="2" y="0"/>
                  <a:pt x="5" y="0"/>
                </a:cubicBezTo>
                <a:cubicBezTo>
                  <a:pt x="1724" y="0"/>
                  <a:pt x="1724" y="0"/>
                  <a:pt x="1724" y="0"/>
                </a:cubicBezTo>
                <a:cubicBezTo>
                  <a:pt x="1726" y="0"/>
                  <a:pt x="1728" y="3"/>
                  <a:pt x="1728" y="5"/>
                </a:cubicBezTo>
                <a:cubicBezTo>
                  <a:pt x="1728" y="118"/>
                  <a:pt x="1728" y="118"/>
                  <a:pt x="1728" y="118"/>
                </a:cubicBezTo>
                <a:cubicBezTo>
                  <a:pt x="1728" y="121"/>
                  <a:pt x="1726" y="123"/>
                  <a:pt x="1724" y="123"/>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9" name="Google Shape;1449;p49"/>
          <p:cNvSpPr/>
          <p:nvPr/>
        </p:nvSpPr>
        <p:spPr>
          <a:xfrm>
            <a:off x="5799479" y="3400501"/>
            <a:ext cx="424598" cy="498614"/>
          </a:xfrm>
          <a:custGeom>
            <a:rect b="b" l="l" r="r" t="t"/>
            <a:pathLst>
              <a:path extrusionOk="0" h="1637" w="1394">
                <a:moveTo>
                  <a:pt x="1348" y="0"/>
                </a:moveTo>
                <a:cubicBezTo>
                  <a:pt x="619" y="0"/>
                  <a:pt x="619" y="0"/>
                  <a:pt x="619" y="0"/>
                </a:cubicBezTo>
                <a:cubicBezTo>
                  <a:pt x="277" y="0"/>
                  <a:pt x="0" y="277"/>
                  <a:pt x="0" y="619"/>
                </a:cubicBezTo>
                <a:cubicBezTo>
                  <a:pt x="0" y="1018"/>
                  <a:pt x="0" y="1018"/>
                  <a:pt x="0" y="1018"/>
                </a:cubicBezTo>
                <a:cubicBezTo>
                  <a:pt x="0" y="1360"/>
                  <a:pt x="277" y="1637"/>
                  <a:pt x="619" y="1637"/>
                </a:cubicBezTo>
                <a:cubicBezTo>
                  <a:pt x="1394" y="1637"/>
                  <a:pt x="1394" y="1637"/>
                  <a:pt x="1394" y="1637"/>
                </a:cubicBezTo>
                <a:cubicBezTo>
                  <a:pt x="1364" y="1565"/>
                  <a:pt x="1348" y="1486"/>
                  <a:pt x="1348" y="1404"/>
                </a:cubicBezTo>
                <a:cubicBezTo>
                  <a:pt x="1348" y="0"/>
                  <a:pt x="1348" y="0"/>
                  <a:pt x="1348" y="0"/>
                </a:cubicBezTo>
              </a:path>
            </a:pathLst>
          </a:custGeom>
          <a:solidFill>
            <a:srgbClr val="91CCFF">
              <a:alpha val="481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0" name="Google Shape;1450;p49"/>
          <p:cNvSpPr/>
          <p:nvPr/>
        </p:nvSpPr>
        <p:spPr>
          <a:xfrm>
            <a:off x="6205599" y="3400501"/>
            <a:ext cx="1265267" cy="498614"/>
          </a:xfrm>
          <a:custGeom>
            <a:rect b="b" l="l" r="r" t="t"/>
            <a:pathLst>
              <a:path extrusionOk="0" h="1637" w="4154">
                <a:moveTo>
                  <a:pt x="3706" y="0"/>
                </a:moveTo>
                <a:cubicBezTo>
                  <a:pt x="0" y="0"/>
                  <a:pt x="0" y="0"/>
                  <a:pt x="0" y="0"/>
                </a:cubicBezTo>
                <a:cubicBezTo>
                  <a:pt x="0" y="1404"/>
                  <a:pt x="0" y="1404"/>
                  <a:pt x="0" y="1404"/>
                </a:cubicBezTo>
                <a:cubicBezTo>
                  <a:pt x="0" y="1486"/>
                  <a:pt x="16" y="1565"/>
                  <a:pt x="46" y="1637"/>
                </a:cubicBezTo>
                <a:cubicBezTo>
                  <a:pt x="46" y="1637"/>
                  <a:pt x="46" y="1637"/>
                  <a:pt x="46" y="1637"/>
                </a:cubicBezTo>
                <a:cubicBezTo>
                  <a:pt x="16" y="1565"/>
                  <a:pt x="0" y="1486"/>
                  <a:pt x="0" y="1404"/>
                </a:cubicBezTo>
                <a:cubicBezTo>
                  <a:pt x="0" y="811"/>
                  <a:pt x="0" y="811"/>
                  <a:pt x="0" y="811"/>
                </a:cubicBezTo>
                <a:cubicBezTo>
                  <a:pt x="0" y="470"/>
                  <a:pt x="277" y="193"/>
                  <a:pt x="619" y="193"/>
                </a:cubicBezTo>
                <a:cubicBezTo>
                  <a:pt x="4154" y="193"/>
                  <a:pt x="4154" y="193"/>
                  <a:pt x="4154" y="193"/>
                </a:cubicBezTo>
                <a:cubicBezTo>
                  <a:pt x="4042" y="74"/>
                  <a:pt x="3882" y="0"/>
                  <a:pt x="3706" y="0"/>
                </a:cubicBezTo>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1" name="Google Shape;1451;p49"/>
          <p:cNvSpPr/>
          <p:nvPr/>
        </p:nvSpPr>
        <p:spPr>
          <a:xfrm>
            <a:off x="6205599" y="3457358"/>
            <a:ext cx="1317352" cy="439828"/>
          </a:xfrm>
          <a:custGeom>
            <a:rect b="b" l="l" r="r" t="t"/>
            <a:pathLst>
              <a:path extrusionOk="0" h="1444" w="4325">
                <a:moveTo>
                  <a:pt x="4154" y="0"/>
                </a:moveTo>
                <a:cubicBezTo>
                  <a:pt x="619" y="0"/>
                  <a:pt x="619" y="0"/>
                  <a:pt x="619" y="0"/>
                </a:cubicBezTo>
                <a:cubicBezTo>
                  <a:pt x="277" y="0"/>
                  <a:pt x="0" y="277"/>
                  <a:pt x="0" y="618"/>
                </a:cubicBezTo>
                <a:cubicBezTo>
                  <a:pt x="0" y="1211"/>
                  <a:pt x="0" y="1211"/>
                  <a:pt x="0" y="1211"/>
                </a:cubicBezTo>
                <a:cubicBezTo>
                  <a:pt x="0" y="1293"/>
                  <a:pt x="16" y="1372"/>
                  <a:pt x="46" y="1444"/>
                </a:cubicBezTo>
                <a:cubicBezTo>
                  <a:pt x="3706" y="1444"/>
                  <a:pt x="3706" y="1444"/>
                  <a:pt x="3706" y="1444"/>
                </a:cubicBezTo>
                <a:cubicBezTo>
                  <a:pt x="4047" y="1444"/>
                  <a:pt x="4325" y="1167"/>
                  <a:pt x="4325" y="825"/>
                </a:cubicBezTo>
                <a:cubicBezTo>
                  <a:pt x="4325" y="426"/>
                  <a:pt x="4325" y="426"/>
                  <a:pt x="4325" y="426"/>
                </a:cubicBezTo>
                <a:cubicBezTo>
                  <a:pt x="4325" y="261"/>
                  <a:pt x="4260" y="111"/>
                  <a:pt x="4154" y="0"/>
                </a:cubicBezTo>
              </a:path>
            </a:pathLst>
          </a:custGeom>
          <a:solidFill>
            <a:srgbClr val="91CCFF">
              <a:alpha val="481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2" name="Google Shape;1452;p49"/>
          <p:cNvSpPr/>
          <p:nvPr/>
        </p:nvSpPr>
        <p:spPr>
          <a:xfrm>
            <a:off x="5693887" y="3274605"/>
            <a:ext cx="1727634" cy="498614"/>
          </a:xfrm>
          <a:custGeom>
            <a:rect b="b" l="l" r="r" t="t"/>
            <a:pathLst>
              <a:path extrusionOk="0" h="1637" w="5672">
                <a:moveTo>
                  <a:pt x="5672" y="619"/>
                </a:moveTo>
                <a:cubicBezTo>
                  <a:pt x="5672" y="1018"/>
                  <a:pt x="5672" y="1018"/>
                  <a:pt x="5672" y="1018"/>
                </a:cubicBezTo>
                <a:cubicBezTo>
                  <a:pt x="5672" y="1360"/>
                  <a:pt x="5395" y="1637"/>
                  <a:pt x="5054" y="1637"/>
                </a:cubicBezTo>
                <a:cubicBezTo>
                  <a:pt x="618" y="1637"/>
                  <a:pt x="618" y="1637"/>
                  <a:pt x="618" y="1637"/>
                </a:cubicBezTo>
                <a:cubicBezTo>
                  <a:pt x="277" y="1637"/>
                  <a:pt x="0" y="1360"/>
                  <a:pt x="0" y="1018"/>
                </a:cubicBezTo>
                <a:cubicBezTo>
                  <a:pt x="0" y="619"/>
                  <a:pt x="0" y="619"/>
                  <a:pt x="0" y="619"/>
                </a:cubicBezTo>
                <a:cubicBezTo>
                  <a:pt x="0" y="277"/>
                  <a:pt x="277" y="0"/>
                  <a:pt x="618" y="0"/>
                </a:cubicBezTo>
                <a:cubicBezTo>
                  <a:pt x="5054" y="0"/>
                  <a:pt x="5054" y="0"/>
                  <a:pt x="5054" y="0"/>
                </a:cubicBezTo>
                <a:cubicBezTo>
                  <a:pt x="5395" y="0"/>
                  <a:pt x="5672" y="277"/>
                  <a:pt x="5672" y="619"/>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3" name="Google Shape;1453;p49"/>
          <p:cNvSpPr/>
          <p:nvPr/>
        </p:nvSpPr>
        <p:spPr>
          <a:xfrm>
            <a:off x="5746683" y="3323339"/>
            <a:ext cx="449879" cy="402363"/>
          </a:xfrm>
          <a:custGeom>
            <a:rect b="b" l="l" r="r" t="t"/>
            <a:pathLst>
              <a:path extrusionOk="0" h="1321" w="1477">
                <a:moveTo>
                  <a:pt x="978" y="0"/>
                </a:moveTo>
                <a:cubicBezTo>
                  <a:pt x="499" y="0"/>
                  <a:pt x="499" y="0"/>
                  <a:pt x="499" y="0"/>
                </a:cubicBezTo>
                <a:cubicBezTo>
                  <a:pt x="223" y="0"/>
                  <a:pt x="0" y="223"/>
                  <a:pt x="0" y="499"/>
                </a:cubicBezTo>
                <a:cubicBezTo>
                  <a:pt x="0" y="822"/>
                  <a:pt x="0" y="822"/>
                  <a:pt x="0" y="822"/>
                </a:cubicBezTo>
                <a:cubicBezTo>
                  <a:pt x="0" y="1097"/>
                  <a:pt x="223" y="1321"/>
                  <a:pt x="499" y="1321"/>
                </a:cubicBezTo>
                <a:cubicBezTo>
                  <a:pt x="978" y="1321"/>
                  <a:pt x="978" y="1321"/>
                  <a:pt x="978" y="1321"/>
                </a:cubicBezTo>
                <a:cubicBezTo>
                  <a:pt x="1253" y="1321"/>
                  <a:pt x="1477" y="1097"/>
                  <a:pt x="1477" y="822"/>
                </a:cubicBezTo>
                <a:cubicBezTo>
                  <a:pt x="1477" y="499"/>
                  <a:pt x="1477" y="499"/>
                  <a:pt x="1477" y="499"/>
                </a:cubicBezTo>
                <a:cubicBezTo>
                  <a:pt x="1477" y="223"/>
                  <a:pt x="1253" y="0"/>
                  <a:pt x="978" y="0"/>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4" name="Google Shape;1454;p49"/>
          <p:cNvSpPr/>
          <p:nvPr/>
        </p:nvSpPr>
        <p:spPr>
          <a:xfrm>
            <a:off x="5791356" y="3461419"/>
            <a:ext cx="352147" cy="164783"/>
          </a:xfrm>
          <a:custGeom>
            <a:rect b="b" l="l" r="r" t="t"/>
            <a:pathLst>
              <a:path extrusionOk="0" h="541" w="1196">
                <a:moveTo>
                  <a:pt x="1165" y="450"/>
                </a:moveTo>
                <a:cubicBezTo>
                  <a:pt x="866" y="46"/>
                  <a:pt x="866" y="46"/>
                  <a:pt x="866" y="46"/>
                </a:cubicBezTo>
                <a:cubicBezTo>
                  <a:pt x="832" y="0"/>
                  <a:pt x="733" y="0"/>
                  <a:pt x="698" y="46"/>
                </a:cubicBezTo>
                <a:cubicBezTo>
                  <a:pt x="486" y="333"/>
                  <a:pt x="486" y="333"/>
                  <a:pt x="486" y="333"/>
                </a:cubicBezTo>
                <a:cubicBezTo>
                  <a:pt x="369" y="175"/>
                  <a:pt x="369" y="175"/>
                  <a:pt x="369" y="175"/>
                </a:cubicBezTo>
                <a:cubicBezTo>
                  <a:pt x="343" y="140"/>
                  <a:pt x="270" y="140"/>
                  <a:pt x="244" y="175"/>
                </a:cubicBezTo>
                <a:cubicBezTo>
                  <a:pt x="23" y="474"/>
                  <a:pt x="23" y="474"/>
                  <a:pt x="23" y="474"/>
                </a:cubicBezTo>
                <a:cubicBezTo>
                  <a:pt x="0" y="505"/>
                  <a:pt x="33" y="541"/>
                  <a:pt x="85" y="541"/>
                </a:cubicBezTo>
                <a:cubicBezTo>
                  <a:pt x="483" y="541"/>
                  <a:pt x="483" y="541"/>
                  <a:pt x="483" y="541"/>
                </a:cubicBezTo>
                <a:cubicBezTo>
                  <a:pt x="528" y="541"/>
                  <a:pt x="528" y="541"/>
                  <a:pt x="528" y="541"/>
                </a:cubicBezTo>
                <a:cubicBezTo>
                  <a:pt x="1081" y="541"/>
                  <a:pt x="1081" y="541"/>
                  <a:pt x="1081" y="541"/>
                </a:cubicBezTo>
                <a:cubicBezTo>
                  <a:pt x="1151" y="541"/>
                  <a:pt x="1196" y="492"/>
                  <a:pt x="1165" y="45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5" name="Google Shape;1455;p49"/>
          <p:cNvSpPr/>
          <p:nvPr/>
        </p:nvSpPr>
        <p:spPr>
          <a:xfrm>
            <a:off x="5892886" y="3420807"/>
            <a:ext cx="0" cy="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6" name="Google Shape;1456;p49"/>
          <p:cNvSpPr/>
          <p:nvPr/>
        </p:nvSpPr>
        <p:spPr>
          <a:xfrm>
            <a:off x="6274640" y="3457358"/>
            <a:ext cx="589686" cy="32418"/>
          </a:xfrm>
          <a:custGeom>
            <a:rect b="b" l="l" r="r" t="t"/>
            <a:pathLst>
              <a:path extrusionOk="0" h="103" w="1936">
                <a:moveTo>
                  <a:pt x="1931" y="103"/>
                </a:moveTo>
                <a:cubicBezTo>
                  <a:pt x="5" y="103"/>
                  <a:pt x="5" y="103"/>
                  <a:pt x="5" y="103"/>
                </a:cubicBezTo>
                <a:cubicBezTo>
                  <a:pt x="3" y="103"/>
                  <a:pt x="0" y="101"/>
                  <a:pt x="0" y="98"/>
                </a:cubicBezTo>
                <a:cubicBezTo>
                  <a:pt x="0" y="4"/>
                  <a:pt x="0" y="4"/>
                  <a:pt x="0" y="4"/>
                </a:cubicBezTo>
                <a:cubicBezTo>
                  <a:pt x="0" y="2"/>
                  <a:pt x="3" y="0"/>
                  <a:pt x="5" y="0"/>
                </a:cubicBezTo>
                <a:cubicBezTo>
                  <a:pt x="1931" y="0"/>
                  <a:pt x="1931" y="0"/>
                  <a:pt x="1931" y="0"/>
                </a:cubicBezTo>
                <a:cubicBezTo>
                  <a:pt x="1933" y="0"/>
                  <a:pt x="1936" y="2"/>
                  <a:pt x="1936" y="4"/>
                </a:cubicBezTo>
                <a:cubicBezTo>
                  <a:pt x="1936" y="98"/>
                  <a:pt x="1936" y="98"/>
                  <a:pt x="1936" y="98"/>
                </a:cubicBezTo>
                <a:cubicBezTo>
                  <a:pt x="1936" y="101"/>
                  <a:pt x="1933" y="103"/>
                  <a:pt x="1931" y="10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7" name="Google Shape;1457;p49"/>
          <p:cNvSpPr/>
          <p:nvPr/>
        </p:nvSpPr>
        <p:spPr>
          <a:xfrm>
            <a:off x="6274640" y="3554826"/>
            <a:ext cx="351497" cy="32418"/>
          </a:xfrm>
          <a:custGeom>
            <a:rect b="b" l="l" r="r" t="t"/>
            <a:pathLst>
              <a:path extrusionOk="0" h="103" w="1154">
                <a:moveTo>
                  <a:pt x="1149" y="103"/>
                </a:moveTo>
                <a:cubicBezTo>
                  <a:pt x="5" y="103"/>
                  <a:pt x="5" y="103"/>
                  <a:pt x="5" y="103"/>
                </a:cubicBezTo>
                <a:cubicBezTo>
                  <a:pt x="3" y="103"/>
                  <a:pt x="0" y="101"/>
                  <a:pt x="0" y="98"/>
                </a:cubicBezTo>
                <a:cubicBezTo>
                  <a:pt x="0" y="5"/>
                  <a:pt x="0" y="5"/>
                  <a:pt x="0" y="5"/>
                </a:cubicBezTo>
                <a:cubicBezTo>
                  <a:pt x="0" y="2"/>
                  <a:pt x="3" y="0"/>
                  <a:pt x="5" y="0"/>
                </a:cubicBezTo>
                <a:cubicBezTo>
                  <a:pt x="1149" y="0"/>
                  <a:pt x="1149" y="0"/>
                  <a:pt x="1149" y="0"/>
                </a:cubicBezTo>
                <a:cubicBezTo>
                  <a:pt x="1152" y="0"/>
                  <a:pt x="1154" y="2"/>
                  <a:pt x="1154" y="5"/>
                </a:cubicBezTo>
                <a:cubicBezTo>
                  <a:pt x="1154" y="98"/>
                  <a:pt x="1154" y="98"/>
                  <a:pt x="1154" y="98"/>
                </a:cubicBezTo>
                <a:cubicBezTo>
                  <a:pt x="1154" y="101"/>
                  <a:pt x="1152" y="103"/>
                  <a:pt x="1149" y="10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8" name="Google Shape;1458;p49"/>
          <p:cNvSpPr/>
          <p:nvPr/>
        </p:nvSpPr>
        <p:spPr>
          <a:xfrm>
            <a:off x="7103126" y="3420807"/>
            <a:ext cx="0" cy="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9" name="Google Shape;1459;p49"/>
          <p:cNvSpPr/>
          <p:nvPr/>
        </p:nvSpPr>
        <p:spPr>
          <a:xfrm>
            <a:off x="6205599" y="1256195"/>
            <a:ext cx="1497974" cy="215954"/>
          </a:xfrm>
          <a:custGeom>
            <a:rect b="b" l="l" r="r" t="t"/>
            <a:pathLst>
              <a:path extrusionOk="0" h="709" w="4918">
                <a:moveTo>
                  <a:pt x="4918" y="619"/>
                </a:moveTo>
                <a:cubicBezTo>
                  <a:pt x="4918" y="709"/>
                  <a:pt x="4918" y="709"/>
                  <a:pt x="4918" y="709"/>
                </a:cubicBezTo>
                <a:cubicBezTo>
                  <a:pt x="0" y="709"/>
                  <a:pt x="0" y="709"/>
                  <a:pt x="0" y="709"/>
                </a:cubicBezTo>
                <a:cubicBezTo>
                  <a:pt x="0" y="619"/>
                  <a:pt x="0" y="619"/>
                  <a:pt x="0" y="619"/>
                </a:cubicBezTo>
                <a:cubicBezTo>
                  <a:pt x="0" y="277"/>
                  <a:pt x="277" y="0"/>
                  <a:pt x="619" y="0"/>
                </a:cubicBezTo>
                <a:cubicBezTo>
                  <a:pt x="4299" y="0"/>
                  <a:pt x="4299" y="0"/>
                  <a:pt x="4299" y="0"/>
                </a:cubicBezTo>
                <a:cubicBezTo>
                  <a:pt x="4641" y="0"/>
                  <a:pt x="4918" y="277"/>
                  <a:pt x="4918" y="619"/>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0" name="Google Shape;1460;p49"/>
          <p:cNvSpPr/>
          <p:nvPr/>
        </p:nvSpPr>
        <p:spPr>
          <a:xfrm>
            <a:off x="7968163" y="1970964"/>
            <a:ext cx="686850" cy="312814"/>
          </a:xfrm>
          <a:custGeom>
            <a:rect b="b" l="l" r="r" t="t"/>
            <a:pathLst>
              <a:path extrusionOk="0" h="1027" w="2255">
                <a:moveTo>
                  <a:pt x="1741" y="0"/>
                </a:moveTo>
                <a:cubicBezTo>
                  <a:pt x="514" y="0"/>
                  <a:pt x="514" y="0"/>
                  <a:pt x="514" y="0"/>
                </a:cubicBezTo>
                <a:cubicBezTo>
                  <a:pt x="230" y="0"/>
                  <a:pt x="0" y="230"/>
                  <a:pt x="0" y="513"/>
                </a:cubicBezTo>
                <a:cubicBezTo>
                  <a:pt x="0" y="513"/>
                  <a:pt x="0" y="513"/>
                  <a:pt x="0" y="513"/>
                </a:cubicBezTo>
                <a:cubicBezTo>
                  <a:pt x="0" y="797"/>
                  <a:pt x="230" y="1027"/>
                  <a:pt x="514" y="1027"/>
                </a:cubicBezTo>
                <a:cubicBezTo>
                  <a:pt x="1741" y="1027"/>
                  <a:pt x="1741" y="1027"/>
                  <a:pt x="1741" y="1027"/>
                </a:cubicBezTo>
                <a:cubicBezTo>
                  <a:pt x="2025" y="1027"/>
                  <a:pt x="2255" y="797"/>
                  <a:pt x="2255" y="513"/>
                </a:cubicBezTo>
                <a:cubicBezTo>
                  <a:pt x="2255" y="513"/>
                  <a:pt x="2255" y="513"/>
                  <a:pt x="2255" y="513"/>
                </a:cubicBezTo>
                <a:cubicBezTo>
                  <a:pt x="2255" y="230"/>
                  <a:pt x="2025" y="0"/>
                  <a:pt x="1741" y="0"/>
                </a:cubicBezTo>
              </a:path>
            </a:pathLst>
          </a:custGeom>
          <a:solidFill>
            <a:srgbClr val="91CCFF">
              <a:alpha val="481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1" name="Google Shape;1461;p49"/>
          <p:cNvSpPr/>
          <p:nvPr/>
        </p:nvSpPr>
        <p:spPr>
          <a:xfrm>
            <a:off x="7813837" y="1841006"/>
            <a:ext cx="686850" cy="313119"/>
          </a:xfrm>
          <a:custGeom>
            <a:rect b="b" l="l" r="r" t="t"/>
            <a:pathLst>
              <a:path extrusionOk="0" h="1028" w="2255">
                <a:moveTo>
                  <a:pt x="1741" y="0"/>
                </a:moveTo>
                <a:cubicBezTo>
                  <a:pt x="514" y="0"/>
                  <a:pt x="514" y="0"/>
                  <a:pt x="514" y="0"/>
                </a:cubicBezTo>
                <a:cubicBezTo>
                  <a:pt x="230" y="0"/>
                  <a:pt x="0" y="230"/>
                  <a:pt x="0" y="514"/>
                </a:cubicBezTo>
                <a:cubicBezTo>
                  <a:pt x="0" y="797"/>
                  <a:pt x="230" y="1028"/>
                  <a:pt x="514" y="1028"/>
                </a:cubicBezTo>
                <a:cubicBezTo>
                  <a:pt x="1741" y="1028"/>
                  <a:pt x="1741" y="1028"/>
                  <a:pt x="1741" y="1028"/>
                </a:cubicBezTo>
                <a:cubicBezTo>
                  <a:pt x="2025" y="1028"/>
                  <a:pt x="2255" y="797"/>
                  <a:pt x="2255" y="514"/>
                </a:cubicBezTo>
                <a:cubicBezTo>
                  <a:pt x="2255" y="230"/>
                  <a:pt x="2025" y="0"/>
                  <a:pt x="1741" y="0"/>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2" name="Google Shape;1462;p49"/>
          <p:cNvSpPr/>
          <p:nvPr/>
        </p:nvSpPr>
        <p:spPr>
          <a:xfrm>
            <a:off x="7964102" y="1950658"/>
            <a:ext cx="113714" cy="129958"/>
          </a:xfrm>
          <a:custGeom>
            <a:rect b="b" l="l" r="r" t="t"/>
            <a:pathLst>
              <a:path extrusionOk="0" h="32" w="28">
                <a:moveTo>
                  <a:pt x="0" y="15"/>
                </a:moveTo>
                <a:lnTo>
                  <a:pt x="28" y="0"/>
                </a:lnTo>
                <a:lnTo>
                  <a:pt x="28" y="5"/>
                </a:lnTo>
                <a:lnTo>
                  <a:pt x="4" y="16"/>
                </a:lnTo>
                <a:lnTo>
                  <a:pt x="4" y="16"/>
                </a:lnTo>
                <a:lnTo>
                  <a:pt x="28" y="28"/>
                </a:lnTo>
                <a:lnTo>
                  <a:pt x="28" y="32"/>
                </a:lnTo>
                <a:lnTo>
                  <a:pt x="0" y="18"/>
                </a:lnTo>
                <a:lnTo>
                  <a:pt x="0" y="1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3" name="Google Shape;1463;p49"/>
          <p:cNvSpPr/>
          <p:nvPr/>
        </p:nvSpPr>
        <p:spPr>
          <a:xfrm>
            <a:off x="8094061" y="1914107"/>
            <a:ext cx="85285" cy="178692"/>
          </a:xfrm>
          <a:custGeom>
            <a:rect b="b" l="l" r="r" t="t"/>
            <a:pathLst>
              <a:path extrusionOk="0" h="44" w="21">
                <a:moveTo>
                  <a:pt x="0" y="44"/>
                </a:moveTo>
                <a:lnTo>
                  <a:pt x="16" y="0"/>
                </a:lnTo>
                <a:lnTo>
                  <a:pt x="21" y="0"/>
                </a:lnTo>
                <a:lnTo>
                  <a:pt x="4" y="44"/>
                </a:lnTo>
                <a:lnTo>
                  <a:pt x="0" y="4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4" name="Google Shape;1464;p49"/>
          <p:cNvSpPr/>
          <p:nvPr/>
        </p:nvSpPr>
        <p:spPr>
          <a:xfrm>
            <a:off x="8191530" y="1950658"/>
            <a:ext cx="113714" cy="129958"/>
          </a:xfrm>
          <a:custGeom>
            <a:rect b="b" l="l" r="r" t="t"/>
            <a:pathLst>
              <a:path extrusionOk="0" h="32" w="28">
                <a:moveTo>
                  <a:pt x="28" y="18"/>
                </a:moveTo>
                <a:lnTo>
                  <a:pt x="0" y="32"/>
                </a:lnTo>
                <a:lnTo>
                  <a:pt x="0" y="28"/>
                </a:lnTo>
                <a:lnTo>
                  <a:pt x="24" y="16"/>
                </a:lnTo>
                <a:lnTo>
                  <a:pt x="24" y="16"/>
                </a:lnTo>
                <a:lnTo>
                  <a:pt x="0" y="5"/>
                </a:lnTo>
                <a:lnTo>
                  <a:pt x="0" y="0"/>
                </a:lnTo>
                <a:lnTo>
                  <a:pt x="28" y="15"/>
                </a:lnTo>
                <a:lnTo>
                  <a:pt x="28" y="1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5" name="Google Shape;1465;p49"/>
          <p:cNvSpPr/>
          <p:nvPr/>
        </p:nvSpPr>
        <p:spPr>
          <a:xfrm>
            <a:off x="7553920" y="3489847"/>
            <a:ext cx="415765" cy="402363"/>
          </a:xfrm>
          <a:custGeom>
            <a:rect b="b" l="l" r="r" t="t"/>
            <a:pathLst>
              <a:path extrusionOk="0" h="1321" w="1365">
                <a:moveTo>
                  <a:pt x="865" y="0"/>
                </a:moveTo>
                <a:cubicBezTo>
                  <a:pt x="500" y="0"/>
                  <a:pt x="500" y="0"/>
                  <a:pt x="500" y="0"/>
                </a:cubicBezTo>
                <a:cubicBezTo>
                  <a:pt x="224" y="0"/>
                  <a:pt x="0" y="224"/>
                  <a:pt x="0" y="499"/>
                </a:cubicBezTo>
                <a:cubicBezTo>
                  <a:pt x="0" y="822"/>
                  <a:pt x="0" y="822"/>
                  <a:pt x="0" y="822"/>
                </a:cubicBezTo>
                <a:cubicBezTo>
                  <a:pt x="0" y="1098"/>
                  <a:pt x="224" y="1321"/>
                  <a:pt x="500" y="1321"/>
                </a:cubicBezTo>
                <a:cubicBezTo>
                  <a:pt x="865" y="1321"/>
                  <a:pt x="865" y="1321"/>
                  <a:pt x="865" y="1321"/>
                </a:cubicBezTo>
                <a:cubicBezTo>
                  <a:pt x="1141" y="1321"/>
                  <a:pt x="1365" y="1098"/>
                  <a:pt x="1365" y="822"/>
                </a:cubicBezTo>
                <a:cubicBezTo>
                  <a:pt x="1365" y="499"/>
                  <a:pt x="1365" y="499"/>
                  <a:pt x="1365" y="499"/>
                </a:cubicBezTo>
                <a:cubicBezTo>
                  <a:pt x="1365" y="224"/>
                  <a:pt x="1141" y="0"/>
                  <a:pt x="865" y="0"/>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6" name="Google Shape;1466;p49"/>
          <p:cNvSpPr/>
          <p:nvPr/>
        </p:nvSpPr>
        <p:spPr>
          <a:xfrm>
            <a:off x="7655450" y="3603561"/>
            <a:ext cx="217782" cy="163706"/>
          </a:xfrm>
          <a:custGeom>
            <a:rect b="b" l="l" r="r" t="t"/>
            <a:pathLst>
              <a:path extrusionOk="0" h="556" w="715">
                <a:moveTo>
                  <a:pt x="685" y="313"/>
                </a:moveTo>
                <a:cubicBezTo>
                  <a:pt x="44" y="548"/>
                  <a:pt x="44" y="548"/>
                  <a:pt x="44" y="548"/>
                </a:cubicBezTo>
                <a:cubicBezTo>
                  <a:pt x="22" y="556"/>
                  <a:pt x="0" y="538"/>
                  <a:pt x="0" y="512"/>
                </a:cubicBezTo>
                <a:cubicBezTo>
                  <a:pt x="0" y="337"/>
                  <a:pt x="0" y="337"/>
                  <a:pt x="0" y="337"/>
                </a:cubicBezTo>
                <a:cubicBezTo>
                  <a:pt x="290" y="278"/>
                  <a:pt x="290" y="278"/>
                  <a:pt x="290" y="278"/>
                </a:cubicBezTo>
                <a:cubicBezTo>
                  <a:pt x="0" y="218"/>
                  <a:pt x="0" y="218"/>
                  <a:pt x="0" y="218"/>
                </a:cubicBezTo>
                <a:cubicBezTo>
                  <a:pt x="0" y="43"/>
                  <a:pt x="0" y="43"/>
                  <a:pt x="0" y="43"/>
                </a:cubicBezTo>
                <a:cubicBezTo>
                  <a:pt x="0" y="17"/>
                  <a:pt x="22" y="0"/>
                  <a:pt x="44" y="7"/>
                </a:cubicBezTo>
                <a:cubicBezTo>
                  <a:pt x="685" y="242"/>
                  <a:pt x="685" y="242"/>
                  <a:pt x="685" y="242"/>
                </a:cubicBezTo>
                <a:cubicBezTo>
                  <a:pt x="715" y="253"/>
                  <a:pt x="715" y="302"/>
                  <a:pt x="685" y="313"/>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7" name="Google Shape;1467;p49"/>
          <p:cNvSpPr/>
          <p:nvPr/>
        </p:nvSpPr>
        <p:spPr>
          <a:xfrm>
            <a:off x="5986294" y="2092799"/>
            <a:ext cx="109653" cy="121836"/>
          </a:xfrm>
          <a:custGeom>
            <a:rect b="b" l="l" r="r" t="t"/>
            <a:pathLst>
              <a:path extrusionOk="0" h="30" w="27">
                <a:moveTo>
                  <a:pt x="0" y="3"/>
                </a:moveTo>
                <a:lnTo>
                  <a:pt x="13" y="30"/>
                </a:lnTo>
                <a:lnTo>
                  <a:pt x="27" y="1"/>
                </a:lnTo>
                <a:lnTo>
                  <a:pt x="13" y="0"/>
                </a:lnTo>
                <a:lnTo>
                  <a:pt x="0" y="3"/>
                </a:ln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8" name="Google Shape;1468;p49"/>
          <p:cNvSpPr/>
          <p:nvPr/>
        </p:nvSpPr>
        <p:spPr>
          <a:xfrm>
            <a:off x="5925376" y="1836944"/>
            <a:ext cx="370686" cy="291491"/>
          </a:xfrm>
          <a:custGeom>
            <a:rect b="b" l="l" r="r" t="t"/>
            <a:pathLst>
              <a:path extrusionOk="0" h="990" w="1217">
                <a:moveTo>
                  <a:pt x="0" y="749"/>
                </a:moveTo>
                <a:cubicBezTo>
                  <a:pt x="0" y="241"/>
                  <a:pt x="0" y="241"/>
                  <a:pt x="0" y="241"/>
                </a:cubicBezTo>
                <a:cubicBezTo>
                  <a:pt x="0" y="109"/>
                  <a:pt x="108" y="0"/>
                  <a:pt x="241" y="0"/>
                </a:cubicBezTo>
                <a:cubicBezTo>
                  <a:pt x="976" y="0"/>
                  <a:pt x="976" y="0"/>
                  <a:pt x="976" y="0"/>
                </a:cubicBezTo>
                <a:cubicBezTo>
                  <a:pt x="1109" y="0"/>
                  <a:pt x="1217" y="109"/>
                  <a:pt x="1217" y="241"/>
                </a:cubicBezTo>
                <a:cubicBezTo>
                  <a:pt x="1217" y="749"/>
                  <a:pt x="1217" y="749"/>
                  <a:pt x="1217" y="749"/>
                </a:cubicBezTo>
                <a:cubicBezTo>
                  <a:pt x="1217" y="882"/>
                  <a:pt x="1109" y="990"/>
                  <a:pt x="976" y="990"/>
                </a:cubicBezTo>
                <a:cubicBezTo>
                  <a:pt x="241" y="990"/>
                  <a:pt x="241" y="990"/>
                  <a:pt x="241" y="990"/>
                </a:cubicBezTo>
                <a:cubicBezTo>
                  <a:pt x="108" y="990"/>
                  <a:pt x="0" y="882"/>
                  <a:pt x="0" y="749"/>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9" name="Google Shape;1469;p49"/>
          <p:cNvSpPr/>
          <p:nvPr/>
        </p:nvSpPr>
        <p:spPr>
          <a:xfrm>
            <a:off x="6185293" y="1966902"/>
            <a:ext cx="0" cy="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0" name="Google Shape;1470;p49"/>
          <p:cNvSpPr/>
          <p:nvPr/>
        </p:nvSpPr>
        <p:spPr>
          <a:xfrm>
            <a:off x="6087824" y="1966902"/>
            <a:ext cx="0" cy="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1" name="Google Shape;1471;p49"/>
          <p:cNvSpPr/>
          <p:nvPr/>
        </p:nvSpPr>
        <p:spPr>
          <a:xfrm>
            <a:off x="5986294" y="1966902"/>
            <a:ext cx="0" cy="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2" name="Google Shape;1472;p49"/>
          <p:cNvSpPr/>
          <p:nvPr/>
        </p:nvSpPr>
        <p:spPr>
          <a:xfrm>
            <a:off x="6331497" y="2283675"/>
            <a:ext cx="109653" cy="121836"/>
          </a:xfrm>
          <a:custGeom>
            <a:rect b="b" l="l" r="r" t="t"/>
            <a:pathLst>
              <a:path extrusionOk="0" h="30" w="27">
                <a:moveTo>
                  <a:pt x="27" y="3"/>
                </a:moveTo>
                <a:lnTo>
                  <a:pt x="14" y="30"/>
                </a:lnTo>
                <a:lnTo>
                  <a:pt x="0" y="1"/>
                </a:lnTo>
                <a:lnTo>
                  <a:pt x="14" y="0"/>
                </a:lnTo>
                <a:lnTo>
                  <a:pt x="27" y="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3" name="Google Shape;1473;p49"/>
          <p:cNvSpPr/>
          <p:nvPr/>
        </p:nvSpPr>
        <p:spPr>
          <a:xfrm>
            <a:off x="6136559" y="2027820"/>
            <a:ext cx="370686" cy="291491"/>
          </a:xfrm>
          <a:custGeom>
            <a:rect b="b" l="l" r="r" t="t"/>
            <a:pathLst>
              <a:path extrusionOk="0" h="990" w="1217">
                <a:moveTo>
                  <a:pt x="1217" y="749"/>
                </a:moveTo>
                <a:cubicBezTo>
                  <a:pt x="1217" y="241"/>
                  <a:pt x="1217" y="241"/>
                  <a:pt x="1217" y="241"/>
                </a:cubicBezTo>
                <a:cubicBezTo>
                  <a:pt x="1217" y="109"/>
                  <a:pt x="1109" y="0"/>
                  <a:pt x="976" y="0"/>
                </a:cubicBezTo>
                <a:cubicBezTo>
                  <a:pt x="241" y="0"/>
                  <a:pt x="241" y="0"/>
                  <a:pt x="241" y="0"/>
                </a:cubicBezTo>
                <a:cubicBezTo>
                  <a:pt x="108" y="0"/>
                  <a:pt x="0" y="109"/>
                  <a:pt x="0" y="241"/>
                </a:cubicBezTo>
                <a:cubicBezTo>
                  <a:pt x="0" y="749"/>
                  <a:pt x="0" y="749"/>
                  <a:pt x="0" y="749"/>
                </a:cubicBezTo>
                <a:cubicBezTo>
                  <a:pt x="0" y="882"/>
                  <a:pt x="108" y="990"/>
                  <a:pt x="241" y="990"/>
                </a:cubicBezTo>
                <a:cubicBezTo>
                  <a:pt x="976" y="990"/>
                  <a:pt x="976" y="990"/>
                  <a:pt x="976" y="990"/>
                </a:cubicBezTo>
                <a:cubicBezTo>
                  <a:pt x="1109" y="990"/>
                  <a:pt x="1217" y="882"/>
                  <a:pt x="1217" y="749"/>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4" name="Google Shape;1474;p49"/>
          <p:cNvSpPr/>
          <p:nvPr/>
        </p:nvSpPr>
        <p:spPr>
          <a:xfrm>
            <a:off x="6197477" y="2157778"/>
            <a:ext cx="0" cy="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5" name="Google Shape;1475;p49"/>
          <p:cNvSpPr/>
          <p:nvPr/>
        </p:nvSpPr>
        <p:spPr>
          <a:xfrm>
            <a:off x="6299007" y="2157778"/>
            <a:ext cx="0" cy="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6" name="Google Shape;1476;p49"/>
          <p:cNvSpPr/>
          <p:nvPr/>
        </p:nvSpPr>
        <p:spPr>
          <a:xfrm>
            <a:off x="6396476" y="2157778"/>
            <a:ext cx="0" cy="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7" name="Google Shape;1477;p49"/>
          <p:cNvSpPr/>
          <p:nvPr/>
        </p:nvSpPr>
        <p:spPr>
          <a:xfrm>
            <a:off x="6010661" y="2636998"/>
            <a:ext cx="78320" cy="111480"/>
          </a:xfrm>
          <a:custGeom>
            <a:rect b="b" l="l" r="r" t="t"/>
            <a:pathLst>
              <a:path extrusionOk="0" h="366" w="266">
                <a:moveTo>
                  <a:pt x="47" y="0"/>
                </a:moveTo>
                <a:cubicBezTo>
                  <a:pt x="47" y="213"/>
                  <a:pt x="47" y="213"/>
                  <a:pt x="47" y="213"/>
                </a:cubicBezTo>
                <a:cubicBezTo>
                  <a:pt x="47" y="293"/>
                  <a:pt x="83" y="328"/>
                  <a:pt x="131" y="328"/>
                </a:cubicBezTo>
                <a:cubicBezTo>
                  <a:pt x="185" y="328"/>
                  <a:pt x="219" y="292"/>
                  <a:pt x="219" y="213"/>
                </a:cubicBezTo>
                <a:cubicBezTo>
                  <a:pt x="219" y="0"/>
                  <a:pt x="219" y="0"/>
                  <a:pt x="219" y="0"/>
                </a:cubicBezTo>
                <a:cubicBezTo>
                  <a:pt x="266" y="0"/>
                  <a:pt x="266" y="0"/>
                  <a:pt x="266" y="0"/>
                </a:cubicBezTo>
                <a:cubicBezTo>
                  <a:pt x="266" y="210"/>
                  <a:pt x="266" y="210"/>
                  <a:pt x="266" y="210"/>
                </a:cubicBezTo>
                <a:cubicBezTo>
                  <a:pt x="266" y="320"/>
                  <a:pt x="208" y="366"/>
                  <a:pt x="130" y="366"/>
                </a:cubicBezTo>
                <a:cubicBezTo>
                  <a:pt x="56" y="366"/>
                  <a:pt x="0" y="323"/>
                  <a:pt x="0" y="212"/>
                </a:cubicBezTo>
                <a:cubicBezTo>
                  <a:pt x="0" y="0"/>
                  <a:pt x="0" y="0"/>
                  <a:pt x="0" y="0"/>
                </a:cubicBezTo>
                <a:lnTo>
                  <a:pt x="47"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8" name="Google Shape;1478;p49"/>
          <p:cNvSpPr/>
          <p:nvPr/>
        </p:nvSpPr>
        <p:spPr>
          <a:xfrm>
            <a:off x="6112191" y="2636998"/>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9" name="Google Shape;1479;p49"/>
          <p:cNvSpPr/>
          <p:nvPr/>
        </p:nvSpPr>
        <p:spPr>
          <a:xfrm>
            <a:off x="6363986" y="2636998"/>
            <a:ext cx="80716" cy="111480"/>
          </a:xfrm>
          <a:custGeom>
            <a:rect b="b" l="l" r="r" t="t"/>
            <a:pathLst>
              <a:path extrusionOk="0" h="366" w="265">
                <a:moveTo>
                  <a:pt x="47" y="0"/>
                </a:moveTo>
                <a:cubicBezTo>
                  <a:pt x="47" y="213"/>
                  <a:pt x="47" y="213"/>
                  <a:pt x="47" y="213"/>
                </a:cubicBezTo>
                <a:cubicBezTo>
                  <a:pt x="47" y="293"/>
                  <a:pt x="83" y="328"/>
                  <a:pt x="131" y="328"/>
                </a:cubicBezTo>
                <a:cubicBezTo>
                  <a:pt x="184" y="328"/>
                  <a:pt x="218" y="292"/>
                  <a:pt x="218" y="213"/>
                </a:cubicBezTo>
                <a:cubicBezTo>
                  <a:pt x="218" y="0"/>
                  <a:pt x="218" y="0"/>
                  <a:pt x="218" y="0"/>
                </a:cubicBezTo>
                <a:cubicBezTo>
                  <a:pt x="265" y="0"/>
                  <a:pt x="265" y="0"/>
                  <a:pt x="265" y="0"/>
                </a:cubicBezTo>
                <a:cubicBezTo>
                  <a:pt x="265" y="210"/>
                  <a:pt x="265" y="210"/>
                  <a:pt x="265" y="210"/>
                </a:cubicBezTo>
                <a:cubicBezTo>
                  <a:pt x="265" y="320"/>
                  <a:pt x="207" y="366"/>
                  <a:pt x="129" y="366"/>
                </a:cubicBezTo>
                <a:cubicBezTo>
                  <a:pt x="56" y="366"/>
                  <a:pt x="0" y="323"/>
                  <a:pt x="0" y="212"/>
                </a:cubicBezTo>
                <a:cubicBezTo>
                  <a:pt x="0" y="0"/>
                  <a:pt x="0" y="0"/>
                  <a:pt x="0" y="0"/>
                </a:cubicBezTo>
                <a:lnTo>
                  <a:pt x="47"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0" name="Google Shape;1480;p49"/>
          <p:cNvSpPr/>
          <p:nvPr/>
        </p:nvSpPr>
        <p:spPr>
          <a:xfrm>
            <a:off x="6461455" y="2636998"/>
            <a:ext cx="81854" cy="109652"/>
          </a:xfrm>
          <a:custGeom>
            <a:rect b="b" l="l" r="r" t="t"/>
            <a:pathLst>
              <a:path extrusionOk="0" h="360" w="278">
                <a:moveTo>
                  <a:pt x="224" y="360"/>
                </a:moveTo>
                <a:cubicBezTo>
                  <a:pt x="178" y="280"/>
                  <a:pt x="178" y="280"/>
                  <a:pt x="178" y="280"/>
                </a:cubicBezTo>
                <a:cubicBezTo>
                  <a:pt x="160" y="250"/>
                  <a:pt x="148" y="230"/>
                  <a:pt x="137" y="209"/>
                </a:cubicBezTo>
                <a:cubicBezTo>
                  <a:pt x="136" y="209"/>
                  <a:pt x="136" y="209"/>
                  <a:pt x="136" y="209"/>
                </a:cubicBezTo>
                <a:cubicBezTo>
                  <a:pt x="125" y="230"/>
                  <a:pt x="115" y="249"/>
                  <a:pt x="97" y="281"/>
                </a:cubicBezTo>
                <a:cubicBezTo>
                  <a:pt x="53" y="360"/>
                  <a:pt x="53" y="360"/>
                  <a:pt x="53" y="360"/>
                </a:cubicBezTo>
                <a:cubicBezTo>
                  <a:pt x="0" y="360"/>
                  <a:pt x="0" y="360"/>
                  <a:pt x="0" y="360"/>
                </a:cubicBezTo>
                <a:cubicBezTo>
                  <a:pt x="110" y="178"/>
                  <a:pt x="110" y="178"/>
                  <a:pt x="110" y="178"/>
                </a:cubicBezTo>
                <a:cubicBezTo>
                  <a:pt x="4" y="0"/>
                  <a:pt x="4" y="0"/>
                  <a:pt x="4" y="0"/>
                </a:cubicBezTo>
                <a:cubicBezTo>
                  <a:pt x="58" y="0"/>
                  <a:pt x="58" y="0"/>
                  <a:pt x="58" y="0"/>
                </a:cubicBezTo>
                <a:cubicBezTo>
                  <a:pt x="106" y="84"/>
                  <a:pt x="106" y="84"/>
                  <a:pt x="106" y="84"/>
                </a:cubicBezTo>
                <a:cubicBezTo>
                  <a:pt x="119" y="108"/>
                  <a:pt x="129" y="126"/>
                  <a:pt x="139" y="145"/>
                </a:cubicBezTo>
                <a:cubicBezTo>
                  <a:pt x="140" y="145"/>
                  <a:pt x="140" y="145"/>
                  <a:pt x="140" y="145"/>
                </a:cubicBezTo>
                <a:cubicBezTo>
                  <a:pt x="151" y="124"/>
                  <a:pt x="160" y="107"/>
                  <a:pt x="173" y="84"/>
                </a:cubicBezTo>
                <a:cubicBezTo>
                  <a:pt x="222" y="0"/>
                  <a:pt x="222" y="0"/>
                  <a:pt x="222" y="0"/>
                </a:cubicBezTo>
                <a:cubicBezTo>
                  <a:pt x="276" y="0"/>
                  <a:pt x="276" y="0"/>
                  <a:pt x="276" y="0"/>
                </a:cubicBezTo>
                <a:cubicBezTo>
                  <a:pt x="166" y="175"/>
                  <a:pt x="166" y="175"/>
                  <a:pt x="166" y="175"/>
                </a:cubicBezTo>
                <a:cubicBezTo>
                  <a:pt x="278" y="360"/>
                  <a:pt x="278" y="360"/>
                  <a:pt x="278" y="360"/>
                </a:cubicBezTo>
                <a:lnTo>
                  <a:pt x="224" y="36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1" name="Google Shape;1481;p49"/>
          <p:cNvSpPr/>
          <p:nvPr/>
        </p:nvSpPr>
        <p:spPr>
          <a:xfrm>
            <a:off x="6883821" y="2628876"/>
            <a:ext cx="164783" cy="149249"/>
          </a:xfrm>
          <a:custGeom>
            <a:rect b="b" l="l" r="r" t="t"/>
            <a:pathLst>
              <a:path extrusionOk="0" h="490" w="541">
                <a:moveTo>
                  <a:pt x="530" y="321"/>
                </a:moveTo>
                <a:cubicBezTo>
                  <a:pt x="384" y="0"/>
                  <a:pt x="384" y="0"/>
                  <a:pt x="384" y="0"/>
                </a:cubicBezTo>
                <a:cubicBezTo>
                  <a:pt x="20" y="0"/>
                  <a:pt x="20" y="0"/>
                  <a:pt x="20" y="0"/>
                </a:cubicBezTo>
                <a:cubicBezTo>
                  <a:pt x="57" y="80"/>
                  <a:pt x="57" y="80"/>
                  <a:pt x="57" y="80"/>
                </a:cubicBezTo>
                <a:cubicBezTo>
                  <a:pt x="136" y="252"/>
                  <a:pt x="136" y="252"/>
                  <a:pt x="136" y="252"/>
                </a:cubicBezTo>
                <a:cubicBezTo>
                  <a:pt x="130" y="251"/>
                  <a:pt x="125" y="250"/>
                  <a:pt x="120" y="250"/>
                </a:cubicBezTo>
                <a:cubicBezTo>
                  <a:pt x="54" y="250"/>
                  <a:pt x="0" y="304"/>
                  <a:pt x="0" y="370"/>
                </a:cubicBezTo>
                <a:cubicBezTo>
                  <a:pt x="0" y="437"/>
                  <a:pt x="54" y="490"/>
                  <a:pt x="120" y="490"/>
                </a:cubicBezTo>
                <a:cubicBezTo>
                  <a:pt x="186" y="490"/>
                  <a:pt x="240" y="437"/>
                  <a:pt x="240" y="370"/>
                </a:cubicBezTo>
                <a:cubicBezTo>
                  <a:pt x="240" y="353"/>
                  <a:pt x="236" y="336"/>
                  <a:pt x="229" y="321"/>
                </a:cubicBezTo>
                <a:cubicBezTo>
                  <a:pt x="131" y="107"/>
                  <a:pt x="131" y="107"/>
                  <a:pt x="131" y="107"/>
                </a:cubicBezTo>
                <a:cubicBezTo>
                  <a:pt x="370" y="107"/>
                  <a:pt x="370" y="107"/>
                  <a:pt x="370" y="107"/>
                </a:cubicBezTo>
                <a:cubicBezTo>
                  <a:pt x="437" y="252"/>
                  <a:pt x="437" y="252"/>
                  <a:pt x="437" y="252"/>
                </a:cubicBezTo>
                <a:cubicBezTo>
                  <a:pt x="432" y="251"/>
                  <a:pt x="426" y="250"/>
                  <a:pt x="421" y="250"/>
                </a:cubicBezTo>
                <a:cubicBezTo>
                  <a:pt x="355" y="250"/>
                  <a:pt x="301" y="304"/>
                  <a:pt x="301" y="370"/>
                </a:cubicBezTo>
                <a:cubicBezTo>
                  <a:pt x="301" y="437"/>
                  <a:pt x="355" y="490"/>
                  <a:pt x="421" y="490"/>
                </a:cubicBezTo>
                <a:cubicBezTo>
                  <a:pt x="487" y="490"/>
                  <a:pt x="541" y="437"/>
                  <a:pt x="541" y="370"/>
                </a:cubicBezTo>
                <a:cubicBezTo>
                  <a:pt x="541" y="353"/>
                  <a:pt x="537" y="336"/>
                  <a:pt x="530" y="321"/>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2" name="Google Shape;1482;p49"/>
          <p:cNvSpPr/>
          <p:nvPr/>
        </p:nvSpPr>
        <p:spPr>
          <a:xfrm>
            <a:off x="8317427" y="4119331"/>
            <a:ext cx="87843" cy="65953"/>
          </a:xfrm>
          <a:custGeom>
            <a:rect b="b" l="l" r="r" t="t"/>
            <a:pathLst>
              <a:path extrusionOk="0" h="224" w="309">
                <a:moveTo>
                  <a:pt x="309" y="0"/>
                </a:moveTo>
                <a:cubicBezTo>
                  <a:pt x="209" y="79"/>
                  <a:pt x="106" y="153"/>
                  <a:pt x="0" y="224"/>
                </a:cubicBezTo>
                <a:cubicBezTo>
                  <a:pt x="140" y="214"/>
                  <a:pt x="258" y="124"/>
                  <a:pt x="309" y="0"/>
                </a:cubicBezTo>
              </a:path>
            </a:pathLst>
          </a:custGeom>
          <a:solidFill>
            <a:srgbClr val="FFE6B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3" name="Google Shape;1483;p49"/>
          <p:cNvSpPr/>
          <p:nvPr/>
        </p:nvSpPr>
        <p:spPr>
          <a:xfrm>
            <a:off x="6889938" y="2105884"/>
            <a:ext cx="109500" cy="1038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4" name="Google Shape;1484;p49"/>
          <p:cNvSpPr/>
          <p:nvPr/>
        </p:nvSpPr>
        <p:spPr>
          <a:xfrm>
            <a:off x="7090726" y="3422635"/>
            <a:ext cx="227846" cy="203774"/>
          </a:xfrm>
          <a:custGeom>
            <a:rect b="b" l="l" r="r" t="t"/>
            <a:pathLst>
              <a:path extrusionOk="0" h="1321" w="1477">
                <a:moveTo>
                  <a:pt x="978" y="0"/>
                </a:moveTo>
                <a:cubicBezTo>
                  <a:pt x="499" y="0"/>
                  <a:pt x="499" y="0"/>
                  <a:pt x="499" y="0"/>
                </a:cubicBezTo>
                <a:cubicBezTo>
                  <a:pt x="223" y="0"/>
                  <a:pt x="0" y="223"/>
                  <a:pt x="0" y="499"/>
                </a:cubicBezTo>
                <a:cubicBezTo>
                  <a:pt x="0" y="822"/>
                  <a:pt x="0" y="822"/>
                  <a:pt x="0" y="822"/>
                </a:cubicBezTo>
                <a:cubicBezTo>
                  <a:pt x="0" y="1097"/>
                  <a:pt x="223" y="1321"/>
                  <a:pt x="499" y="1321"/>
                </a:cubicBezTo>
                <a:cubicBezTo>
                  <a:pt x="978" y="1321"/>
                  <a:pt x="978" y="1321"/>
                  <a:pt x="978" y="1321"/>
                </a:cubicBezTo>
                <a:cubicBezTo>
                  <a:pt x="1253" y="1321"/>
                  <a:pt x="1477" y="1097"/>
                  <a:pt x="1477" y="822"/>
                </a:cubicBezTo>
                <a:cubicBezTo>
                  <a:pt x="1477" y="499"/>
                  <a:pt x="1477" y="499"/>
                  <a:pt x="1477" y="499"/>
                </a:cubicBezTo>
                <a:cubicBezTo>
                  <a:pt x="1477" y="223"/>
                  <a:pt x="1253" y="0"/>
                  <a:pt x="978" y="0"/>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5" name="Google Shape;1485;p49"/>
          <p:cNvSpPr/>
          <p:nvPr/>
        </p:nvSpPr>
        <p:spPr>
          <a:xfrm>
            <a:off x="7155922" y="3493909"/>
            <a:ext cx="97459" cy="77436"/>
          </a:xfrm>
          <a:custGeom>
            <a:rect b="b" l="l" r="r" t="t"/>
            <a:pathLst>
              <a:path extrusionOk="0" h="263" w="331">
                <a:moveTo>
                  <a:pt x="297" y="146"/>
                </a:moveTo>
                <a:cubicBezTo>
                  <a:pt x="274" y="169"/>
                  <a:pt x="274" y="169"/>
                  <a:pt x="274" y="169"/>
                </a:cubicBezTo>
                <a:cubicBezTo>
                  <a:pt x="201" y="242"/>
                  <a:pt x="201" y="242"/>
                  <a:pt x="201" y="242"/>
                </a:cubicBezTo>
                <a:cubicBezTo>
                  <a:pt x="191" y="252"/>
                  <a:pt x="178" y="259"/>
                  <a:pt x="165" y="263"/>
                </a:cubicBezTo>
                <a:cubicBezTo>
                  <a:pt x="152" y="259"/>
                  <a:pt x="140" y="252"/>
                  <a:pt x="130" y="242"/>
                </a:cubicBezTo>
                <a:cubicBezTo>
                  <a:pt x="56" y="168"/>
                  <a:pt x="56" y="168"/>
                  <a:pt x="56" y="168"/>
                </a:cubicBezTo>
                <a:cubicBezTo>
                  <a:pt x="34" y="146"/>
                  <a:pt x="34" y="146"/>
                  <a:pt x="34" y="146"/>
                </a:cubicBezTo>
                <a:cubicBezTo>
                  <a:pt x="0" y="112"/>
                  <a:pt x="0" y="58"/>
                  <a:pt x="34" y="25"/>
                </a:cubicBezTo>
                <a:cubicBezTo>
                  <a:pt x="50" y="8"/>
                  <a:pt x="72" y="0"/>
                  <a:pt x="94" y="0"/>
                </a:cubicBezTo>
                <a:cubicBezTo>
                  <a:pt x="116" y="0"/>
                  <a:pt x="138" y="8"/>
                  <a:pt x="154" y="25"/>
                </a:cubicBezTo>
                <a:cubicBezTo>
                  <a:pt x="165" y="36"/>
                  <a:pt x="165" y="36"/>
                  <a:pt x="165" y="36"/>
                </a:cubicBezTo>
                <a:cubicBezTo>
                  <a:pt x="177" y="25"/>
                  <a:pt x="177" y="25"/>
                  <a:pt x="177" y="25"/>
                </a:cubicBezTo>
                <a:cubicBezTo>
                  <a:pt x="193" y="8"/>
                  <a:pt x="215" y="0"/>
                  <a:pt x="237" y="0"/>
                </a:cubicBezTo>
                <a:cubicBezTo>
                  <a:pt x="259" y="0"/>
                  <a:pt x="281" y="8"/>
                  <a:pt x="297" y="25"/>
                </a:cubicBezTo>
                <a:cubicBezTo>
                  <a:pt x="331" y="58"/>
                  <a:pt x="331" y="112"/>
                  <a:pt x="297" y="146"/>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6" name="Google Shape;1486;p49"/>
          <p:cNvSpPr/>
          <p:nvPr/>
        </p:nvSpPr>
        <p:spPr>
          <a:xfrm flipH="1">
            <a:off x="6115971" y="2637000"/>
            <a:ext cx="14700" cy="111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487" name="Google Shape;1487;p49"/>
          <p:cNvGrpSpPr/>
          <p:nvPr/>
        </p:nvGrpSpPr>
        <p:grpSpPr>
          <a:xfrm>
            <a:off x="5861510" y="990747"/>
            <a:ext cx="2395238" cy="3279825"/>
            <a:chOff x="5006232" y="752779"/>
            <a:chExt cx="2146655" cy="2939438"/>
          </a:xfrm>
        </p:grpSpPr>
        <p:sp>
          <p:nvSpPr>
            <p:cNvPr id="1488" name="Google Shape;1488;p49"/>
            <p:cNvSpPr/>
            <p:nvPr/>
          </p:nvSpPr>
          <p:spPr>
            <a:xfrm>
              <a:off x="5006232" y="3473630"/>
              <a:ext cx="233125" cy="218587"/>
            </a:xfrm>
            <a:custGeom>
              <a:rect b="b" l="l" r="r" t="t"/>
              <a:pathLst>
                <a:path extrusionOk="0" h="797" w="850">
                  <a:moveTo>
                    <a:pt x="216" y="0"/>
                  </a:moveTo>
                  <a:cubicBezTo>
                    <a:pt x="87" y="73"/>
                    <a:pt x="0" y="212"/>
                    <a:pt x="0" y="371"/>
                  </a:cubicBezTo>
                  <a:cubicBezTo>
                    <a:pt x="0" y="606"/>
                    <a:pt x="191" y="797"/>
                    <a:pt x="426" y="797"/>
                  </a:cubicBezTo>
                  <a:cubicBezTo>
                    <a:pt x="649" y="797"/>
                    <a:pt x="831" y="626"/>
                    <a:pt x="850" y="408"/>
                  </a:cubicBezTo>
                  <a:cubicBezTo>
                    <a:pt x="629" y="287"/>
                    <a:pt x="416" y="151"/>
                    <a:pt x="216" y="0"/>
                  </a:cubicBezTo>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9" name="Google Shape;1489;p49"/>
            <p:cNvSpPr/>
            <p:nvPr/>
          </p:nvSpPr>
          <p:spPr>
            <a:xfrm>
              <a:off x="5064741" y="3459002"/>
              <a:ext cx="174433" cy="123018"/>
            </a:xfrm>
            <a:custGeom>
              <a:rect b="b" l="l" r="r" t="t"/>
              <a:pathLst>
                <a:path extrusionOk="0" h="464" w="636">
                  <a:moveTo>
                    <a:pt x="210" y="0"/>
                  </a:moveTo>
                  <a:cubicBezTo>
                    <a:pt x="133" y="0"/>
                    <a:pt x="62" y="21"/>
                    <a:pt x="0" y="56"/>
                  </a:cubicBezTo>
                  <a:cubicBezTo>
                    <a:pt x="200" y="207"/>
                    <a:pt x="413" y="343"/>
                    <a:pt x="634" y="464"/>
                  </a:cubicBezTo>
                  <a:cubicBezTo>
                    <a:pt x="635" y="452"/>
                    <a:pt x="636" y="439"/>
                    <a:pt x="636" y="427"/>
                  </a:cubicBezTo>
                  <a:cubicBezTo>
                    <a:pt x="636" y="191"/>
                    <a:pt x="445" y="0"/>
                    <a:pt x="210" y="0"/>
                  </a:cubicBezTo>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0" name="Google Shape;1490;p49"/>
            <p:cNvSpPr/>
            <p:nvPr/>
          </p:nvSpPr>
          <p:spPr>
            <a:xfrm>
              <a:off x="6730244" y="752779"/>
              <a:ext cx="422642" cy="416605"/>
            </a:xfrm>
            <a:custGeom>
              <a:rect b="b" l="l" r="r" t="t"/>
              <a:pathLst>
                <a:path extrusionOk="0" h="1519" w="1541">
                  <a:moveTo>
                    <a:pt x="770" y="1097"/>
                  </a:moveTo>
                  <a:cubicBezTo>
                    <a:pt x="720" y="1097"/>
                    <a:pt x="669" y="1086"/>
                    <a:pt x="622" y="1062"/>
                  </a:cubicBezTo>
                  <a:cubicBezTo>
                    <a:pt x="455" y="980"/>
                    <a:pt x="386" y="778"/>
                    <a:pt x="468" y="611"/>
                  </a:cubicBezTo>
                  <a:cubicBezTo>
                    <a:pt x="526" y="492"/>
                    <a:pt x="646" y="423"/>
                    <a:pt x="771" y="423"/>
                  </a:cubicBezTo>
                  <a:cubicBezTo>
                    <a:pt x="821" y="423"/>
                    <a:pt x="871" y="434"/>
                    <a:pt x="919" y="457"/>
                  </a:cubicBezTo>
                  <a:cubicBezTo>
                    <a:pt x="1085" y="539"/>
                    <a:pt x="1155" y="741"/>
                    <a:pt x="1073" y="908"/>
                  </a:cubicBezTo>
                  <a:cubicBezTo>
                    <a:pt x="1014" y="1027"/>
                    <a:pt x="894" y="1097"/>
                    <a:pt x="770" y="1097"/>
                  </a:cubicBezTo>
                  <a:moveTo>
                    <a:pt x="877" y="0"/>
                  </a:moveTo>
                  <a:cubicBezTo>
                    <a:pt x="859" y="128"/>
                    <a:pt x="859" y="128"/>
                    <a:pt x="859" y="128"/>
                  </a:cubicBezTo>
                  <a:cubicBezTo>
                    <a:pt x="830" y="124"/>
                    <a:pt x="800" y="122"/>
                    <a:pt x="771" y="122"/>
                  </a:cubicBezTo>
                  <a:cubicBezTo>
                    <a:pt x="734" y="122"/>
                    <a:pt x="696" y="125"/>
                    <a:pt x="660" y="132"/>
                  </a:cubicBezTo>
                  <a:cubicBezTo>
                    <a:pt x="637" y="4"/>
                    <a:pt x="637" y="4"/>
                    <a:pt x="637" y="4"/>
                  </a:cubicBezTo>
                  <a:cubicBezTo>
                    <a:pt x="558" y="18"/>
                    <a:pt x="482" y="45"/>
                    <a:pt x="411" y="82"/>
                  </a:cubicBezTo>
                  <a:cubicBezTo>
                    <a:pt x="471" y="196"/>
                    <a:pt x="471" y="196"/>
                    <a:pt x="471" y="196"/>
                  </a:cubicBezTo>
                  <a:cubicBezTo>
                    <a:pt x="413" y="227"/>
                    <a:pt x="359" y="268"/>
                    <a:pt x="312" y="316"/>
                  </a:cubicBezTo>
                  <a:cubicBezTo>
                    <a:pt x="219" y="226"/>
                    <a:pt x="219" y="226"/>
                    <a:pt x="219" y="226"/>
                  </a:cubicBezTo>
                  <a:cubicBezTo>
                    <a:pt x="163" y="284"/>
                    <a:pt x="117" y="350"/>
                    <a:pt x="82" y="422"/>
                  </a:cubicBezTo>
                  <a:cubicBezTo>
                    <a:pt x="81" y="423"/>
                    <a:pt x="81" y="423"/>
                    <a:pt x="81" y="423"/>
                  </a:cubicBezTo>
                  <a:cubicBezTo>
                    <a:pt x="197" y="479"/>
                    <a:pt x="197" y="479"/>
                    <a:pt x="197" y="479"/>
                  </a:cubicBezTo>
                  <a:cubicBezTo>
                    <a:pt x="167" y="541"/>
                    <a:pt x="148" y="605"/>
                    <a:pt x="139" y="670"/>
                  </a:cubicBezTo>
                  <a:cubicBezTo>
                    <a:pt x="11" y="652"/>
                    <a:pt x="11" y="652"/>
                    <a:pt x="11" y="652"/>
                  </a:cubicBezTo>
                  <a:cubicBezTo>
                    <a:pt x="0" y="732"/>
                    <a:pt x="1" y="812"/>
                    <a:pt x="15" y="892"/>
                  </a:cubicBezTo>
                  <a:cubicBezTo>
                    <a:pt x="142" y="870"/>
                    <a:pt x="142" y="870"/>
                    <a:pt x="142" y="870"/>
                  </a:cubicBezTo>
                  <a:cubicBezTo>
                    <a:pt x="154" y="935"/>
                    <a:pt x="176" y="999"/>
                    <a:pt x="207" y="1058"/>
                  </a:cubicBezTo>
                  <a:cubicBezTo>
                    <a:pt x="93" y="1119"/>
                    <a:pt x="93" y="1119"/>
                    <a:pt x="93" y="1119"/>
                  </a:cubicBezTo>
                  <a:cubicBezTo>
                    <a:pt x="130" y="1190"/>
                    <a:pt x="179" y="1255"/>
                    <a:pt x="237" y="1310"/>
                  </a:cubicBezTo>
                  <a:cubicBezTo>
                    <a:pt x="326" y="1218"/>
                    <a:pt x="326" y="1218"/>
                    <a:pt x="326" y="1218"/>
                  </a:cubicBezTo>
                  <a:cubicBezTo>
                    <a:pt x="373" y="1263"/>
                    <a:pt x="427" y="1302"/>
                    <a:pt x="489" y="1332"/>
                  </a:cubicBezTo>
                  <a:cubicBezTo>
                    <a:pt x="490" y="1333"/>
                    <a:pt x="490" y="1333"/>
                    <a:pt x="490" y="1333"/>
                  </a:cubicBezTo>
                  <a:cubicBezTo>
                    <a:pt x="433" y="1448"/>
                    <a:pt x="433" y="1448"/>
                    <a:pt x="433" y="1448"/>
                  </a:cubicBezTo>
                  <a:cubicBezTo>
                    <a:pt x="505" y="1484"/>
                    <a:pt x="583" y="1507"/>
                    <a:pt x="662" y="1519"/>
                  </a:cubicBezTo>
                  <a:cubicBezTo>
                    <a:pt x="680" y="1391"/>
                    <a:pt x="680" y="1391"/>
                    <a:pt x="680" y="1391"/>
                  </a:cubicBezTo>
                  <a:cubicBezTo>
                    <a:pt x="710" y="1395"/>
                    <a:pt x="740" y="1397"/>
                    <a:pt x="769" y="1397"/>
                  </a:cubicBezTo>
                  <a:cubicBezTo>
                    <a:pt x="806" y="1397"/>
                    <a:pt x="843" y="1394"/>
                    <a:pt x="880" y="1388"/>
                  </a:cubicBezTo>
                  <a:cubicBezTo>
                    <a:pt x="902" y="1515"/>
                    <a:pt x="902" y="1515"/>
                    <a:pt x="902" y="1515"/>
                  </a:cubicBezTo>
                  <a:cubicBezTo>
                    <a:pt x="981" y="1501"/>
                    <a:pt x="1057" y="1475"/>
                    <a:pt x="1129" y="1437"/>
                  </a:cubicBezTo>
                  <a:cubicBezTo>
                    <a:pt x="1068" y="1323"/>
                    <a:pt x="1068" y="1323"/>
                    <a:pt x="1068" y="1323"/>
                  </a:cubicBezTo>
                  <a:cubicBezTo>
                    <a:pt x="1127" y="1292"/>
                    <a:pt x="1181" y="1252"/>
                    <a:pt x="1228" y="1204"/>
                  </a:cubicBezTo>
                  <a:cubicBezTo>
                    <a:pt x="1321" y="1294"/>
                    <a:pt x="1321" y="1294"/>
                    <a:pt x="1321" y="1294"/>
                  </a:cubicBezTo>
                  <a:cubicBezTo>
                    <a:pt x="1376" y="1236"/>
                    <a:pt x="1423" y="1170"/>
                    <a:pt x="1458" y="1097"/>
                  </a:cubicBezTo>
                  <a:cubicBezTo>
                    <a:pt x="1459" y="1096"/>
                    <a:pt x="1459" y="1096"/>
                    <a:pt x="1459" y="1096"/>
                  </a:cubicBezTo>
                  <a:cubicBezTo>
                    <a:pt x="1344" y="1039"/>
                    <a:pt x="1344" y="1039"/>
                    <a:pt x="1344" y="1039"/>
                  </a:cubicBezTo>
                  <a:cubicBezTo>
                    <a:pt x="1374" y="977"/>
                    <a:pt x="1393" y="913"/>
                    <a:pt x="1402" y="848"/>
                  </a:cubicBezTo>
                  <a:cubicBezTo>
                    <a:pt x="1530" y="866"/>
                    <a:pt x="1530" y="866"/>
                    <a:pt x="1530" y="866"/>
                  </a:cubicBezTo>
                  <a:cubicBezTo>
                    <a:pt x="1541" y="786"/>
                    <a:pt x="1539" y="706"/>
                    <a:pt x="1525" y="626"/>
                  </a:cubicBezTo>
                  <a:cubicBezTo>
                    <a:pt x="1398" y="649"/>
                    <a:pt x="1398" y="649"/>
                    <a:pt x="1398" y="649"/>
                  </a:cubicBezTo>
                  <a:cubicBezTo>
                    <a:pt x="1386" y="583"/>
                    <a:pt x="1364" y="519"/>
                    <a:pt x="1333" y="460"/>
                  </a:cubicBezTo>
                  <a:cubicBezTo>
                    <a:pt x="1447" y="400"/>
                    <a:pt x="1447" y="400"/>
                    <a:pt x="1447" y="400"/>
                  </a:cubicBezTo>
                  <a:cubicBezTo>
                    <a:pt x="1409" y="328"/>
                    <a:pt x="1361" y="264"/>
                    <a:pt x="1303" y="208"/>
                  </a:cubicBezTo>
                  <a:cubicBezTo>
                    <a:pt x="1213" y="301"/>
                    <a:pt x="1213" y="301"/>
                    <a:pt x="1213" y="301"/>
                  </a:cubicBezTo>
                  <a:cubicBezTo>
                    <a:pt x="1167" y="256"/>
                    <a:pt x="1113" y="217"/>
                    <a:pt x="1051" y="187"/>
                  </a:cubicBezTo>
                  <a:cubicBezTo>
                    <a:pt x="1051" y="187"/>
                    <a:pt x="1050" y="186"/>
                    <a:pt x="1050" y="186"/>
                  </a:cubicBezTo>
                  <a:cubicBezTo>
                    <a:pt x="1106" y="71"/>
                    <a:pt x="1106" y="71"/>
                    <a:pt x="1106" y="71"/>
                  </a:cubicBezTo>
                  <a:cubicBezTo>
                    <a:pt x="1034" y="35"/>
                    <a:pt x="957" y="11"/>
                    <a:pt x="877" y="0"/>
                  </a:cubicBezTo>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1" name="Google Shape;1491;p49"/>
            <p:cNvSpPr/>
            <p:nvPr/>
          </p:nvSpPr>
          <p:spPr>
            <a:xfrm>
              <a:off x="5059696" y="3505618"/>
              <a:ext cx="126200" cy="126200"/>
            </a:xfrm>
            <a:custGeom>
              <a:rect b="b" l="l" r="r" t="t"/>
              <a:pathLst>
                <a:path extrusionOk="0" h="476" w="476">
                  <a:moveTo>
                    <a:pt x="29" y="202"/>
                  </a:moveTo>
                  <a:cubicBezTo>
                    <a:pt x="59" y="287"/>
                    <a:pt x="128" y="348"/>
                    <a:pt x="128" y="348"/>
                  </a:cubicBezTo>
                  <a:cubicBezTo>
                    <a:pt x="128" y="348"/>
                    <a:pt x="189" y="417"/>
                    <a:pt x="274" y="447"/>
                  </a:cubicBezTo>
                  <a:cubicBezTo>
                    <a:pt x="360" y="476"/>
                    <a:pt x="438" y="445"/>
                    <a:pt x="476" y="375"/>
                  </a:cubicBezTo>
                  <a:cubicBezTo>
                    <a:pt x="476" y="375"/>
                    <a:pt x="441" y="291"/>
                    <a:pt x="350" y="301"/>
                  </a:cubicBezTo>
                  <a:cubicBezTo>
                    <a:pt x="350" y="301"/>
                    <a:pt x="282" y="392"/>
                    <a:pt x="183" y="293"/>
                  </a:cubicBezTo>
                  <a:cubicBezTo>
                    <a:pt x="84" y="195"/>
                    <a:pt x="176" y="127"/>
                    <a:pt x="176" y="127"/>
                  </a:cubicBezTo>
                  <a:cubicBezTo>
                    <a:pt x="176" y="127"/>
                    <a:pt x="192" y="56"/>
                    <a:pt x="102" y="0"/>
                  </a:cubicBezTo>
                  <a:cubicBezTo>
                    <a:pt x="31" y="38"/>
                    <a:pt x="0" y="116"/>
                    <a:pt x="29" y="20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492" name="Google Shape;1492;p49"/>
          <p:cNvSpPr/>
          <p:nvPr/>
        </p:nvSpPr>
        <p:spPr>
          <a:xfrm>
            <a:off x="792075" y="2897800"/>
            <a:ext cx="526200" cy="5262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93" name="Google Shape;1493;p49"/>
          <p:cNvSpPr/>
          <p:nvPr/>
        </p:nvSpPr>
        <p:spPr>
          <a:xfrm>
            <a:off x="1455450" y="2897800"/>
            <a:ext cx="526200" cy="5262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94" name="Google Shape;1494;p49"/>
          <p:cNvSpPr/>
          <p:nvPr/>
        </p:nvSpPr>
        <p:spPr>
          <a:xfrm>
            <a:off x="2118825" y="2897800"/>
            <a:ext cx="526200" cy="5262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1495" name="Google Shape;1495;p49"/>
          <p:cNvGrpSpPr/>
          <p:nvPr/>
        </p:nvGrpSpPr>
        <p:grpSpPr>
          <a:xfrm>
            <a:off x="909523" y="3015352"/>
            <a:ext cx="291308" cy="291293"/>
            <a:chOff x="266768" y="1721375"/>
            <a:chExt cx="397907" cy="397887"/>
          </a:xfrm>
        </p:grpSpPr>
        <p:sp>
          <p:nvSpPr>
            <p:cNvPr id="1496" name="Google Shape;1496;p49"/>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9"/>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8" name="Google Shape;1498;p49"/>
          <p:cNvGrpSpPr/>
          <p:nvPr/>
        </p:nvGrpSpPr>
        <p:grpSpPr>
          <a:xfrm>
            <a:off x="2236276" y="3015174"/>
            <a:ext cx="291293" cy="291293"/>
            <a:chOff x="1379798" y="1723250"/>
            <a:chExt cx="397887" cy="397887"/>
          </a:xfrm>
        </p:grpSpPr>
        <p:sp>
          <p:nvSpPr>
            <p:cNvPr id="1499" name="Google Shape;1499;p49"/>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9"/>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9"/>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9"/>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3" name="Google Shape;1503;p49"/>
          <p:cNvGrpSpPr/>
          <p:nvPr/>
        </p:nvGrpSpPr>
        <p:grpSpPr>
          <a:xfrm>
            <a:off x="1572921" y="3015174"/>
            <a:ext cx="291277" cy="291293"/>
            <a:chOff x="864491" y="1723250"/>
            <a:chExt cx="397866" cy="397887"/>
          </a:xfrm>
        </p:grpSpPr>
        <p:sp>
          <p:nvSpPr>
            <p:cNvPr id="1504" name="Google Shape;1504;p49"/>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9"/>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9"/>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0" name="Shape 1510"/>
        <p:cNvGrpSpPr/>
        <p:nvPr/>
      </p:nvGrpSpPr>
      <p:grpSpPr>
        <a:xfrm>
          <a:off x="0" y="0"/>
          <a:ext cx="0" cy="0"/>
          <a:chOff x="0" y="0"/>
          <a:chExt cx="0" cy="0"/>
        </a:xfrm>
      </p:grpSpPr>
      <p:sp>
        <p:nvSpPr>
          <p:cNvPr id="1511" name="Google Shape;1511;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RESSOURCES ALTERNATIVES</a:t>
            </a:r>
            <a:endParaRPr/>
          </a:p>
        </p:txBody>
      </p:sp>
      <p:sp>
        <p:nvSpPr>
          <p:cNvPr id="1512" name="Google Shape;1512;p50"/>
          <p:cNvSpPr txBox="1"/>
          <p:nvPr>
            <p:ph idx="1" type="body"/>
          </p:nvPr>
        </p:nvSpPr>
        <p:spPr>
          <a:xfrm>
            <a:off x="720000" y="1536500"/>
            <a:ext cx="2715900" cy="203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Voici un assortiment de ressources alternatives dans le </a:t>
            </a:r>
            <a:r>
              <a:rPr lang="fr"/>
              <a:t>même</a:t>
            </a:r>
            <a:r>
              <a:rPr lang="fr"/>
              <a:t> style que ce modèle :</a:t>
            </a:r>
            <a:endParaRPr/>
          </a:p>
          <a:p>
            <a:pPr indent="0" lvl="0" marL="0" rtl="0" algn="l">
              <a:spcBef>
                <a:spcPts val="1000"/>
              </a:spcBef>
              <a:spcAft>
                <a:spcPts val="0"/>
              </a:spcAft>
              <a:buNone/>
            </a:pPr>
            <a:r>
              <a:rPr lang="fr" sz="2000">
                <a:latin typeface="Alexandria ExtraBold"/>
                <a:ea typeface="Alexandria ExtraBold"/>
                <a:cs typeface="Alexandria ExtraBold"/>
                <a:sym typeface="Alexandria ExtraBold"/>
              </a:rPr>
              <a:t>VECTEURS</a:t>
            </a:r>
            <a:endParaRPr sz="2000">
              <a:latin typeface="Alexandria ExtraBold"/>
              <a:ea typeface="Alexandria ExtraBold"/>
              <a:cs typeface="Alexandria ExtraBold"/>
              <a:sym typeface="Alexandria ExtraBold"/>
            </a:endParaRPr>
          </a:p>
          <a:p>
            <a:pPr indent="-304800" lvl="0" marL="457200" rtl="0" algn="l">
              <a:spcBef>
                <a:spcPts val="1000"/>
              </a:spcBef>
              <a:spcAft>
                <a:spcPts val="0"/>
              </a:spcAft>
              <a:buClr>
                <a:schemeClr val="dk1"/>
              </a:buClr>
              <a:buSzPts val="1200"/>
              <a:buFont typeface="Urbanist"/>
              <a:buChar char="●"/>
            </a:pPr>
            <a:r>
              <a:rPr lang="fr" u="sng">
                <a:hlinkClick r:id="rId3"/>
              </a:rPr>
              <a:t>Flat ui/ux elements</a:t>
            </a:r>
            <a:r>
              <a:rPr lang="fr"/>
              <a:t> I</a:t>
            </a:r>
            <a:endParaRPr/>
          </a:p>
          <a:p>
            <a:pPr indent="-304800" lvl="0" marL="457200" rtl="0" algn="l">
              <a:spcBef>
                <a:spcPts val="0"/>
              </a:spcBef>
              <a:spcAft>
                <a:spcPts val="0"/>
              </a:spcAft>
              <a:buClr>
                <a:schemeClr val="dk1"/>
              </a:buClr>
              <a:buSzPts val="1200"/>
              <a:buFont typeface="Urbanist"/>
              <a:buChar char="●"/>
            </a:pPr>
            <a:r>
              <a:rPr lang="fr" u="sng">
                <a:hlinkClick r:id="rId4"/>
              </a:rPr>
              <a:t>Flat ui/ux elements</a:t>
            </a:r>
            <a:r>
              <a:rPr lang="fr"/>
              <a:t> II</a:t>
            </a:r>
            <a:endParaRPr/>
          </a:p>
          <a:p>
            <a:pPr indent="-304800" lvl="0" marL="457200" rtl="0" algn="l">
              <a:spcBef>
                <a:spcPts val="0"/>
              </a:spcBef>
              <a:spcAft>
                <a:spcPts val="0"/>
              </a:spcAft>
              <a:buClr>
                <a:schemeClr val="dk1"/>
              </a:buClr>
              <a:buSzPts val="1200"/>
              <a:buFont typeface="Urbanist"/>
              <a:buChar char="●"/>
            </a:pPr>
            <a:r>
              <a:rPr lang="fr" u="sng">
                <a:hlinkClick r:id="rId5"/>
              </a:rPr>
              <a:t>Flat ui/ux background</a:t>
            </a:r>
            <a:endParaRPr/>
          </a:p>
          <a:p>
            <a:pPr indent="-304800" lvl="0" marL="457200" rtl="0" algn="l">
              <a:spcBef>
                <a:spcPts val="0"/>
              </a:spcBef>
              <a:spcAft>
                <a:spcPts val="0"/>
              </a:spcAft>
              <a:buClr>
                <a:schemeClr val="dk1"/>
              </a:buClr>
              <a:buSzPts val="1200"/>
              <a:buFont typeface="Urbanist"/>
              <a:buChar char="●"/>
            </a:pPr>
            <a:r>
              <a:rPr lang="fr" u="sng">
                <a:hlinkClick r:id="rId6"/>
              </a:rPr>
              <a:t>Flat ui/ux landing page</a:t>
            </a:r>
            <a:endParaRPr/>
          </a:p>
        </p:txBody>
      </p:sp>
      <p:grpSp>
        <p:nvGrpSpPr>
          <p:cNvPr id="1513" name="Google Shape;1513;p50"/>
          <p:cNvGrpSpPr/>
          <p:nvPr/>
        </p:nvGrpSpPr>
        <p:grpSpPr>
          <a:xfrm>
            <a:off x="6280142" y="1777339"/>
            <a:ext cx="2143870" cy="1394203"/>
            <a:chOff x="2888900" y="913325"/>
            <a:chExt cx="1886545" cy="1226860"/>
          </a:xfrm>
        </p:grpSpPr>
        <p:sp>
          <p:nvSpPr>
            <p:cNvPr id="1514" name="Google Shape;1514;p50"/>
            <p:cNvSpPr/>
            <p:nvPr/>
          </p:nvSpPr>
          <p:spPr>
            <a:xfrm>
              <a:off x="3495325" y="1005400"/>
              <a:ext cx="646747" cy="1134785"/>
            </a:xfrm>
            <a:custGeom>
              <a:rect b="b" l="l" r="r" t="t"/>
              <a:pathLst>
                <a:path extrusionOk="0" h="9531" w="5432">
                  <a:moveTo>
                    <a:pt x="5017" y="9531"/>
                  </a:moveTo>
                  <a:cubicBezTo>
                    <a:pt x="415" y="9531"/>
                    <a:pt x="415" y="9531"/>
                    <a:pt x="415" y="9531"/>
                  </a:cubicBezTo>
                  <a:cubicBezTo>
                    <a:pt x="186" y="9531"/>
                    <a:pt x="0" y="9346"/>
                    <a:pt x="0" y="9117"/>
                  </a:cubicBezTo>
                  <a:cubicBezTo>
                    <a:pt x="0" y="415"/>
                    <a:pt x="0" y="415"/>
                    <a:pt x="0" y="415"/>
                  </a:cubicBezTo>
                  <a:cubicBezTo>
                    <a:pt x="0" y="185"/>
                    <a:pt x="186" y="0"/>
                    <a:pt x="415" y="0"/>
                  </a:cubicBezTo>
                  <a:cubicBezTo>
                    <a:pt x="5017" y="0"/>
                    <a:pt x="5017" y="0"/>
                    <a:pt x="5017" y="0"/>
                  </a:cubicBezTo>
                  <a:cubicBezTo>
                    <a:pt x="5246" y="0"/>
                    <a:pt x="5432" y="185"/>
                    <a:pt x="5432" y="415"/>
                  </a:cubicBezTo>
                  <a:cubicBezTo>
                    <a:pt x="5432" y="9117"/>
                    <a:pt x="5432" y="9117"/>
                    <a:pt x="5432" y="9117"/>
                  </a:cubicBezTo>
                  <a:cubicBezTo>
                    <a:pt x="5432" y="9346"/>
                    <a:pt x="5246" y="9531"/>
                    <a:pt x="5017" y="9531"/>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5" name="Google Shape;1515;p50"/>
            <p:cNvSpPr/>
            <p:nvPr/>
          </p:nvSpPr>
          <p:spPr>
            <a:xfrm>
              <a:off x="3527075" y="1081600"/>
              <a:ext cx="582454" cy="945713"/>
            </a:xfrm>
            <a:custGeom>
              <a:rect b="b" l="l" r="r" t="t"/>
              <a:pathLst>
                <a:path extrusionOk="0" h="7943" w="4892">
                  <a:moveTo>
                    <a:pt x="4865" y="7943"/>
                  </a:moveTo>
                  <a:cubicBezTo>
                    <a:pt x="27" y="7943"/>
                    <a:pt x="27" y="7943"/>
                    <a:pt x="27" y="7943"/>
                  </a:cubicBezTo>
                  <a:cubicBezTo>
                    <a:pt x="12" y="7943"/>
                    <a:pt x="0" y="7931"/>
                    <a:pt x="0" y="7916"/>
                  </a:cubicBezTo>
                  <a:cubicBezTo>
                    <a:pt x="0" y="28"/>
                    <a:pt x="0" y="28"/>
                    <a:pt x="0" y="28"/>
                  </a:cubicBezTo>
                  <a:cubicBezTo>
                    <a:pt x="0" y="12"/>
                    <a:pt x="12" y="0"/>
                    <a:pt x="27" y="0"/>
                  </a:cubicBezTo>
                  <a:cubicBezTo>
                    <a:pt x="4865" y="0"/>
                    <a:pt x="4865" y="0"/>
                    <a:pt x="4865" y="0"/>
                  </a:cubicBezTo>
                  <a:cubicBezTo>
                    <a:pt x="4880" y="0"/>
                    <a:pt x="4892" y="12"/>
                    <a:pt x="4892" y="28"/>
                  </a:cubicBezTo>
                  <a:cubicBezTo>
                    <a:pt x="4892" y="7916"/>
                    <a:pt x="4892" y="7916"/>
                    <a:pt x="4892" y="7916"/>
                  </a:cubicBezTo>
                  <a:cubicBezTo>
                    <a:pt x="4892" y="7931"/>
                    <a:pt x="4880" y="7943"/>
                    <a:pt x="4865" y="794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6" name="Google Shape;1516;p50"/>
            <p:cNvSpPr/>
            <p:nvPr/>
          </p:nvSpPr>
          <p:spPr>
            <a:xfrm>
              <a:off x="3539775" y="1099063"/>
              <a:ext cx="555665" cy="910114"/>
            </a:xfrm>
            <a:custGeom>
              <a:rect b="b" l="l" r="r" t="t"/>
              <a:pathLst>
                <a:path extrusionOk="0" h="7644" w="4667">
                  <a:moveTo>
                    <a:pt x="4667" y="105"/>
                  </a:moveTo>
                  <a:cubicBezTo>
                    <a:pt x="4667" y="7539"/>
                    <a:pt x="4667" y="7539"/>
                    <a:pt x="4667" y="7539"/>
                  </a:cubicBezTo>
                  <a:cubicBezTo>
                    <a:pt x="4667" y="7597"/>
                    <a:pt x="4620" y="7644"/>
                    <a:pt x="4562" y="7644"/>
                  </a:cubicBezTo>
                  <a:cubicBezTo>
                    <a:pt x="104" y="7644"/>
                    <a:pt x="104" y="7644"/>
                    <a:pt x="104" y="7644"/>
                  </a:cubicBezTo>
                  <a:cubicBezTo>
                    <a:pt x="46" y="7644"/>
                    <a:pt x="0" y="7597"/>
                    <a:pt x="0" y="7539"/>
                  </a:cubicBezTo>
                  <a:cubicBezTo>
                    <a:pt x="0" y="105"/>
                    <a:pt x="0" y="105"/>
                    <a:pt x="0" y="105"/>
                  </a:cubicBezTo>
                  <a:cubicBezTo>
                    <a:pt x="0" y="47"/>
                    <a:pt x="46" y="0"/>
                    <a:pt x="104" y="0"/>
                  </a:cubicBezTo>
                  <a:cubicBezTo>
                    <a:pt x="4562" y="0"/>
                    <a:pt x="4562" y="0"/>
                    <a:pt x="4562" y="0"/>
                  </a:cubicBezTo>
                  <a:cubicBezTo>
                    <a:pt x="4618" y="0"/>
                    <a:pt x="4664" y="44"/>
                    <a:pt x="4666" y="99"/>
                  </a:cubicBezTo>
                  <a:cubicBezTo>
                    <a:pt x="4667" y="101"/>
                    <a:pt x="4667" y="103"/>
                    <a:pt x="4667" y="105"/>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7" name="Google Shape;1517;p50"/>
            <p:cNvSpPr/>
            <p:nvPr/>
          </p:nvSpPr>
          <p:spPr>
            <a:xfrm>
              <a:off x="3539775" y="1099063"/>
              <a:ext cx="555546" cy="314087"/>
            </a:xfrm>
            <a:custGeom>
              <a:rect b="b" l="l" r="r" t="t"/>
              <a:pathLst>
                <a:path extrusionOk="0" h="2638" w="4666">
                  <a:moveTo>
                    <a:pt x="4666" y="99"/>
                  </a:moveTo>
                  <a:cubicBezTo>
                    <a:pt x="4666" y="2638"/>
                    <a:pt x="4666" y="2638"/>
                    <a:pt x="4666" y="2638"/>
                  </a:cubicBezTo>
                  <a:cubicBezTo>
                    <a:pt x="0" y="2638"/>
                    <a:pt x="0" y="2638"/>
                    <a:pt x="0" y="2638"/>
                  </a:cubicBezTo>
                  <a:cubicBezTo>
                    <a:pt x="0" y="105"/>
                    <a:pt x="0" y="105"/>
                    <a:pt x="0" y="105"/>
                  </a:cubicBezTo>
                  <a:cubicBezTo>
                    <a:pt x="0" y="47"/>
                    <a:pt x="46" y="0"/>
                    <a:pt x="104" y="0"/>
                  </a:cubicBezTo>
                  <a:cubicBezTo>
                    <a:pt x="4562" y="0"/>
                    <a:pt x="4562" y="0"/>
                    <a:pt x="4562" y="0"/>
                  </a:cubicBezTo>
                  <a:cubicBezTo>
                    <a:pt x="4618" y="0"/>
                    <a:pt x="4664" y="44"/>
                    <a:pt x="4666" y="9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8" name="Google Shape;1518;p50"/>
            <p:cNvSpPr/>
            <p:nvPr/>
          </p:nvSpPr>
          <p:spPr>
            <a:xfrm>
              <a:off x="3846163" y="1099063"/>
              <a:ext cx="245031" cy="160734"/>
            </a:xfrm>
            <a:custGeom>
              <a:rect b="b" l="l" r="r" t="t"/>
              <a:pathLst>
                <a:path extrusionOk="0" h="1350" w="2058">
                  <a:moveTo>
                    <a:pt x="2058" y="780"/>
                  </a:moveTo>
                  <a:cubicBezTo>
                    <a:pt x="1619" y="335"/>
                    <a:pt x="1619" y="335"/>
                    <a:pt x="1619" y="335"/>
                  </a:cubicBezTo>
                  <a:cubicBezTo>
                    <a:pt x="1654" y="419"/>
                    <a:pt x="1637" y="520"/>
                    <a:pt x="1569" y="589"/>
                  </a:cubicBezTo>
                  <a:cubicBezTo>
                    <a:pt x="1485" y="672"/>
                    <a:pt x="1354" y="679"/>
                    <a:pt x="1263" y="609"/>
                  </a:cubicBezTo>
                  <a:cubicBezTo>
                    <a:pt x="1530" y="875"/>
                    <a:pt x="1530" y="875"/>
                    <a:pt x="1530" y="875"/>
                  </a:cubicBezTo>
                  <a:cubicBezTo>
                    <a:pt x="1568" y="913"/>
                    <a:pt x="1587" y="966"/>
                    <a:pt x="1579" y="1018"/>
                  </a:cubicBezTo>
                  <a:cubicBezTo>
                    <a:pt x="1545" y="1252"/>
                    <a:pt x="1347" y="1350"/>
                    <a:pt x="1220" y="1222"/>
                  </a:cubicBezTo>
                  <a:cubicBezTo>
                    <a:pt x="0" y="0"/>
                    <a:pt x="0" y="0"/>
                    <a:pt x="0" y="0"/>
                  </a:cubicBezTo>
                  <a:cubicBezTo>
                    <a:pt x="1954" y="0"/>
                    <a:pt x="1954" y="0"/>
                    <a:pt x="1954" y="0"/>
                  </a:cubicBezTo>
                  <a:cubicBezTo>
                    <a:pt x="2010" y="0"/>
                    <a:pt x="2056" y="44"/>
                    <a:pt x="2058" y="99"/>
                  </a:cubicBezTo>
                  <a:lnTo>
                    <a:pt x="2058" y="78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9" name="Google Shape;1519;p50"/>
            <p:cNvSpPr/>
            <p:nvPr/>
          </p:nvSpPr>
          <p:spPr>
            <a:xfrm>
              <a:off x="3728688" y="1132400"/>
              <a:ext cx="0" cy="0"/>
            </a:xfrm>
            <a:prstGeom prst="ellipse">
              <a:avLst/>
            </a:prstGeom>
            <a:solidFill>
              <a:srgbClr val="FFAD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0" name="Google Shape;1520;p50"/>
            <p:cNvSpPr/>
            <p:nvPr/>
          </p:nvSpPr>
          <p:spPr>
            <a:xfrm>
              <a:off x="3793775" y="1167325"/>
              <a:ext cx="0" cy="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1" name="Google Shape;1521;p50"/>
            <p:cNvSpPr/>
            <p:nvPr/>
          </p:nvSpPr>
          <p:spPr>
            <a:xfrm>
              <a:off x="3773138" y="1218125"/>
              <a:ext cx="84058" cy="40629"/>
            </a:xfrm>
            <a:custGeom>
              <a:rect b="b" l="l" r="r" t="t"/>
              <a:pathLst>
                <a:path extrusionOk="0" h="353" w="706">
                  <a:moveTo>
                    <a:pt x="706" y="353"/>
                  </a:moveTo>
                  <a:cubicBezTo>
                    <a:pt x="0" y="353"/>
                    <a:pt x="0" y="353"/>
                    <a:pt x="0" y="353"/>
                  </a:cubicBezTo>
                  <a:cubicBezTo>
                    <a:pt x="0" y="158"/>
                    <a:pt x="158" y="0"/>
                    <a:pt x="353" y="0"/>
                  </a:cubicBezTo>
                  <a:cubicBezTo>
                    <a:pt x="548" y="0"/>
                    <a:pt x="706" y="158"/>
                    <a:pt x="706" y="353"/>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2" name="Google Shape;1522;p50"/>
            <p:cNvSpPr/>
            <p:nvPr/>
          </p:nvSpPr>
          <p:spPr>
            <a:xfrm>
              <a:off x="3695350" y="1326075"/>
              <a:ext cx="242173" cy="14272"/>
            </a:xfrm>
            <a:custGeom>
              <a:rect b="b" l="l" r="r" t="t"/>
              <a:pathLst>
                <a:path extrusionOk="0" h="116" w="2034">
                  <a:moveTo>
                    <a:pt x="2025" y="116"/>
                  </a:moveTo>
                  <a:cubicBezTo>
                    <a:pt x="10" y="116"/>
                    <a:pt x="10" y="116"/>
                    <a:pt x="10" y="116"/>
                  </a:cubicBezTo>
                  <a:cubicBezTo>
                    <a:pt x="5" y="116"/>
                    <a:pt x="0" y="111"/>
                    <a:pt x="0" y="106"/>
                  </a:cubicBezTo>
                  <a:cubicBezTo>
                    <a:pt x="0" y="10"/>
                    <a:pt x="0" y="10"/>
                    <a:pt x="0" y="10"/>
                  </a:cubicBezTo>
                  <a:cubicBezTo>
                    <a:pt x="0" y="4"/>
                    <a:pt x="5" y="0"/>
                    <a:pt x="10" y="0"/>
                  </a:cubicBezTo>
                  <a:cubicBezTo>
                    <a:pt x="2025" y="0"/>
                    <a:pt x="2025" y="0"/>
                    <a:pt x="2025" y="0"/>
                  </a:cubicBezTo>
                  <a:cubicBezTo>
                    <a:pt x="2030" y="0"/>
                    <a:pt x="2034" y="4"/>
                    <a:pt x="2034" y="10"/>
                  </a:cubicBezTo>
                  <a:cubicBezTo>
                    <a:pt x="2034" y="106"/>
                    <a:pt x="2034" y="106"/>
                    <a:pt x="2034" y="106"/>
                  </a:cubicBezTo>
                  <a:cubicBezTo>
                    <a:pt x="2034" y="111"/>
                    <a:pt x="2030" y="116"/>
                    <a:pt x="2025" y="11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3" name="Google Shape;1523;p50"/>
            <p:cNvSpPr/>
            <p:nvPr/>
          </p:nvSpPr>
          <p:spPr>
            <a:xfrm>
              <a:off x="3733450" y="1354650"/>
              <a:ext cx="165616" cy="12891"/>
            </a:xfrm>
            <a:custGeom>
              <a:rect b="b" l="l" r="r" t="t"/>
              <a:pathLst>
                <a:path extrusionOk="0" h="116" w="1391">
                  <a:moveTo>
                    <a:pt x="1333" y="116"/>
                  </a:moveTo>
                  <a:cubicBezTo>
                    <a:pt x="58" y="116"/>
                    <a:pt x="58" y="116"/>
                    <a:pt x="58" y="116"/>
                  </a:cubicBezTo>
                  <a:cubicBezTo>
                    <a:pt x="26" y="116"/>
                    <a:pt x="0" y="90"/>
                    <a:pt x="0" y="58"/>
                  </a:cubicBezTo>
                  <a:cubicBezTo>
                    <a:pt x="0" y="26"/>
                    <a:pt x="26" y="0"/>
                    <a:pt x="58" y="0"/>
                  </a:cubicBezTo>
                  <a:cubicBezTo>
                    <a:pt x="1333" y="0"/>
                    <a:pt x="1333" y="0"/>
                    <a:pt x="1333" y="0"/>
                  </a:cubicBezTo>
                  <a:cubicBezTo>
                    <a:pt x="1365" y="0"/>
                    <a:pt x="1391" y="26"/>
                    <a:pt x="1391" y="58"/>
                  </a:cubicBezTo>
                  <a:cubicBezTo>
                    <a:pt x="1391" y="90"/>
                    <a:pt x="1365" y="116"/>
                    <a:pt x="1333" y="11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4" name="Google Shape;1524;p50"/>
            <p:cNvSpPr/>
            <p:nvPr/>
          </p:nvSpPr>
          <p:spPr>
            <a:xfrm>
              <a:off x="3560413" y="1437200"/>
              <a:ext cx="61115" cy="61115"/>
            </a:xfrm>
            <a:custGeom>
              <a:rect b="b" l="l" r="r" t="t"/>
              <a:pathLst>
                <a:path extrusionOk="0" h="531" w="531">
                  <a:moveTo>
                    <a:pt x="515" y="531"/>
                  </a:moveTo>
                  <a:cubicBezTo>
                    <a:pt x="16" y="531"/>
                    <a:pt x="16" y="531"/>
                    <a:pt x="16" y="531"/>
                  </a:cubicBezTo>
                  <a:cubicBezTo>
                    <a:pt x="7" y="531"/>
                    <a:pt x="0" y="523"/>
                    <a:pt x="0" y="515"/>
                  </a:cubicBezTo>
                  <a:cubicBezTo>
                    <a:pt x="0" y="16"/>
                    <a:pt x="0" y="16"/>
                    <a:pt x="0" y="16"/>
                  </a:cubicBezTo>
                  <a:cubicBezTo>
                    <a:pt x="0" y="7"/>
                    <a:pt x="7" y="0"/>
                    <a:pt x="16" y="0"/>
                  </a:cubicBezTo>
                  <a:cubicBezTo>
                    <a:pt x="515" y="0"/>
                    <a:pt x="515" y="0"/>
                    <a:pt x="515" y="0"/>
                  </a:cubicBezTo>
                  <a:cubicBezTo>
                    <a:pt x="524" y="0"/>
                    <a:pt x="531" y="7"/>
                    <a:pt x="531" y="16"/>
                  </a:cubicBezTo>
                  <a:cubicBezTo>
                    <a:pt x="531" y="515"/>
                    <a:pt x="531" y="515"/>
                    <a:pt x="531" y="515"/>
                  </a:cubicBezTo>
                  <a:cubicBezTo>
                    <a:pt x="531" y="523"/>
                    <a:pt x="524" y="531"/>
                    <a:pt x="515" y="53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5" name="Google Shape;1525;p50"/>
            <p:cNvSpPr/>
            <p:nvPr/>
          </p:nvSpPr>
          <p:spPr>
            <a:xfrm>
              <a:off x="3573113" y="1464188"/>
              <a:ext cx="0" cy="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6" name="Google Shape;1526;p50"/>
            <p:cNvSpPr/>
            <p:nvPr/>
          </p:nvSpPr>
          <p:spPr>
            <a:xfrm>
              <a:off x="3587400" y="1464188"/>
              <a:ext cx="0" cy="0"/>
            </a:xfrm>
            <a:prstGeom prst="ellipse">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7" name="Google Shape;1527;p50"/>
            <p:cNvSpPr/>
            <p:nvPr/>
          </p:nvSpPr>
          <p:spPr>
            <a:xfrm>
              <a:off x="3601688" y="1464188"/>
              <a:ext cx="0" cy="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8" name="Google Shape;1528;p50"/>
            <p:cNvSpPr/>
            <p:nvPr/>
          </p:nvSpPr>
          <p:spPr>
            <a:xfrm>
              <a:off x="3600100" y="1497525"/>
              <a:ext cx="14288" cy="15875"/>
            </a:xfrm>
            <a:custGeom>
              <a:rect b="b" l="l" r="r" t="t"/>
              <a:pathLst>
                <a:path extrusionOk="0" h="10" w="9">
                  <a:moveTo>
                    <a:pt x="0" y="1"/>
                  </a:moveTo>
                  <a:lnTo>
                    <a:pt x="0" y="10"/>
                  </a:lnTo>
                  <a:lnTo>
                    <a:pt x="9" y="0"/>
                  </a:lnTo>
                  <a:lnTo>
                    <a:pt x="0" y="0"/>
                  </a:lnTo>
                  <a:lnTo>
                    <a:pt x="0"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9" name="Google Shape;1529;p50"/>
            <p:cNvSpPr/>
            <p:nvPr/>
          </p:nvSpPr>
          <p:spPr>
            <a:xfrm>
              <a:off x="3641375" y="1440375"/>
              <a:ext cx="431840" cy="55245"/>
            </a:xfrm>
            <a:custGeom>
              <a:rect b="b" l="l" r="r" t="t"/>
              <a:pathLst>
                <a:path extrusionOk="0" h="464" w="3627">
                  <a:moveTo>
                    <a:pt x="3615" y="464"/>
                  </a:moveTo>
                  <a:cubicBezTo>
                    <a:pt x="12" y="464"/>
                    <a:pt x="12" y="464"/>
                    <a:pt x="12" y="464"/>
                  </a:cubicBezTo>
                  <a:cubicBezTo>
                    <a:pt x="5" y="464"/>
                    <a:pt x="0" y="459"/>
                    <a:pt x="0" y="453"/>
                  </a:cubicBezTo>
                  <a:cubicBezTo>
                    <a:pt x="0" y="12"/>
                    <a:pt x="0" y="12"/>
                    <a:pt x="0" y="12"/>
                  </a:cubicBezTo>
                  <a:cubicBezTo>
                    <a:pt x="0" y="5"/>
                    <a:pt x="5" y="0"/>
                    <a:pt x="12" y="0"/>
                  </a:cubicBezTo>
                  <a:cubicBezTo>
                    <a:pt x="3615" y="0"/>
                    <a:pt x="3615" y="0"/>
                    <a:pt x="3615" y="0"/>
                  </a:cubicBezTo>
                  <a:cubicBezTo>
                    <a:pt x="3622" y="0"/>
                    <a:pt x="3627" y="5"/>
                    <a:pt x="3627" y="12"/>
                  </a:cubicBezTo>
                  <a:cubicBezTo>
                    <a:pt x="3627" y="453"/>
                    <a:pt x="3627" y="453"/>
                    <a:pt x="3627" y="453"/>
                  </a:cubicBezTo>
                  <a:cubicBezTo>
                    <a:pt x="3627" y="459"/>
                    <a:pt x="3622" y="464"/>
                    <a:pt x="3615" y="46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0" name="Google Shape;1530;p50"/>
            <p:cNvSpPr/>
            <p:nvPr/>
          </p:nvSpPr>
          <p:spPr>
            <a:xfrm>
              <a:off x="3985863" y="1511813"/>
              <a:ext cx="80106" cy="25479"/>
            </a:xfrm>
            <a:custGeom>
              <a:rect b="b" l="l" r="r" t="t"/>
              <a:pathLst>
                <a:path extrusionOk="0" h="214" w="696">
                  <a:moveTo>
                    <a:pt x="688" y="214"/>
                  </a:moveTo>
                  <a:cubicBezTo>
                    <a:pt x="7" y="214"/>
                    <a:pt x="7" y="214"/>
                    <a:pt x="7" y="214"/>
                  </a:cubicBezTo>
                  <a:cubicBezTo>
                    <a:pt x="3" y="214"/>
                    <a:pt x="0" y="211"/>
                    <a:pt x="0" y="207"/>
                  </a:cubicBezTo>
                  <a:cubicBezTo>
                    <a:pt x="0" y="8"/>
                    <a:pt x="0" y="8"/>
                    <a:pt x="0" y="8"/>
                  </a:cubicBezTo>
                  <a:cubicBezTo>
                    <a:pt x="0" y="4"/>
                    <a:pt x="3" y="0"/>
                    <a:pt x="7" y="0"/>
                  </a:cubicBezTo>
                  <a:cubicBezTo>
                    <a:pt x="688" y="0"/>
                    <a:pt x="688" y="0"/>
                    <a:pt x="688" y="0"/>
                  </a:cubicBezTo>
                  <a:cubicBezTo>
                    <a:pt x="692" y="0"/>
                    <a:pt x="696" y="4"/>
                    <a:pt x="696" y="8"/>
                  </a:cubicBezTo>
                  <a:cubicBezTo>
                    <a:pt x="696" y="207"/>
                    <a:pt x="696" y="207"/>
                    <a:pt x="696" y="207"/>
                  </a:cubicBezTo>
                  <a:cubicBezTo>
                    <a:pt x="696" y="211"/>
                    <a:pt x="692" y="214"/>
                    <a:pt x="688" y="214"/>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1" name="Google Shape;1531;p50"/>
            <p:cNvSpPr/>
            <p:nvPr/>
          </p:nvSpPr>
          <p:spPr>
            <a:xfrm>
              <a:off x="3950938" y="1511813"/>
              <a:ext cx="0" cy="0"/>
            </a:xfrm>
            <a:prstGeom prst="ellipse">
              <a:avLst/>
            </a:prstGeom>
            <a:solidFill>
              <a:srgbClr val="61AAF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2" name="Google Shape;1532;p50"/>
            <p:cNvSpPr/>
            <p:nvPr/>
          </p:nvSpPr>
          <p:spPr>
            <a:xfrm>
              <a:off x="3916013" y="1511813"/>
              <a:ext cx="0" cy="0"/>
            </a:xfrm>
            <a:prstGeom prst="ellipse">
              <a:avLst/>
            </a:prstGeom>
            <a:solidFill>
              <a:srgbClr val="61AAF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3" name="Google Shape;1533;p50"/>
            <p:cNvSpPr/>
            <p:nvPr/>
          </p:nvSpPr>
          <p:spPr>
            <a:xfrm>
              <a:off x="3560413" y="1554675"/>
              <a:ext cx="476400" cy="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4" name="Google Shape;1534;p50"/>
            <p:cNvSpPr/>
            <p:nvPr/>
          </p:nvSpPr>
          <p:spPr>
            <a:xfrm>
              <a:off x="3560413" y="1629288"/>
              <a:ext cx="513636" cy="310753"/>
            </a:xfrm>
            <a:custGeom>
              <a:rect b="b" l="l" r="r" t="t"/>
              <a:pathLst>
                <a:path extrusionOk="0" h="2610" w="4314">
                  <a:moveTo>
                    <a:pt x="4281" y="2610"/>
                  </a:moveTo>
                  <a:cubicBezTo>
                    <a:pt x="33" y="2610"/>
                    <a:pt x="33" y="2610"/>
                    <a:pt x="33" y="2610"/>
                  </a:cubicBezTo>
                  <a:cubicBezTo>
                    <a:pt x="15" y="2610"/>
                    <a:pt x="0" y="2595"/>
                    <a:pt x="0" y="2577"/>
                  </a:cubicBezTo>
                  <a:cubicBezTo>
                    <a:pt x="0" y="33"/>
                    <a:pt x="0" y="33"/>
                    <a:pt x="0" y="33"/>
                  </a:cubicBezTo>
                  <a:cubicBezTo>
                    <a:pt x="0" y="15"/>
                    <a:pt x="15" y="0"/>
                    <a:pt x="33" y="0"/>
                  </a:cubicBezTo>
                  <a:cubicBezTo>
                    <a:pt x="4281" y="0"/>
                    <a:pt x="4281" y="0"/>
                    <a:pt x="4281" y="0"/>
                  </a:cubicBezTo>
                  <a:cubicBezTo>
                    <a:pt x="4299" y="0"/>
                    <a:pt x="4314" y="15"/>
                    <a:pt x="4314" y="33"/>
                  </a:cubicBezTo>
                  <a:cubicBezTo>
                    <a:pt x="4314" y="2577"/>
                    <a:pt x="4314" y="2577"/>
                    <a:pt x="4314" y="2577"/>
                  </a:cubicBezTo>
                  <a:cubicBezTo>
                    <a:pt x="4314" y="2595"/>
                    <a:pt x="4299" y="2610"/>
                    <a:pt x="4281" y="2610"/>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5" name="Google Shape;1535;p50"/>
            <p:cNvSpPr/>
            <p:nvPr/>
          </p:nvSpPr>
          <p:spPr>
            <a:xfrm>
              <a:off x="3908075" y="1656275"/>
              <a:ext cx="135927" cy="199072"/>
            </a:xfrm>
            <a:custGeom>
              <a:rect b="b" l="l" r="r" t="t"/>
              <a:pathLst>
                <a:path extrusionOk="0" h="1672" w="1181">
                  <a:moveTo>
                    <a:pt x="1162" y="1672"/>
                  </a:moveTo>
                  <a:cubicBezTo>
                    <a:pt x="20" y="1672"/>
                    <a:pt x="20" y="1672"/>
                    <a:pt x="20" y="1672"/>
                  </a:cubicBezTo>
                  <a:cubicBezTo>
                    <a:pt x="9" y="1672"/>
                    <a:pt x="0" y="1663"/>
                    <a:pt x="0" y="1652"/>
                  </a:cubicBezTo>
                  <a:cubicBezTo>
                    <a:pt x="0" y="19"/>
                    <a:pt x="0" y="19"/>
                    <a:pt x="0" y="19"/>
                  </a:cubicBezTo>
                  <a:cubicBezTo>
                    <a:pt x="0" y="9"/>
                    <a:pt x="9" y="0"/>
                    <a:pt x="20" y="0"/>
                  </a:cubicBezTo>
                  <a:cubicBezTo>
                    <a:pt x="1162" y="0"/>
                    <a:pt x="1162" y="0"/>
                    <a:pt x="1162" y="0"/>
                  </a:cubicBezTo>
                  <a:cubicBezTo>
                    <a:pt x="1173" y="0"/>
                    <a:pt x="1181" y="9"/>
                    <a:pt x="1181" y="19"/>
                  </a:cubicBezTo>
                  <a:cubicBezTo>
                    <a:pt x="1181" y="1652"/>
                    <a:pt x="1181" y="1652"/>
                    <a:pt x="1181" y="1652"/>
                  </a:cubicBezTo>
                  <a:cubicBezTo>
                    <a:pt x="1181" y="1663"/>
                    <a:pt x="1173" y="1672"/>
                    <a:pt x="1162" y="167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6" name="Google Shape;1536;p50"/>
            <p:cNvSpPr/>
            <p:nvPr/>
          </p:nvSpPr>
          <p:spPr>
            <a:xfrm>
              <a:off x="3933475" y="1711838"/>
              <a:ext cx="0" cy="0"/>
            </a:xfrm>
            <a:prstGeom prst="ellipse">
              <a:avLst/>
            </a:prstGeom>
            <a:solidFill>
              <a:srgbClr val="FFAD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7" name="Google Shape;1537;p50"/>
            <p:cNvSpPr/>
            <p:nvPr/>
          </p:nvSpPr>
          <p:spPr>
            <a:xfrm>
              <a:off x="3958875" y="1727713"/>
              <a:ext cx="35957" cy="53935"/>
            </a:xfrm>
            <a:custGeom>
              <a:rect b="b" l="l" r="r" t="t"/>
              <a:pathLst>
                <a:path extrusionOk="0" h="453" w="302">
                  <a:moveTo>
                    <a:pt x="302" y="151"/>
                  </a:moveTo>
                  <a:cubicBezTo>
                    <a:pt x="302" y="234"/>
                    <a:pt x="151" y="453"/>
                    <a:pt x="151" y="453"/>
                  </a:cubicBezTo>
                  <a:cubicBezTo>
                    <a:pt x="151" y="453"/>
                    <a:pt x="0" y="234"/>
                    <a:pt x="0" y="151"/>
                  </a:cubicBezTo>
                  <a:cubicBezTo>
                    <a:pt x="0" y="67"/>
                    <a:pt x="67" y="0"/>
                    <a:pt x="151" y="0"/>
                  </a:cubicBezTo>
                  <a:cubicBezTo>
                    <a:pt x="234" y="0"/>
                    <a:pt x="302" y="67"/>
                    <a:pt x="302" y="151"/>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8" name="Google Shape;1538;p50"/>
            <p:cNvSpPr/>
            <p:nvPr/>
          </p:nvSpPr>
          <p:spPr>
            <a:xfrm>
              <a:off x="3966813" y="1734063"/>
              <a:ext cx="0" cy="0"/>
            </a:xfrm>
            <a:prstGeom prst="ellipse">
              <a:avLst/>
            </a:prstGeom>
            <a:solidFill>
              <a:srgbClr val="FFAD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9" name="Google Shape;1539;p50"/>
            <p:cNvSpPr/>
            <p:nvPr/>
          </p:nvSpPr>
          <p:spPr>
            <a:xfrm>
              <a:off x="3744563" y="1656275"/>
              <a:ext cx="136042" cy="199072"/>
            </a:xfrm>
            <a:custGeom>
              <a:rect b="b" l="l" r="r" t="t"/>
              <a:pathLst>
                <a:path extrusionOk="0" h="1672" w="1182">
                  <a:moveTo>
                    <a:pt x="1162" y="1672"/>
                  </a:moveTo>
                  <a:cubicBezTo>
                    <a:pt x="20" y="1672"/>
                    <a:pt x="20" y="1672"/>
                    <a:pt x="20" y="1672"/>
                  </a:cubicBezTo>
                  <a:cubicBezTo>
                    <a:pt x="9" y="1672"/>
                    <a:pt x="0" y="1663"/>
                    <a:pt x="0" y="1652"/>
                  </a:cubicBezTo>
                  <a:cubicBezTo>
                    <a:pt x="0" y="19"/>
                    <a:pt x="0" y="19"/>
                    <a:pt x="0" y="19"/>
                  </a:cubicBezTo>
                  <a:cubicBezTo>
                    <a:pt x="0" y="9"/>
                    <a:pt x="9" y="0"/>
                    <a:pt x="20" y="0"/>
                  </a:cubicBezTo>
                  <a:cubicBezTo>
                    <a:pt x="1162" y="0"/>
                    <a:pt x="1162" y="0"/>
                    <a:pt x="1162" y="0"/>
                  </a:cubicBezTo>
                  <a:cubicBezTo>
                    <a:pt x="1173" y="0"/>
                    <a:pt x="1182" y="9"/>
                    <a:pt x="1182" y="19"/>
                  </a:cubicBezTo>
                  <a:cubicBezTo>
                    <a:pt x="1182" y="1652"/>
                    <a:pt x="1182" y="1652"/>
                    <a:pt x="1182" y="1652"/>
                  </a:cubicBezTo>
                  <a:cubicBezTo>
                    <a:pt x="1182" y="1663"/>
                    <a:pt x="1173" y="1672"/>
                    <a:pt x="1162" y="167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0" name="Google Shape;1540;p50"/>
            <p:cNvSpPr/>
            <p:nvPr/>
          </p:nvSpPr>
          <p:spPr>
            <a:xfrm>
              <a:off x="3771550" y="1711838"/>
              <a:ext cx="0" cy="0"/>
            </a:xfrm>
            <a:prstGeom prst="ellipse">
              <a:avLst/>
            </a:prstGeom>
            <a:solidFill>
              <a:srgbClr val="FFAD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1" name="Google Shape;1541;p50"/>
            <p:cNvSpPr/>
            <p:nvPr/>
          </p:nvSpPr>
          <p:spPr>
            <a:xfrm>
              <a:off x="3803300" y="1740413"/>
              <a:ext cx="26587" cy="28913"/>
            </a:xfrm>
            <a:custGeom>
              <a:rect b="b" l="l" r="r" t="t"/>
              <a:pathLst>
                <a:path extrusionOk="0" h="235" w="231">
                  <a:moveTo>
                    <a:pt x="0" y="213"/>
                  </a:moveTo>
                  <a:cubicBezTo>
                    <a:pt x="0" y="22"/>
                    <a:pt x="0" y="22"/>
                    <a:pt x="0" y="22"/>
                  </a:cubicBezTo>
                  <a:cubicBezTo>
                    <a:pt x="0" y="9"/>
                    <a:pt x="14" y="0"/>
                    <a:pt x="26" y="6"/>
                  </a:cubicBezTo>
                  <a:cubicBezTo>
                    <a:pt x="218" y="100"/>
                    <a:pt x="218" y="100"/>
                    <a:pt x="218" y="100"/>
                  </a:cubicBezTo>
                  <a:cubicBezTo>
                    <a:pt x="231" y="107"/>
                    <a:pt x="231" y="126"/>
                    <a:pt x="218" y="133"/>
                  </a:cubicBezTo>
                  <a:cubicBezTo>
                    <a:pt x="27" y="229"/>
                    <a:pt x="27" y="229"/>
                    <a:pt x="27" y="229"/>
                  </a:cubicBezTo>
                  <a:cubicBezTo>
                    <a:pt x="15" y="235"/>
                    <a:pt x="0" y="227"/>
                    <a:pt x="0" y="213"/>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2" name="Google Shape;1542;p50"/>
            <p:cNvSpPr/>
            <p:nvPr/>
          </p:nvSpPr>
          <p:spPr>
            <a:xfrm>
              <a:off x="3582638" y="1656275"/>
              <a:ext cx="140613" cy="199072"/>
            </a:xfrm>
            <a:custGeom>
              <a:rect b="b" l="l" r="r" t="t"/>
              <a:pathLst>
                <a:path extrusionOk="0" h="1672" w="1181">
                  <a:moveTo>
                    <a:pt x="1162" y="1672"/>
                  </a:moveTo>
                  <a:cubicBezTo>
                    <a:pt x="20" y="1672"/>
                    <a:pt x="20" y="1672"/>
                    <a:pt x="20" y="1672"/>
                  </a:cubicBezTo>
                  <a:cubicBezTo>
                    <a:pt x="9" y="1672"/>
                    <a:pt x="0" y="1663"/>
                    <a:pt x="0" y="1652"/>
                  </a:cubicBezTo>
                  <a:cubicBezTo>
                    <a:pt x="0" y="19"/>
                    <a:pt x="0" y="19"/>
                    <a:pt x="0" y="19"/>
                  </a:cubicBezTo>
                  <a:cubicBezTo>
                    <a:pt x="0" y="9"/>
                    <a:pt x="9" y="0"/>
                    <a:pt x="20" y="0"/>
                  </a:cubicBezTo>
                  <a:cubicBezTo>
                    <a:pt x="1162" y="0"/>
                    <a:pt x="1162" y="0"/>
                    <a:pt x="1162" y="0"/>
                  </a:cubicBezTo>
                  <a:cubicBezTo>
                    <a:pt x="1172" y="0"/>
                    <a:pt x="1181" y="9"/>
                    <a:pt x="1181" y="19"/>
                  </a:cubicBezTo>
                  <a:cubicBezTo>
                    <a:pt x="1181" y="1652"/>
                    <a:pt x="1181" y="1652"/>
                    <a:pt x="1181" y="1652"/>
                  </a:cubicBezTo>
                  <a:cubicBezTo>
                    <a:pt x="1181" y="1663"/>
                    <a:pt x="1172" y="1672"/>
                    <a:pt x="1162" y="167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3" name="Google Shape;1543;p50"/>
            <p:cNvSpPr/>
            <p:nvPr/>
          </p:nvSpPr>
          <p:spPr>
            <a:xfrm>
              <a:off x="3609625" y="1711838"/>
              <a:ext cx="0" cy="0"/>
            </a:xfrm>
            <a:prstGeom prst="ellipse">
              <a:avLst/>
            </a:prstGeom>
            <a:solidFill>
              <a:srgbClr val="FFAD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4" name="Google Shape;1544;p50"/>
            <p:cNvSpPr/>
            <p:nvPr/>
          </p:nvSpPr>
          <p:spPr>
            <a:xfrm>
              <a:off x="3581050" y="1875350"/>
              <a:ext cx="140732" cy="6445"/>
            </a:xfrm>
            <a:custGeom>
              <a:rect b="b" l="l" r="r" t="t"/>
              <a:pathLst>
                <a:path extrusionOk="0" h="56" w="1182">
                  <a:moveTo>
                    <a:pt x="1154" y="56"/>
                  </a:moveTo>
                  <a:cubicBezTo>
                    <a:pt x="28" y="56"/>
                    <a:pt x="28" y="56"/>
                    <a:pt x="28" y="56"/>
                  </a:cubicBezTo>
                  <a:cubicBezTo>
                    <a:pt x="13" y="56"/>
                    <a:pt x="0" y="44"/>
                    <a:pt x="0" y="29"/>
                  </a:cubicBezTo>
                  <a:cubicBezTo>
                    <a:pt x="0" y="13"/>
                    <a:pt x="12" y="0"/>
                    <a:pt x="28" y="0"/>
                  </a:cubicBezTo>
                  <a:cubicBezTo>
                    <a:pt x="1154" y="0"/>
                    <a:pt x="1154" y="0"/>
                    <a:pt x="1154" y="0"/>
                  </a:cubicBezTo>
                  <a:cubicBezTo>
                    <a:pt x="1169" y="0"/>
                    <a:pt x="1181" y="13"/>
                    <a:pt x="1181" y="28"/>
                  </a:cubicBezTo>
                  <a:cubicBezTo>
                    <a:pt x="1182" y="43"/>
                    <a:pt x="1169" y="56"/>
                    <a:pt x="1154" y="56"/>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5" name="Google Shape;1545;p50"/>
            <p:cNvSpPr/>
            <p:nvPr/>
          </p:nvSpPr>
          <p:spPr>
            <a:xfrm>
              <a:off x="3744563" y="1875350"/>
              <a:ext cx="135927" cy="6445"/>
            </a:xfrm>
            <a:custGeom>
              <a:rect b="b" l="l" r="r" t="t"/>
              <a:pathLst>
                <a:path extrusionOk="0" h="56" w="1181">
                  <a:moveTo>
                    <a:pt x="1153" y="56"/>
                  </a:moveTo>
                  <a:cubicBezTo>
                    <a:pt x="28" y="56"/>
                    <a:pt x="28" y="56"/>
                    <a:pt x="28" y="56"/>
                  </a:cubicBezTo>
                  <a:cubicBezTo>
                    <a:pt x="12" y="56"/>
                    <a:pt x="0" y="44"/>
                    <a:pt x="0" y="29"/>
                  </a:cubicBezTo>
                  <a:cubicBezTo>
                    <a:pt x="0" y="13"/>
                    <a:pt x="12" y="0"/>
                    <a:pt x="28" y="0"/>
                  </a:cubicBezTo>
                  <a:cubicBezTo>
                    <a:pt x="1153" y="0"/>
                    <a:pt x="1153" y="0"/>
                    <a:pt x="1153" y="0"/>
                  </a:cubicBezTo>
                  <a:cubicBezTo>
                    <a:pt x="1169" y="0"/>
                    <a:pt x="1181" y="13"/>
                    <a:pt x="1181" y="28"/>
                  </a:cubicBezTo>
                  <a:cubicBezTo>
                    <a:pt x="1181" y="43"/>
                    <a:pt x="1169" y="56"/>
                    <a:pt x="1153" y="56"/>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6" name="Google Shape;1546;p50"/>
            <p:cNvSpPr/>
            <p:nvPr/>
          </p:nvSpPr>
          <p:spPr>
            <a:xfrm>
              <a:off x="3908075" y="1875350"/>
              <a:ext cx="136042" cy="6445"/>
            </a:xfrm>
            <a:custGeom>
              <a:rect b="b" l="l" r="r" t="t"/>
              <a:pathLst>
                <a:path extrusionOk="0" h="56" w="1182">
                  <a:moveTo>
                    <a:pt x="1154" y="56"/>
                  </a:moveTo>
                  <a:cubicBezTo>
                    <a:pt x="29" y="56"/>
                    <a:pt x="29" y="56"/>
                    <a:pt x="29" y="56"/>
                  </a:cubicBezTo>
                  <a:cubicBezTo>
                    <a:pt x="13" y="56"/>
                    <a:pt x="1" y="43"/>
                    <a:pt x="1" y="28"/>
                  </a:cubicBezTo>
                  <a:cubicBezTo>
                    <a:pt x="0" y="13"/>
                    <a:pt x="13" y="0"/>
                    <a:pt x="29" y="0"/>
                  </a:cubicBezTo>
                  <a:cubicBezTo>
                    <a:pt x="1154" y="0"/>
                    <a:pt x="1154" y="0"/>
                    <a:pt x="1154" y="0"/>
                  </a:cubicBezTo>
                  <a:cubicBezTo>
                    <a:pt x="1169" y="0"/>
                    <a:pt x="1182" y="12"/>
                    <a:pt x="1182" y="27"/>
                  </a:cubicBezTo>
                  <a:cubicBezTo>
                    <a:pt x="1182" y="43"/>
                    <a:pt x="1170" y="56"/>
                    <a:pt x="1154" y="56"/>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7" name="Google Shape;1547;p50"/>
            <p:cNvSpPr/>
            <p:nvPr/>
          </p:nvSpPr>
          <p:spPr>
            <a:xfrm>
              <a:off x="3703288" y="1578488"/>
              <a:ext cx="224076" cy="20423"/>
            </a:xfrm>
            <a:custGeom>
              <a:rect b="b" l="l" r="r" t="t"/>
              <a:pathLst>
                <a:path extrusionOk="0" h="166" w="1882">
                  <a:moveTo>
                    <a:pt x="1799" y="166"/>
                  </a:moveTo>
                  <a:cubicBezTo>
                    <a:pt x="83" y="166"/>
                    <a:pt x="83" y="166"/>
                    <a:pt x="83" y="166"/>
                  </a:cubicBezTo>
                  <a:cubicBezTo>
                    <a:pt x="37" y="166"/>
                    <a:pt x="0" y="129"/>
                    <a:pt x="0" y="83"/>
                  </a:cubicBezTo>
                  <a:cubicBezTo>
                    <a:pt x="0" y="37"/>
                    <a:pt x="37" y="0"/>
                    <a:pt x="83" y="0"/>
                  </a:cubicBezTo>
                  <a:cubicBezTo>
                    <a:pt x="1799" y="0"/>
                    <a:pt x="1799" y="0"/>
                    <a:pt x="1799" y="0"/>
                  </a:cubicBezTo>
                  <a:cubicBezTo>
                    <a:pt x="1845" y="0"/>
                    <a:pt x="1882" y="37"/>
                    <a:pt x="1882" y="83"/>
                  </a:cubicBezTo>
                  <a:cubicBezTo>
                    <a:pt x="1882" y="129"/>
                    <a:pt x="1845" y="166"/>
                    <a:pt x="1799" y="16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8" name="Google Shape;1548;p50"/>
            <p:cNvSpPr/>
            <p:nvPr/>
          </p:nvSpPr>
          <p:spPr>
            <a:xfrm>
              <a:off x="3596925" y="1899163"/>
              <a:ext cx="19177" cy="17264"/>
            </a:xfrm>
            <a:custGeom>
              <a:rect b="b" l="l" r="r" t="t"/>
              <a:pathLst>
                <a:path extrusionOk="0" h="145" w="151">
                  <a:moveTo>
                    <a:pt x="151" y="55"/>
                  </a:moveTo>
                  <a:cubicBezTo>
                    <a:pt x="149" y="57"/>
                    <a:pt x="147" y="59"/>
                    <a:pt x="145" y="62"/>
                  </a:cubicBezTo>
                  <a:cubicBezTo>
                    <a:pt x="137" y="70"/>
                    <a:pt x="128" y="78"/>
                    <a:pt x="120" y="86"/>
                  </a:cubicBezTo>
                  <a:cubicBezTo>
                    <a:pt x="118" y="88"/>
                    <a:pt x="117" y="89"/>
                    <a:pt x="115" y="91"/>
                  </a:cubicBezTo>
                  <a:cubicBezTo>
                    <a:pt x="114" y="92"/>
                    <a:pt x="114" y="93"/>
                    <a:pt x="114" y="93"/>
                  </a:cubicBezTo>
                  <a:cubicBezTo>
                    <a:pt x="117" y="108"/>
                    <a:pt x="119" y="122"/>
                    <a:pt x="122" y="137"/>
                  </a:cubicBezTo>
                  <a:cubicBezTo>
                    <a:pt x="122" y="139"/>
                    <a:pt x="123" y="142"/>
                    <a:pt x="123" y="144"/>
                  </a:cubicBezTo>
                  <a:cubicBezTo>
                    <a:pt x="119" y="142"/>
                    <a:pt x="115" y="140"/>
                    <a:pt x="111" y="138"/>
                  </a:cubicBezTo>
                  <a:cubicBezTo>
                    <a:pt x="100" y="132"/>
                    <a:pt x="89" y="126"/>
                    <a:pt x="78" y="121"/>
                  </a:cubicBezTo>
                  <a:cubicBezTo>
                    <a:pt x="77" y="120"/>
                    <a:pt x="76" y="120"/>
                    <a:pt x="75" y="121"/>
                  </a:cubicBezTo>
                  <a:cubicBezTo>
                    <a:pt x="60" y="128"/>
                    <a:pt x="46" y="136"/>
                    <a:pt x="31" y="144"/>
                  </a:cubicBezTo>
                  <a:cubicBezTo>
                    <a:pt x="31" y="144"/>
                    <a:pt x="30" y="144"/>
                    <a:pt x="30" y="145"/>
                  </a:cubicBezTo>
                  <a:cubicBezTo>
                    <a:pt x="30" y="144"/>
                    <a:pt x="30" y="144"/>
                    <a:pt x="30" y="143"/>
                  </a:cubicBezTo>
                  <a:cubicBezTo>
                    <a:pt x="32" y="130"/>
                    <a:pt x="34" y="116"/>
                    <a:pt x="36" y="103"/>
                  </a:cubicBezTo>
                  <a:cubicBezTo>
                    <a:pt x="37" y="100"/>
                    <a:pt x="37" y="97"/>
                    <a:pt x="38" y="94"/>
                  </a:cubicBezTo>
                  <a:cubicBezTo>
                    <a:pt x="38" y="93"/>
                    <a:pt x="38" y="92"/>
                    <a:pt x="37" y="91"/>
                  </a:cubicBezTo>
                  <a:cubicBezTo>
                    <a:pt x="25" y="80"/>
                    <a:pt x="13" y="68"/>
                    <a:pt x="1" y="56"/>
                  </a:cubicBezTo>
                  <a:cubicBezTo>
                    <a:pt x="0" y="56"/>
                    <a:pt x="0" y="56"/>
                    <a:pt x="0" y="56"/>
                  </a:cubicBezTo>
                  <a:cubicBezTo>
                    <a:pt x="3" y="55"/>
                    <a:pt x="7" y="55"/>
                    <a:pt x="10" y="54"/>
                  </a:cubicBezTo>
                  <a:cubicBezTo>
                    <a:pt x="20" y="53"/>
                    <a:pt x="31" y="51"/>
                    <a:pt x="42" y="49"/>
                  </a:cubicBezTo>
                  <a:cubicBezTo>
                    <a:pt x="45" y="49"/>
                    <a:pt x="48" y="48"/>
                    <a:pt x="51" y="48"/>
                  </a:cubicBezTo>
                  <a:cubicBezTo>
                    <a:pt x="52" y="48"/>
                    <a:pt x="52" y="47"/>
                    <a:pt x="53" y="46"/>
                  </a:cubicBezTo>
                  <a:cubicBezTo>
                    <a:pt x="60" y="31"/>
                    <a:pt x="67" y="17"/>
                    <a:pt x="75" y="2"/>
                  </a:cubicBezTo>
                  <a:cubicBezTo>
                    <a:pt x="75" y="1"/>
                    <a:pt x="75" y="1"/>
                    <a:pt x="75" y="1"/>
                  </a:cubicBezTo>
                  <a:cubicBezTo>
                    <a:pt x="75" y="0"/>
                    <a:pt x="75" y="0"/>
                    <a:pt x="75" y="0"/>
                  </a:cubicBezTo>
                  <a:cubicBezTo>
                    <a:pt x="76" y="2"/>
                    <a:pt x="77" y="4"/>
                    <a:pt x="78" y="6"/>
                  </a:cubicBezTo>
                  <a:cubicBezTo>
                    <a:pt x="85" y="19"/>
                    <a:pt x="92" y="33"/>
                    <a:pt x="99" y="46"/>
                  </a:cubicBezTo>
                  <a:cubicBezTo>
                    <a:pt x="99" y="47"/>
                    <a:pt x="100" y="48"/>
                    <a:pt x="100" y="48"/>
                  </a:cubicBezTo>
                  <a:cubicBezTo>
                    <a:pt x="117" y="50"/>
                    <a:pt x="134" y="52"/>
                    <a:pt x="150" y="55"/>
                  </a:cubicBezTo>
                  <a:cubicBezTo>
                    <a:pt x="151" y="55"/>
                    <a:pt x="151" y="55"/>
                    <a:pt x="151" y="55"/>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9" name="Google Shape;1549;p50"/>
            <p:cNvSpPr/>
            <p:nvPr/>
          </p:nvSpPr>
          <p:spPr>
            <a:xfrm>
              <a:off x="3619150" y="1899163"/>
              <a:ext cx="19304" cy="17264"/>
            </a:xfrm>
            <a:custGeom>
              <a:rect b="b" l="l" r="r" t="t"/>
              <a:pathLst>
                <a:path extrusionOk="0" h="145" w="152">
                  <a:moveTo>
                    <a:pt x="152" y="55"/>
                  </a:moveTo>
                  <a:cubicBezTo>
                    <a:pt x="150" y="57"/>
                    <a:pt x="148" y="59"/>
                    <a:pt x="145" y="62"/>
                  </a:cubicBezTo>
                  <a:cubicBezTo>
                    <a:pt x="137" y="70"/>
                    <a:pt x="129" y="78"/>
                    <a:pt x="121" y="86"/>
                  </a:cubicBezTo>
                  <a:cubicBezTo>
                    <a:pt x="119" y="88"/>
                    <a:pt x="117" y="89"/>
                    <a:pt x="115" y="91"/>
                  </a:cubicBezTo>
                  <a:cubicBezTo>
                    <a:pt x="115" y="92"/>
                    <a:pt x="115" y="93"/>
                    <a:pt x="115" y="93"/>
                  </a:cubicBezTo>
                  <a:cubicBezTo>
                    <a:pt x="117" y="108"/>
                    <a:pt x="120" y="122"/>
                    <a:pt x="123" y="137"/>
                  </a:cubicBezTo>
                  <a:cubicBezTo>
                    <a:pt x="123" y="139"/>
                    <a:pt x="123" y="142"/>
                    <a:pt x="124" y="144"/>
                  </a:cubicBezTo>
                  <a:cubicBezTo>
                    <a:pt x="120" y="142"/>
                    <a:pt x="116" y="140"/>
                    <a:pt x="112" y="138"/>
                  </a:cubicBezTo>
                  <a:cubicBezTo>
                    <a:pt x="101" y="132"/>
                    <a:pt x="89" y="126"/>
                    <a:pt x="78" y="121"/>
                  </a:cubicBezTo>
                  <a:cubicBezTo>
                    <a:pt x="77" y="120"/>
                    <a:pt x="76" y="120"/>
                    <a:pt x="75" y="121"/>
                  </a:cubicBezTo>
                  <a:cubicBezTo>
                    <a:pt x="61" y="128"/>
                    <a:pt x="46" y="136"/>
                    <a:pt x="32" y="144"/>
                  </a:cubicBezTo>
                  <a:cubicBezTo>
                    <a:pt x="31" y="144"/>
                    <a:pt x="31" y="144"/>
                    <a:pt x="30" y="145"/>
                  </a:cubicBezTo>
                  <a:cubicBezTo>
                    <a:pt x="30" y="144"/>
                    <a:pt x="30" y="144"/>
                    <a:pt x="30" y="143"/>
                  </a:cubicBezTo>
                  <a:cubicBezTo>
                    <a:pt x="32" y="130"/>
                    <a:pt x="35" y="116"/>
                    <a:pt x="37" y="103"/>
                  </a:cubicBezTo>
                  <a:cubicBezTo>
                    <a:pt x="37" y="100"/>
                    <a:pt x="38" y="97"/>
                    <a:pt x="38" y="94"/>
                  </a:cubicBezTo>
                  <a:cubicBezTo>
                    <a:pt x="39" y="93"/>
                    <a:pt x="38" y="92"/>
                    <a:pt x="38" y="91"/>
                  </a:cubicBezTo>
                  <a:cubicBezTo>
                    <a:pt x="25" y="80"/>
                    <a:pt x="13" y="68"/>
                    <a:pt x="1" y="56"/>
                  </a:cubicBezTo>
                  <a:cubicBezTo>
                    <a:pt x="0" y="56"/>
                    <a:pt x="0" y="56"/>
                    <a:pt x="0" y="56"/>
                  </a:cubicBezTo>
                  <a:cubicBezTo>
                    <a:pt x="4" y="55"/>
                    <a:pt x="7" y="55"/>
                    <a:pt x="10" y="54"/>
                  </a:cubicBezTo>
                  <a:cubicBezTo>
                    <a:pt x="21" y="53"/>
                    <a:pt x="32" y="51"/>
                    <a:pt x="42" y="49"/>
                  </a:cubicBezTo>
                  <a:cubicBezTo>
                    <a:pt x="45" y="49"/>
                    <a:pt x="48" y="48"/>
                    <a:pt x="51" y="48"/>
                  </a:cubicBezTo>
                  <a:cubicBezTo>
                    <a:pt x="52" y="48"/>
                    <a:pt x="53" y="47"/>
                    <a:pt x="54" y="46"/>
                  </a:cubicBezTo>
                  <a:cubicBezTo>
                    <a:pt x="61" y="31"/>
                    <a:pt x="68" y="17"/>
                    <a:pt x="75" y="2"/>
                  </a:cubicBezTo>
                  <a:cubicBezTo>
                    <a:pt x="75" y="1"/>
                    <a:pt x="76" y="1"/>
                    <a:pt x="76" y="1"/>
                  </a:cubicBezTo>
                  <a:cubicBezTo>
                    <a:pt x="76" y="0"/>
                    <a:pt x="76" y="0"/>
                    <a:pt x="76" y="0"/>
                  </a:cubicBezTo>
                  <a:cubicBezTo>
                    <a:pt x="77" y="2"/>
                    <a:pt x="78" y="4"/>
                    <a:pt x="79" y="6"/>
                  </a:cubicBezTo>
                  <a:cubicBezTo>
                    <a:pt x="86" y="19"/>
                    <a:pt x="92" y="33"/>
                    <a:pt x="99" y="46"/>
                  </a:cubicBezTo>
                  <a:cubicBezTo>
                    <a:pt x="100" y="47"/>
                    <a:pt x="100" y="48"/>
                    <a:pt x="101" y="48"/>
                  </a:cubicBezTo>
                  <a:cubicBezTo>
                    <a:pt x="118" y="50"/>
                    <a:pt x="134" y="52"/>
                    <a:pt x="151" y="55"/>
                  </a:cubicBezTo>
                  <a:cubicBezTo>
                    <a:pt x="151" y="55"/>
                    <a:pt x="152" y="55"/>
                    <a:pt x="152" y="55"/>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0" name="Google Shape;1550;p50"/>
            <p:cNvSpPr/>
            <p:nvPr/>
          </p:nvSpPr>
          <p:spPr>
            <a:xfrm>
              <a:off x="3641375" y="1899163"/>
              <a:ext cx="19177" cy="17264"/>
            </a:xfrm>
            <a:custGeom>
              <a:rect b="b" l="l" r="r" t="t"/>
              <a:pathLst>
                <a:path extrusionOk="0" h="145" w="151">
                  <a:moveTo>
                    <a:pt x="151" y="55"/>
                  </a:moveTo>
                  <a:cubicBezTo>
                    <a:pt x="149" y="57"/>
                    <a:pt x="147" y="59"/>
                    <a:pt x="145" y="62"/>
                  </a:cubicBezTo>
                  <a:cubicBezTo>
                    <a:pt x="137" y="70"/>
                    <a:pt x="129" y="78"/>
                    <a:pt x="120" y="86"/>
                  </a:cubicBezTo>
                  <a:cubicBezTo>
                    <a:pt x="119" y="88"/>
                    <a:pt x="117" y="89"/>
                    <a:pt x="115" y="91"/>
                  </a:cubicBezTo>
                  <a:cubicBezTo>
                    <a:pt x="115" y="92"/>
                    <a:pt x="114" y="93"/>
                    <a:pt x="114" y="93"/>
                  </a:cubicBezTo>
                  <a:cubicBezTo>
                    <a:pt x="117" y="108"/>
                    <a:pt x="119" y="122"/>
                    <a:pt x="122" y="137"/>
                  </a:cubicBezTo>
                  <a:cubicBezTo>
                    <a:pt x="122" y="139"/>
                    <a:pt x="123" y="142"/>
                    <a:pt x="123" y="144"/>
                  </a:cubicBezTo>
                  <a:cubicBezTo>
                    <a:pt x="119" y="142"/>
                    <a:pt x="115" y="140"/>
                    <a:pt x="111" y="138"/>
                  </a:cubicBezTo>
                  <a:cubicBezTo>
                    <a:pt x="100" y="132"/>
                    <a:pt x="89" y="126"/>
                    <a:pt x="78" y="121"/>
                  </a:cubicBezTo>
                  <a:cubicBezTo>
                    <a:pt x="77" y="120"/>
                    <a:pt x="76" y="120"/>
                    <a:pt x="75" y="121"/>
                  </a:cubicBezTo>
                  <a:cubicBezTo>
                    <a:pt x="60" y="128"/>
                    <a:pt x="46" y="136"/>
                    <a:pt x="31" y="144"/>
                  </a:cubicBezTo>
                  <a:cubicBezTo>
                    <a:pt x="31" y="144"/>
                    <a:pt x="30" y="144"/>
                    <a:pt x="30" y="145"/>
                  </a:cubicBezTo>
                  <a:cubicBezTo>
                    <a:pt x="30" y="144"/>
                    <a:pt x="30" y="144"/>
                    <a:pt x="30" y="143"/>
                  </a:cubicBezTo>
                  <a:cubicBezTo>
                    <a:pt x="32" y="130"/>
                    <a:pt x="34" y="116"/>
                    <a:pt x="36" y="103"/>
                  </a:cubicBezTo>
                  <a:cubicBezTo>
                    <a:pt x="37" y="100"/>
                    <a:pt x="37" y="97"/>
                    <a:pt x="38" y="94"/>
                  </a:cubicBezTo>
                  <a:cubicBezTo>
                    <a:pt x="38" y="93"/>
                    <a:pt x="38" y="92"/>
                    <a:pt x="37" y="91"/>
                  </a:cubicBezTo>
                  <a:cubicBezTo>
                    <a:pt x="25" y="80"/>
                    <a:pt x="13" y="68"/>
                    <a:pt x="1" y="56"/>
                  </a:cubicBezTo>
                  <a:cubicBezTo>
                    <a:pt x="0" y="56"/>
                    <a:pt x="0" y="56"/>
                    <a:pt x="0" y="56"/>
                  </a:cubicBezTo>
                  <a:cubicBezTo>
                    <a:pt x="3" y="55"/>
                    <a:pt x="7" y="55"/>
                    <a:pt x="10" y="54"/>
                  </a:cubicBezTo>
                  <a:cubicBezTo>
                    <a:pt x="21" y="53"/>
                    <a:pt x="31" y="51"/>
                    <a:pt x="42" y="49"/>
                  </a:cubicBezTo>
                  <a:cubicBezTo>
                    <a:pt x="45" y="49"/>
                    <a:pt x="48" y="48"/>
                    <a:pt x="51" y="48"/>
                  </a:cubicBezTo>
                  <a:cubicBezTo>
                    <a:pt x="52" y="48"/>
                    <a:pt x="53" y="47"/>
                    <a:pt x="53" y="46"/>
                  </a:cubicBezTo>
                  <a:cubicBezTo>
                    <a:pt x="60" y="31"/>
                    <a:pt x="68" y="17"/>
                    <a:pt x="75" y="2"/>
                  </a:cubicBezTo>
                  <a:cubicBezTo>
                    <a:pt x="75" y="1"/>
                    <a:pt x="75" y="1"/>
                    <a:pt x="75" y="1"/>
                  </a:cubicBezTo>
                  <a:cubicBezTo>
                    <a:pt x="76" y="0"/>
                    <a:pt x="76" y="0"/>
                    <a:pt x="76" y="0"/>
                  </a:cubicBezTo>
                  <a:cubicBezTo>
                    <a:pt x="77" y="2"/>
                    <a:pt x="77" y="4"/>
                    <a:pt x="78" y="6"/>
                  </a:cubicBezTo>
                  <a:cubicBezTo>
                    <a:pt x="85" y="19"/>
                    <a:pt x="92" y="33"/>
                    <a:pt x="99" y="46"/>
                  </a:cubicBezTo>
                  <a:cubicBezTo>
                    <a:pt x="99" y="47"/>
                    <a:pt x="100" y="48"/>
                    <a:pt x="100" y="48"/>
                  </a:cubicBezTo>
                  <a:cubicBezTo>
                    <a:pt x="117" y="50"/>
                    <a:pt x="134" y="52"/>
                    <a:pt x="150" y="55"/>
                  </a:cubicBezTo>
                  <a:cubicBezTo>
                    <a:pt x="151" y="55"/>
                    <a:pt x="151" y="55"/>
                    <a:pt x="151" y="55"/>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1" name="Google Shape;1551;p50"/>
            <p:cNvSpPr/>
            <p:nvPr/>
          </p:nvSpPr>
          <p:spPr>
            <a:xfrm>
              <a:off x="3663600" y="1899163"/>
              <a:ext cx="19177" cy="17264"/>
            </a:xfrm>
            <a:custGeom>
              <a:rect b="b" l="l" r="r" t="t"/>
              <a:pathLst>
                <a:path extrusionOk="0" h="145" w="151">
                  <a:moveTo>
                    <a:pt x="151" y="55"/>
                  </a:moveTo>
                  <a:cubicBezTo>
                    <a:pt x="149" y="57"/>
                    <a:pt x="147" y="59"/>
                    <a:pt x="145" y="62"/>
                  </a:cubicBezTo>
                  <a:cubicBezTo>
                    <a:pt x="136" y="70"/>
                    <a:pt x="128" y="78"/>
                    <a:pt x="120" y="86"/>
                  </a:cubicBezTo>
                  <a:cubicBezTo>
                    <a:pt x="118" y="88"/>
                    <a:pt x="116" y="89"/>
                    <a:pt x="115" y="91"/>
                  </a:cubicBezTo>
                  <a:cubicBezTo>
                    <a:pt x="114" y="92"/>
                    <a:pt x="114" y="93"/>
                    <a:pt x="114" y="93"/>
                  </a:cubicBezTo>
                  <a:cubicBezTo>
                    <a:pt x="116" y="108"/>
                    <a:pt x="119" y="122"/>
                    <a:pt x="122" y="137"/>
                  </a:cubicBezTo>
                  <a:cubicBezTo>
                    <a:pt x="122" y="139"/>
                    <a:pt x="122" y="142"/>
                    <a:pt x="123" y="144"/>
                  </a:cubicBezTo>
                  <a:cubicBezTo>
                    <a:pt x="119" y="142"/>
                    <a:pt x="115" y="140"/>
                    <a:pt x="111" y="138"/>
                  </a:cubicBezTo>
                  <a:cubicBezTo>
                    <a:pt x="100" y="132"/>
                    <a:pt x="88" y="126"/>
                    <a:pt x="77" y="121"/>
                  </a:cubicBezTo>
                  <a:cubicBezTo>
                    <a:pt x="76" y="120"/>
                    <a:pt x="75" y="120"/>
                    <a:pt x="74" y="121"/>
                  </a:cubicBezTo>
                  <a:cubicBezTo>
                    <a:pt x="60" y="128"/>
                    <a:pt x="45" y="136"/>
                    <a:pt x="31" y="144"/>
                  </a:cubicBezTo>
                  <a:cubicBezTo>
                    <a:pt x="30" y="144"/>
                    <a:pt x="30" y="144"/>
                    <a:pt x="29" y="145"/>
                  </a:cubicBezTo>
                  <a:cubicBezTo>
                    <a:pt x="29" y="144"/>
                    <a:pt x="29" y="144"/>
                    <a:pt x="29" y="143"/>
                  </a:cubicBezTo>
                  <a:cubicBezTo>
                    <a:pt x="32" y="130"/>
                    <a:pt x="34" y="116"/>
                    <a:pt x="36" y="103"/>
                  </a:cubicBezTo>
                  <a:cubicBezTo>
                    <a:pt x="36" y="100"/>
                    <a:pt x="37" y="97"/>
                    <a:pt x="38" y="94"/>
                  </a:cubicBezTo>
                  <a:cubicBezTo>
                    <a:pt x="38" y="93"/>
                    <a:pt x="37" y="92"/>
                    <a:pt x="37" y="91"/>
                  </a:cubicBezTo>
                  <a:cubicBezTo>
                    <a:pt x="24" y="80"/>
                    <a:pt x="12" y="68"/>
                    <a:pt x="0" y="56"/>
                  </a:cubicBezTo>
                  <a:cubicBezTo>
                    <a:pt x="0" y="56"/>
                    <a:pt x="0" y="56"/>
                    <a:pt x="0" y="56"/>
                  </a:cubicBezTo>
                  <a:cubicBezTo>
                    <a:pt x="3" y="55"/>
                    <a:pt x="6" y="55"/>
                    <a:pt x="10" y="54"/>
                  </a:cubicBezTo>
                  <a:cubicBezTo>
                    <a:pt x="20" y="53"/>
                    <a:pt x="31" y="51"/>
                    <a:pt x="41" y="49"/>
                  </a:cubicBezTo>
                  <a:cubicBezTo>
                    <a:pt x="44" y="49"/>
                    <a:pt x="47" y="48"/>
                    <a:pt x="50" y="48"/>
                  </a:cubicBezTo>
                  <a:cubicBezTo>
                    <a:pt x="51" y="48"/>
                    <a:pt x="52" y="47"/>
                    <a:pt x="53" y="46"/>
                  </a:cubicBezTo>
                  <a:cubicBezTo>
                    <a:pt x="60" y="31"/>
                    <a:pt x="67" y="17"/>
                    <a:pt x="74" y="2"/>
                  </a:cubicBezTo>
                  <a:cubicBezTo>
                    <a:pt x="74" y="1"/>
                    <a:pt x="75" y="1"/>
                    <a:pt x="75" y="1"/>
                  </a:cubicBezTo>
                  <a:cubicBezTo>
                    <a:pt x="75" y="0"/>
                    <a:pt x="75" y="0"/>
                    <a:pt x="75" y="0"/>
                  </a:cubicBezTo>
                  <a:cubicBezTo>
                    <a:pt x="76" y="2"/>
                    <a:pt x="77" y="4"/>
                    <a:pt x="78" y="6"/>
                  </a:cubicBezTo>
                  <a:cubicBezTo>
                    <a:pt x="85" y="19"/>
                    <a:pt x="91" y="33"/>
                    <a:pt x="98" y="46"/>
                  </a:cubicBezTo>
                  <a:cubicBezTo>
                    <a:pt x="99" y="47"/>
                    <a:pt x="99" y="48"/>
                    <a:pt x="100" y="48"/>
                  </a:cubicBezTo>
                  <a:cubicBezTo>
                    <a:pt x="117" y="50"/>
                    <a:pt x="133" y="52"/>
                    <a:pt x="150" y="55"/>
                  </a:cubicBezTo>
                  <a:cubicBezTo>
                    <a:pt x="150" y="55"/>
                    <a:pt x="151" y="55"/>
                    <a:pt x="151" y="55"/>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2" name="Google Shape;1552;p50"/>
            <p:cNvSpPr/>
            <p:nvPr/>
          </p:nvSpPr>
          <p:spPr>
            <a:xfrm>
              <a:off x="3685825" y="1899163"/>
              <a:ext cx="17379" cy="17264"/>
            </a:xfrm>
            <a:custGeom>
              <a:rect b="b" l="l" r="r" t="t"/>
              <a:pathLst>
                <a:path extrusionOk="0" h="145" w="151">
                  <a:moveTo>
                    <a:pt x="151" y="55"/>
                  </a:moveTo>
                  <a:cubicBezTo>
                    <a:pt x="149" y="57"/>
                    <a:pt x="147" y="59"/>
                    <a:pt x="145" y="62"/>
                  </a:cubicBezTo>
                  <a:cubicBezTo>
                    <a:pt x="137" y="70"/>
                    <a:pt x="129" y="78"/>
                    <a:pt x="120" y="86"/>
                  </a:cubicBezTo>
                  <a:cubicBezTo>
                    <a:pt x="119" y="88"/>
                    <a:pt x="117" y="89"/>
                    <a:pt x="115" y="91"/>
                  </a:cubicBezTo>
                  <a:cubicBezTo>
                    <a:pt x="115" y="92"/>
                    <a:pt x="114" y="93"/>
                    <a:pt x="114" y="93"/>
                  </a:cubicBezTo>
                  <a:cubicBezTo>
                    <a:pt x="117" y="108"/>
                    <a:pt x="120" y="122"/>
                    <a:pt x="122" y="137"/>
                  </a:cubicBezTo>
                  <a:cubicBezTo>
                    <a:pt x="123" y="139"/>
                    <a:pt x="123" y="142"/>
                    <a:pt x="123" y="144"/>
                  </a:cubicBezTo>
                  <a:cubicBezTo>
                    <a:pt x="119" y="142"/>
                    <a:pt x="115" y="140"/>
                    <a:pt x="111" y="138"/>
                  </a:cubicBezTo>
                  <a:cubicBezTo>
                    <a:pt x="100" y="132"/>
                    <a:pt x="89" y="126"/>
                    <a:pt x="78" y="121"/>
                  </a:cubicBezTo>
                  <a:cubicBezTo>
                    <a:pt x="77" y="120"/>
                    <a:pt x="76" y="120"/>
                    <a:pt x="75" y="121"/>
                  </a:cubicBezTo>
                  <a:cubicBezTo>
                    <a:pt x="60" y="128"/>
                    <a:pt x="46" y="136"/>
                    <a:pt x="31" y="144"/>
                  </a:cubicBezTo>
                  <a:cubicBezTo>
                    <a:pt x="31" y="144"/>
                    <a:pt x="30" y="144"/>
                    <a:pt x="30" y="145"/>
                  </a:cubicBezTo>
                  <a:cubicBezTo>
                    <a:pt x="30" y="144"/>
                    <a:pt x="30" y="144"/>
                    <a:pt x="30" y="143"/>
                  </a:cubicBezTo>
                  <a:cubicBezTo>
                    <a:pt x="32" y="130"/>
                    <a:pt x="34" y="116"/>
                    <a:pt x="37" y="103"/>
                  </a:cubicBezTo>
                  <a:cubicBezTo>
                    <a:pt x="37" y="100"/>
                    <a:pt x="38" y="97"/>
                    <a:pt x="38" y="94"/>
                  </a:cubicBezTo>
                  <a:cubicBezTo>
                    <a:pt x="38" y="93"/>
                    <a:pt x="38" y="92"/>
                    <a:pt x="37" y="91"/>
                  </a:cubicBezTo>
                  <a:cubicBezTo>
                    <a:pt x="25" y="80"/>
                    <a:pt x="13" y="68"/>
                    <a:pt x="1" y="56"/>
                  </a:cubicBezTo>
                  <a:cubicBezTo>
                    <a:pt x="0" y="56"/>
                    <a:pt x="0" y="56"/>
                    <a:pt x="0" y="56"/>
                  </a:cubicBezTo>
                  <a:cubicBezTo>
                    <a:pt x="4" y="55"/>
                    <a:pt x="7" y="55"/>
                    <a:pt x="10" y="54"/>
                  </a:cubicBezTo>
                  <a:cubicBezTo>
                    <a:pt x="21" y="53"/>
                    <a:pt x="31" y="51"/>
                    <a:pt x="42" y="49"/>
                  </a:cubicBezTo>
                  <a:cubicBezTo>
                    <a:pt x="45" y="49"/>
                    <a:pt x="48" y="48"/>
                    <a:pt x="51" y="48"/>
                  </a:cubicBezTo>
                  <a:cubicBezTo>
                    <a:pt x="52" y="48"/>
                    <a:pt x="53" y="47"/>
                    <a:pt x="53" y="46"/>
                  </a:cubicBezTo>
                  <a:cubicBezTo>
                    <a:pt x="60" y="31"/>
                    <a:pt x="68" y="17"/>
                    <a:pt x="75" y="2"/>
                  </a:cubicBezTo>
                  <a:cubicBezTo>
                    <a:pt x="75" y="1"/>
                    <a:pt x="75" y="1"/>
                    <a:pt x="75" y="1"/>
                  </a:cubicBezTo>
                  <a:cubicBezTo>
                    <a:pt x="76" y="0"/>
                    <a:pt x="76" y="0"/>
                    <a:pt x="76" y="0"/>
                  </a:cubicBezTo>
                  <a:cubicBezTo>
                    <a:pt x="77" y="2"/>
                    <a:pt x="77" y="4"/>
                    <a:pt x="78" y="6"/>
                  </a:cubicBezTo>
                  <a:cubicBezTo>
                    <a:pt x="85" y="19"/>
                    <a:pt x="92" y="33"/>
                    <a:pt x="99" y="46"/>
                  </a:cubicBezTo>
                  <a:cubicBezTo>
                    <a:pt x="99" y="47"/>
                    <a:pt x="100" y="48"/>
                    <a:pt x="101" y="48"/>
                  </a:cubicBezTo>
                  <a:cubicBezTo>
                    <a:pt x="117" y="50"/>
                    <a:pt x="134" y="52"/>
                    <a:pt x="150" y="55"/>
                  </a:cubicBezTo>
                  <a:cubicBezTo>
                    <a:pt x="151" y="55"/>
                    <a:pt x="151" y="55"/>
                    <a:pt x="151" y="55"/>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3" name="Google Shape;1553;p50"/>
            <p:cNvSpPr/>
            <p:nvPr/>
          </p:nvSpPr>
          <p:spPr>
            <a:xfrm>
              <a:off x="3760438" y="1899163"/>
              <a:ext cx="17379" cy="17264"/>
            </a:xfrm>
            <a:custGeom>
              <a:rect b="b" l="l" r="r" t="t"/>
              <a:pathLst>
                <a:path extrusionOk="0" h="145" w="151">
                  <a:moveTo>
                    <a:pt x="151" y="55"/>
                  </a:moveTo>
                  <a:cubicBezTo>
                    <a:pt x="149" y="57"/>
                    <a:pt x="147" y="59"/>
                    <a:pt x="145" y="62"/>
                  </a:cubicBezTo>
                  <a:cubicBezTo>
                    <a:pt x="137" y="70"/>
                    <a:pt x="128" y="78"/>
                    <a:pt x="120" y="86"/>
                  </a:cubicBezTo>
                  <a:cubicBezTo>
                    <a:pt x="118" y="88"/>
                    <a:pt x="116" y="89"/>
                    <a:pt x="115" y="91"/>
                  </a:cubicBezTo>
                  <a:cubicBezTo>
                    <a:pt x="114" y="92"/>
                    <a:pt x="114" y="93"/>
                    <a:pt x="114" y="93"/>
                  </a:cubicBezTo>
                  <a:cubicBezTo>
                    <a:pt x="117" y="108"/>
                    <a:pt x="119" y="122"/>
                    <a:pt x="122" y="137"/>
                  </a:cubicBezTo>
                  <a:cubicBezTo>
                    <a:pt x="122" y="139"/>
                    <a:pt x="123" y="142"/>
                    <a:pt x="123" y="144"/>
                  </a:cubicBezTo>
                  <a:cubicBezTo>
                    <a:pt x="119" y="142"/>
                    <a:pt x="115" y="140"/>
                    <a:pt x="111" y="138"/>
                  </a:cubicBezTo>
                  <a:cubicBezTo>
                    <a:pt x="100" y="132"/>
                    <a:pt x="89" y="126"/>
                    <a:pt x="77" y="121"/>
                  </a:cubicBezTo>
                  <a:cubicBezTo>
                    <a:pt x="76" y="120"/>
                    <a:pt x="76" y="120"/>
                    <a:pt x="75" y="121"/>
                  </a:cubicBezTo>
                  <a:cubicBezTo>
                    <a:pt x="60" y="128"/>
                    <a:pt x="45" y="136"/>
                    <a:pt x="31" y="144"/>
                  </a:cubicBezTo>
                  <a:cubicBezTo>
                    <a:pt x="31" y="144"/>
                    <a:pt x="30" y="144"/>
                    <a:pt x="29" y="145"/>
                  </a:cubicBezTo>
                  <a:cubicBezTo>
                    <a:pt x="29" y="144"/>
                    <a:pt x="29" y="144"/>
                    <a:pt x="29" y="143"/>
                  </a:cubicBezTo>
                  <a:cubicBezTo>
                    <a:pt x="32" y="130"/>
                    <a:pt x="34" y="116"/>
                    <a:pt x="36" y="103"/>
                  </a:cubicBezTo>
                  <a:cubicBezTo>
                    <a:pt x="37" y="100"/>
                    <a:pt x="37" y="97"/>
                    <a:pt x="38" y="94"/>
                  </a:cubicBezTo>
                  <a:cubicBezTo>
                    <a:pt x="38" y="93"/>
                    <a:pt x="37" y="92"/>
                    <a:pt x="37" y="91"/>
                  </a:cubicBezTo>
                  <a:cubicBezTo>
                    <a:pt x="25" y="80"/>
                    <a:pt x="12" y="68"/>
                    <a:pt x="0" y="56"/>
                  </a:cubicBezTo>
                  <a:cubicBezTo>
                    <a:pt x="0" y="56"/>
                    <a:pt x="0" y="56"/>
                    <a:pt x="0" y="56"/>
                  </a:cubicBezTo>
                  <a:cubicBezTo>
                    <a:pt x="3" y="55"/>
                    <a:pt x="6" y="55"/>
                    <a:pt x="10" y="54"/>
                  </a:cubicBezTo>
                  <a:cubicBezTo>
                    <a:pt x="20" y="53"/>
                    <a:pt x="31" y="51"/>
                    <a:pt x="41" y="49"/>
                  </a:cubicBezTo>
                  <a:cubicBezTo>
                    <a:pt x="44" y="49"/>
                    <a:pt x="47" y="48"/>
                    <a:pt x="50" y="48"/>
                  </a:cubicBezTo>
                  <a:cubicBezTo>
                    <a:pt x="52" y="48"/>
                    <a:pt x="52" y="47"/>
                    <a:pt x="53" y="46"/>
                  </a:cubicBezTo>
                  <a:cubicBezTo>
                    <a:pt x="60" y="31"/>
                    <a:pt x="67" y="17"/>
                    <a:pt x="74" y="2"/>
                  </a:cubicBezTo>
                  <a:cubicBezTo>
                    <a:pt x="75" y="1"/>
                    <a:pt x="75" y="1"/>
                    <a:pt x="75" y="1"/>
                  </a:cubicBezTo>
                  <a:cubicBezTo>
                    <a:pt x="75" y="0"/>
                    <a:pt x="75" y="0"/>
                    <a:pt x="75" y="0"/>
                  </a:cubicBezTo>
                  <a:cubicBezTo>
                    <a:pt x="76" y="2"/>
                    <a:pt x="77" y="4"/>
                    <a:pt x="78" y="6"/>
                  </a:cubicBezTo>
                  <a:cubicBezTo>
                    <a:pt x="85" y="19"/>
                    <a:pt x="92" y="33"/>
                    <a:pt x="98" y="46"/>
                  </a:cubicBezTo>
                  <a:cubicBezTo>
                    <a:pt x="99" y="47"/>
                    <a:pt x="100" y="48"/>
                    <a:pt x="100" y="48"/>
                  </a:cubicBezTo>
                  <a:cubicBezTo>
                    <a:pt x="117" y="50"/>
                    <a:pt x="133" y="52"/>
                    <a:pt x="150" y="55"/>
                  </a:cubicBezTo>
                  <a:cubicBezTo>
                    <a:pt x="150" y="55"/>
                    <a:pt x="151" y="55"/>
                    <a:pt x="151" y="55"/>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4" name="Google Shape;1554;p50"/>
            <p:cNvSpPr/>
            <p:nvPr/>
          </p:nvSpPr>
          <p:spPr>
            <a:xfrm>
              <a:off x="3782663" y="1899163"/>
              <a:ext cx="17494" cy="17264"/>
            </a:xfrm>
            <a:custGeom>
              <a:rect b="b" l="l" r="r" t="t"/>
              <a:pathLst>
                <a:path extrusionOk="0" h="145" w="152">
                  <a:moveTo>
                    <a:pt x="152" y="55"/>
                  </a:moveTo>
                  <a:cubicBezTo>
                    <a:pt x="150" y="57"/>
                    <a:pt x="147" y="59"/>
                    <a:pt x="145" y="62"/>
                  </a:cubicBezTo>
                  <a:cubicBezTo>
                    <a:pt x="137" y="70"/>
                    <a:pt x="129" y="78"/>
                    <a:pt x="121" y="86"/>
                  </a:cubicBezTo>
                  <a:cubicBezTo>
                    <a:pt x="119" y="88"/>
                    <a:pt x="117" y="89"/>
                    <a:pt x="115" y="91"/>
                  </a:cubicBezTo>
                  <a:cubicBezTo>
                    <a:pt x="115" y="92"/>
                    <a:pt x="114" y="93"/>
                    <a:pt x="115" y="93"/>
                  </a:cubicBezTo>
                  <a:cubicBezTo>
                    <a:pt x="117" y="108"/>
                    <a:pt x="120" y="122"/>
                    <a:pt x="122" y="137"/>
                  </a:cubicBezTo>
                  <a:cubicBezTo>
                    <a:pt x="123" y="139"/>
                    <a:pt x="123" y="142"/>
                    <a:pt x="124" y="144"/>
                  </a:cubicBezTo>
                  <a:cubicBezTo>
                    <a:pt x="119" y="142"/>
                    <a:pt x="115" y="140"/>
                    <a:pt x="112" y="138"/>
                  </a:cubicBezTo>
                  <a:cubicBezTo>
                    <a:pt x="100" y="132"/>
                    <a:pt x="89" y="126"/>
                    <a:pt x="78" y="121"/>
                  </a:cubicBezTo>
                  <a:cubicBezTo>
                    <a:pt x="77" y="120"/>
                    <a:pt x="76" y="120"/>
                    <a:pt x="75" y="121"/>
                  </a:cubicBezTo>
                  <a:cubicBezTo>
                    <a:pt x="61" y="128"/>
                    <a:pt x="46" y="136"/>
                    <a:pt x="31" y="144"/>
                  </a:cubicBezTo>
                  <a:cubicBezTo>
                    <a:pt x="31" y="144"/>
                    <a:pt x="31" y="144"/>
                    <a:pt x="30" y="145"/>
                  </a:cubicBezTo>
                  <a:cubicBezTo>
                    <a:pt x="30" y="144"/>
                    <a:pt x="30" y="144"/>
                    <a:pt x="30" y="143"/>
                  </a:cubicBezTo>
                  <a:cubicBezTo>
                    <a:pt x="32" y="130"/>
                    <a:pt x="34" y="116"/>
                    <a:pt x="37" y="103"/>
                  </a:cubicBezTo>
                  <a:cubicBezTo>
                    <a:pt x="37" y="100"/>
                    <a:pt x="38" y="97"/>
                    <a:pt x="38" y="94"/>
                  </a:cubicBezTo>
                  <a:cubicBezTo>
                    <a:pt x="38" y="93"/>
                    <a:pt x="38" y="92"/>
                    <a:pt x="37" y="91"/>
                  </a:cubicBezTo>
                  <a:cubicBezTo>
                    <a:pt x="25" y="80"/>
                    <a:pt x="13" y="68"/>
                    <a:pt x="1" y="56"/>
                  </a:cubicBezTo>
                  <a:cubicBezTo>
                    <a:pt x="0" y="56"/>
                    <a:pt x="0" y="56"/>
                    <a:pt x="0" y="56"/>
                  </a:cubicBezTo>
                  <a:cubicBezTo>
                    <a:pt x="4" y="55"/>
                    <a:pt x="7" y="55"/>
                    <a:pt x="10" y="54"/>
                  </a:cubicBezTo>
                  <a:cubicBezTo>
                    <a:pt x="21" y="53"/>
                    <a:pt x="31" y="51"/>
                    <a:pt x="42" y="49"/>
                  </a:cubicBezTo>
                  <a:cubicBezTo>
                    <a:pt x="45" y="49"/>
                    <a:pt x="48" y="48"/>
                    <a:pt x="51" y="48"/>
                  </a:cubicBezTo>
                  <a:cubicBezTo>
                    <a:pt x="52" y="48"/>
                    <a:pt x="53" y="47"/>
                    <a:pt x="53" y="46"/>
                  </a:cubicBezTo>
                  <a:cubicBezTo>
                    <a:pt x="61" y="31"/>
                    <a:pt x="68" y="17"/>
                    <a:pt x="75" y="2"/>
                  </a:cubicBezTo>
                  <a:cubicBezTo>
                    <a:pt x="75" y="1"/>
                    <a:pt x="75" y="1"/>
                    <a:pt x="76" y="1"/>
                  </a:cubicBezTo>
                  <a:cubicBezTo>
                    <a:pt x="76" y="0"/>
                    <a:pt x="76" y="0"/>
                    <a:pt x="76" y="0"/>
                  </a:cubicBezTo>
                  <a:cubicBezTo>
                    <a:pt x="77" y="2"/>
                    <a:pt x="78" y="4"/>
                    <a:pt x="79" y="6"/>
                  </a:cubicBezTo>
                  <a:cubicBezTo>
                    <a:pt x="85" y="19"/>
                    <a:pt x="92" y="33"/>
                    <a:pt x="99" y="46"/>
                  </a:cubicBezTo>
                  <a:cubicBezTo>
                    <a:pt x="99" y="47"/>
                    <a:pt x="100" y="48"/>
                    <a:pt x="101" y="48"/>
                  </a:cubicBezTo>
                  <a:cubicBezTo>
                    <a:pt x="117" y="50"/>
                    <a:pt x="134" y="52"/>
                    <a:pt x="150" y="55"/>
                  </a:cubicBezTo>
                  <a:cubicBezTo>
                    <a:pt x="151" y="55"/>
                    <a:pt x="151" y="55"/>
                    <a:pt x="152" y="55"/>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5" name="Google Shape;1555;p50"/>
            <p:cNvSpPr/>
            <p:nvPr/>
          </p:nvSpPr>
          <p:spPr>
            <a:xfrm>
              <a:off x="3804888" y="1899163"/>
              <a:ext cx="17379" cy="17264"/>
            </a:xfrm>
            <a:custGeom>
              <a:rect b="b" l="l" r="r" t="t"/>
              <a:pathLst>
                <a:path extrusionOk="0" h="145" w="151">
                  <a:moveTo>
                    <a:pt x="151" y="55"/>
                  </a:moveTo>
                  <a:cubicBezTo>
                    <a:pt x="149" y="57"/>
                    <a:pt x="147" y="59"/>
                    <a:pt x="145" y="62"/>
                  </a:cubicBezTo>
                  <a:cubicBezTo>
                    <a:pt x="137" y="70"/>
                    <a:pt x="128" y="78"/>
                    <a:pt x="120" y="86"/>
                  </a:cubicBezTo>
                  <a:cubicBezTo>
                    <a:pt x="118" y="88"/>
                    <a:pt x="116" y="89"/>
                    <a:pt x="115" y="91"/>
                  </a:cubicBezTo>
                  <a:cubicBezTo>
                    <a:pt x="114" y="92"/>
                    <a:pt x="114" y="93"/>
                    <a:pt x="114" y="93"/>
                  </a:cubicBezTo>
                  <a:cubicBezTo>
                    <a:pt x="117" y="108"/>
                    <a:pt x="119" y="122"/>
                    <a:pt x="122" y="137"/>
                  </a:cubicBezTo>
                  <a:cubicBezTo>
                    <a:pt x="122" y="139"/>
                    <a:pt x="123" y="142"/>
                    <a:pt x="123" y="144"/>
                  </a:cubicBezTo>
                  <a:cubicBezTo>
                    <a:pt x="119" y="142"/>
                    <a:pt x="115" y="140"/>
                    <a:pt x="111" y="138"/>
                  </a:cubicBezTo>
                  <a:cubicBezTo>
                    <a:pt x="100" y="132"/>
                    <a:pt x="89" y="126"/>
                    <a:pt x="78" y="121"/>
                  </a:cubicBezTo>
                  <a:cubicBezTo>
                    <a:pt x="76" y="120"/>
                    <a:pt x="76" y="120"/>
                    <a:pt x="75" y="121"/>
                  </a:cubicBezTo>
                  <a:cubicBezTo>
                    <a:pt x="60" y="128"/>
                    <a:pt x="46" y="136"/>
                    <a:pt x="31" y="144"/>
                  </a:cubicBezTo>
                  <a:cubicBezTo>
                    <a:pt x="31" y="144"/>
                    <a:pt x="30" y="144"/>
                    <a:pt x="30" y="145"/>
                  </a:cubicBezTo>
                  <a:cubicBezTo>
                    <a:pt x="30" y="144"/>
                    <a:pt x="29" y="144"/>
                    <a:pt x="30" y="143"/>
                  </a:cubicBezTo>
                  <a:cubicBezTo>
                    <a:pt x="32" y="130"/>
                    <a:pt x="34" y="116"/>
                    <a:pt x="36" y="103"/>
                  </a:cubicBezTo>
                  <a:cubicBezTo>
                    <a:pt x="37" y="100"/>
                    <a:pt x="37" y="97"/>
                    <a:pt x="38" y="94"/>
                  </a:cubicBezTo>
                  <a:cubicBezTo>
                    <a:pt x="38" y="93"/>
                    <a:pt x="38" y="92"/>
                    <a:pt x="37" y="91"/>
                  </a:cubicBezTo>
                  <a:cubicBezTo>
                    <a:pt x="25" y="80"/>
                    <a:pt x="13" y="68"/>
                    <a:pt x="0" y="56"/>
                  </a:cubicBezTo>
                  <a:cubicBezTo>
                    <a:pt x="0" y="56"/>
                    <a:pt x="0" y="56"/>
                    <a:pt x="0" y="56"/>
                  </a:cubicBezTo>
                  <a:cubicBezTo>
                    <a:pt x="3" y="55"/>
                    <a:pt x="7" y="55"/>
                    <a:pt x="10" y="54"/>
                  </a:cubicBezTo>
                  <a:cubicBezTo>
                    <a:pt x="20" y="53"/>
                    <a:pt x="31" y="51"/>
                    <a:pt x="42" y="49"/>
                  </a:cubicBezTo>
                  <a:cubicBezTo>
                    <a:pt x="45" y="49"/>
                    <a:pt x="48" y="48"/>
                    <a:pt x="51" y="48"/>
                  </a:cubicBezTo>
                  <a:cubicBezTo>
                    <a:pt x="52" y="48"/>
                    <a:pt x="52" y="47"/>
                    <a:pt x="53" y="46"/>
                  </a:cubicBezTo>
                  <a:cubicBezTo>
                    <a:pt x="60" y="31"/>
                    <a:pt x="67" y="17"/>
                    <a:pt x="75" y="2"/>
                  </a:cubicBezTo>
                  <a:cubicBezTo>
                    <a:pt x="75" y="1"/>
                    <a:pt x="75" y="1"/>
                    <a:pt x="75" y="1"/>
                  </a:cubicBezTo>
                  <a:cubicBezTo>
                    <a:pt x="75" y="0"/>
                    <a:pt x="75" y="0"/>
                    <a:pt x="75" y="0"/>
                  </a:cubicBezTo>
                  <a:cubicBezTo>
                    <a:pt x="76" y="2"/>
                    <a:pt x="77" y="4"/>
                    <a:pt x="78" y="6"/>
                  </a:cubicBezTo>
                  <a:cubicBezTo>
                    <a:pt x="85" y="19"/>
                    <a:pt x="92" y="33"/>
                    <a:pt x="99" y="46"/>
                  </a:cubicBezTo>
                  <a:cubicBezTo>
                    <a:pt x="99" y="47"/>
                    <a:pt x="100" y="48"/>
                    <a:pt x="100" y="48"/>
                  </a:cubicBezTo>
                  <a:cubicBezTo>
                    <a:pt x="117" y="50"/>
                    <a:pt x="133" y="52"/>
                    <a:pt x="150" y="55"/>
                  </a:cubicBezTo>
                  <a:cubicBezTo>
                    <a:pt x="150" y="55"/>
                    <a:pt x="151" y="55"/>
                    <a:pt x="151" y="55"/>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6" name="Google Shape;1556;p50"/>
            <p:cNvSpPr/>
            <p:nvPr/>
          </p:nvSpPr>
          <p:spPr>
            <a:xfrm>
              <a:off x="3827113" y="1899163"/>
              <a:ext cx="17494" cy="17264"/>
            </a:xfrm>
            <a:custGeom>
              <a:rect b="b" l="l" r="r" t="t"/>
              <a:pathLst>
                <a:path extrusionOk="0" h="145" w="152">
                  <a:moveTo>
                    <a:pt x="152" y="55"/>
                  </a:moveTo>
                  <a:cubicBezTo>
                    <a:pt x="150" y="57"/>
                    <a:pt x="148" y="59"/>
                    <a:pt x="145" y="62"/>
                  </a:cubicBezTo>
                  <a:cubicBezTo>
                    <a:pt x="137" y="70"/>
                    <a:pt x="129" y="78"/>
                    <a:pt x="121" y="86"/>
                  </a:cubicBezTo>
                  <a:cubicBezTo>
                    <a:pt x="119" y="88"/>
                    <a:pt x="117" y="89"/>
                    <a:pt x="115" y="91"/>
                  </a:cubicBezTo>
                  <a:cubicBezTo>
                    <a:pt x="115" y="92"/>
                    <a:pt x="115" y="93"/>
                    <a:pt x="115" y="93"/>
                  </a:cubicBezTo>
                  <a:cubicBezTo>
                    <a:pt x="117" y="108"/>
                    <a:pt x="120" y="122"/>
                    <a:pt x="122" y="137"/>
                  </a:cubicBezTo>
                  <a:cubicBezTo>
                    <a:pt x="123" y="139"/>
                    <a:pt x="123" y="142"/>
                    <a:pt x="124" y="144"/>
                  </a:cubicBezTo>
                  <a:cubicBezTo>
                    <a:pt x="119" y="142"/>
                    <a:pt x="116" y="140"/>
                    <a:pt x="112" y="138"/>
                  </a:cubicBezTo>
                  <a:cubicBezTo>
                    <a:pt x="101" y="132"/>
                    <a:pt x="89" y="126"/>
                    <a:pt x="78" y="121"/>
                  </a:cubicBezTo>
                  <a:cubicBezTo>
                    <a:pt x="77" y="120"/>
                    <a:pt x="76" y="120"/>
                    <a:pt x="75" y="121"/>
                  </a:cubicBezTo>
                  <a:cubicBezTo>
                    <a:pt x="61" y="128"/>
                    <a:pt x="46" y="136"/>
                    <a:pt x="32" y="144"/>
                  </a:cubicBezTo>
                  <a:cubicBezTo>
                    <a:pt x="31" y="144"/>
                    <a:pt x="31" y="144"/>
                    <a:pt x="30" y="145"/>
                  </a:cubicBezTo>
                  <a:cubicBezTo>
                    <a:pt x="30" y="144"/>
                    <a:pt x="30" y="144"/>
                    <a:pt x="30" y="143"/>
                  </a:cubicBezTo>
                  <a:cubicBezTo>
                    <a:pt x="32" y="130"/>
                    <a:pt x="35" y="116"/>
                    <a:pt x="37" y="103"/>
                  </a:cubicBezTo>
                  <a:cubicBezTo>
                    <a:pt x="37" y="100"/>
                    <a:pt x="38" y="97"/>
                    <a:pt x="38" y="94"/>
                  </a:cubicBezTo>
                  <a:cubicBezTo>
                    <a:pt x="39" y="93"/>
                    <a:pt x="38" y="92"/>
                    <a:pt x="37" y="91"/>
                  </a:cubicBezTo>
                  <a:cubicBezTo>
                    <a:pt x="25" y="80"/>
                    <a:pt x="13" y="68"/>
                    <a:pt x="1" y="56"/>
                  </a:cubicBezTo>
                  <a:cubicBezTo>
                    <a:pt x="0" y="56"/>
                    <a:pt x="0" y="56"/>
                    <a:pt x="0" y="56"/>
                  </a:cubicBezTo>
                  <a:cubicBezTo>
                    <a:pt x="4" y="55"/>
                    <a:pt x="7" y="55"/>
                    <a:pt x="10" y="54"/>
                  </a:cubicBezTo>
                  <a:cubicBezTo>
                    <a:pt x="21" y="53"/>
                    <a:pt x="32" y="51"/>
                    <a:pt x="42" y="49"/>
                  </a:cubicBezTo>
                  <a:cubicBezTo>
                    <a:pt x="45" y="49"/>
                    <a:pt x="48" y="48"/>
                    <a:pt x="51" y="48"/>
                  </a:cubicBezTo>
                  <a:cubicBezTo>
                    <a:pt x="52" y="48"/>
                    <a:pt x="53" y="47"/>
                    <a:pt x="53" y="46"/>
                  </a:cubicBezTo>
                  <a:cubicBezTo>
                    <a:pt x="61" y="31"/>
                    <a:pt x="68" y="17"/>
                    <a:pt x="75" y="2"/>
                  </a:cubicBezTo>
                  <a:cubicBezTo>
                    <a:pt x="75" y="1"/>
                    <a:pt x="75" y="1"/>
                    <a:pt x="76" y="1"/>
                  </a:cubicBezTo>
                  <a:cubicBezTo>
                    <a:pt x="76" y="0"/>
                    <a:pt x="76" y="0"/>
                    <a:pt x="76" y="0"/>
                  </a:cubicBezTo>
                  <a:cubicBezTo>
                    <a:pt x="77" y="2"/>
                    <a:pt x="78" y="4"/>
                    <a:pt x="79" y="6"/>
                  </a:cubicBezTo>
                  <a:cubicBezTo>
                    <a:pt x="85" y="19"/>
                    <a:pt x="92" y="33"/>
                    <a:pt x="99" y="46"/>
                  </a:cubicBezTo>
                  <a:cubicBezTo>
                    <a:pt x="99" y="47"/>
                    <a:pt x="100" y="48"/>
                    <a:pt x="101" y="48"/>
                  </a:cubicBezTo>
                  <a:cubicBezTo>
                    <a:pt x="117" y="50"/>
                    <a:pt x="134" y="52"/>
                    <a:pt x="151" y="55"/>
                  </a:cubicBezTo>
                  <a:cubicBezTo>
                    <a:pt x="151" y="55"/>
                    <a:pt x="151" y="55"/>
                    <a:pt x="152" y="55"/>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7" name="Google Shape;1557;p50"/>
            <p:cNvSpPr/>
            <p:nvPr/>
          </p:nvSpPr>
          <p:spPr>
            <a:xfrm>
              <a:off x="3849338" y="1899163"/>
              <a:ext cx="17379" cy="17264"/>
            </a:xfrm>
            <a:custGeom>
              <a:rect b="b" l="l" r="r" t="t"/>
              <a:pathLst>
                <a:path extrusionOk="0" h="145" w="151">
                  <a:moveTo>
                    <a:pt x="151" y="55"/>
                  </a:moveTo>
                  <a:cubicBezTo>
                    <a:pt x="149" y="57"/>
                    <a:pt x="147" y="59"/>
                    <a:pt x="145" y="62"/>
                  </a:cubicBezTo>
                  <a:cubicBezTo>
                    <a:pt x="137" y="70"/>
                    <a:pt x="128" y="78"/>
                    <a:pt x="120" y="86"/>
                  </a:cubicBezTo>
                  <a:cubicBezTo>
                    <a:pt x="118" y="88"/>
                    <a:pt x="117" y="89"/>
                    <a:pt x="115" y="91"/>
                  </a:cubicBezTo>
                  <a:cubicBezTo>
                    <a:pt x="114" y="92"/>
                    <a:pt x="114" y="93"/>
                    <a:pt x="114" y="93"/>
                  </a:cubicBezTo>
                  <a:cubicBezTo>
                    <a:pt x="117" y="108"/>
                    <a:pt x="119" y="122"/>
                    <a:pt x="122" y="137"/>
                  </a:cubicBezTo>
                  <a:cubicBezTo>
                    <a:pt x="122" y="139"/>
                    <a:pt x="123" y="142"/>
                    <a:pt x="123" y="144"/>
                  </a:cubicBezTo>
                  <a:cubicBezTo>
                    <a:pt x="119" y="142"/>
                    <a:pt x="115" y="140"/>
                    <a:pt x="111" y="138"/>
                  </a:cubicBezTo>
                  <a:cubicBezTo>
                    <a:pt x="100" y="132"/>
                    <a:pt x="89" y="126"/>
                    <a:pt x="78" y="121"/>
                  </a:cubicBezTo>
                  <a:cubicBezTo>
                    <a:pt x="77" y="120"/>
                    <a:pt x="76" y="120"/>
                    <a:pt x="75" y="121"/>
                  </a:cubicBezTo>
                  <a:cubicBezTo>
                    <a:pt x="60" y="128"/>
                    <a:pt x="46" y="136"/>
                    <a:pt x="31" y="144"/>
                  </a:cubicBezTo>
                  <a:cubicBezTo>
                    <a:pt x="31" y="144"/>
                    <a:pt x="30" y="144"/>
                    <a:pt x="30" y="145"/>
                  </a:cubicBezTo>
                  <a:cubicBezTo>
                    <a:pt x="30" y="144"/>
                    <a:pt x="30" y="144"/>
                    <a:pt x="30" y="143"/>
                  </a:cubicBezTo>
                  <a:cubicBezTo>
                    <a:pt x="32" y="130"/>
                    <a:pt x="34" y="116"/>
                    <a:pt x="36" y="103"/>
                  </a:cubicBezTo>
                  <a:cubicBezTo>
                    <a:pt x="37" y="100"/>
                    <a:pt x="37" y="97"/>
                    <a:pt x="38" y="94"/>
                  </a:cubicBezTo>
                  <a:cubicBezTo>
                    <a:pt x="38" y="93"/>
                    <a:pt x="38" y="92"/>
                    <a:pt x="37" y="91"/>
                  </a:cubicBezTo>
                  <a:cubicBezTo>
                    <a:pt x="25" y="80"/>
                    <a:pt x="13" y="68"/>
                    <a:pt x="1" y="56"/>
                  </a:cubicBezTo>
                  <a:cubicBezTo>
                    <a:pt x="0" y="56"/>
                    <a:pt x="0" y="56"/>
                    <a:pt x="0" y="56"/>
                  </a:cubicBezTo>
                  <a:cubicBezTo>
                    <a:pt x="3" y="55"/>
                    <a:pt x="7" y="55"/>
                    <a:pt x="10" y="54"/>
                  </a:cubicBezTo>
                  <a:cubicBezTo>
                    <a:pt x="20" y="53"/>
                    <a:pt x="31" y="51"/>
                    <a:pt x="42" y="49"/>
                  </a:cubicBezTo>
                  <a:cubicBezTo>
                    <a:pt x="45" y="49"/>
                    <a:pt x="48" y="48"/>
                    <a:pt x="51" y="48"/>
                  </a:cubicBezTo>
                  <a:cubicBezTo>
                    <a:pt x="52" y="48"/>
                    <a:pt x="52" y="47"/>
                    <a:pt x="53" y="46"/>
                  </a:cubicBezTo>
                  <a:cubicBezTo>
                    <a:pt x="60" y="31"/>
                    <a:pt x="67" y="17"/>
                    <a:pt x="75" y="2"/>
                  </a:cubicBezTo>
                  <a:cubicBezTo>
                    <a:pt x="75" y="1"/>
                    <a:pt x="75" y="1"/>
                    <a:pt x="75" y="1"/>
                  </a:cubicBezTo>
                  <a:cubicBezTo>
                    <a:pt x="75" y="0"/>
                    <a:pt x="75" y="0"/>
                    <a:pt x="75" y="0"/>
                  </a:cubicBezTo>
                  <a:cubicBezTo>
                    <a:pt x="76" y="2"/>
                    <a:pt x="77" y="4"/>
                    <a:pt x="78" y="6"/>
                  </a:cubicBezTo>
                  <a:cubicBezTo>
                    <a:pt x="85" y="19"/>
                    <a:pt x="92" y="33"/>
                    <a:pt x="99" y="46"/>
                  </a:cubicBezTo>
                  <a:cubicBezTo>
                    <a:pt x="99" y="47"/>
                    <a:pt x="100" y="48"/>
                    <a:pt x="100" y="48"/>
                  </a:cubicBezTo>
                  <a:cubicBezTo>
                    <a:pt x="117" y="50"/>
                    <a:pt x="134" y="52"/>
                    <a:pt x="150" y="55"/>
                  </a:cubicBezTo>
                  <a:cubicBezTo>
                    <a:pt x="151" y="55"/>
                    <a:pt x="151" y="55"/>
                    <a:pt x="151" y="55"/>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8" name="Google Shape;1558;p50"/>
            <p:cNvSpPr/>
            <p:nvPr/>
          </p:nvSpPr>
          <p:spPr>
            <a:xfrm>
              <a:off x="3923950" y="1899163"/>
              <a:ext cx="17379" cy="17264"/>
            </a:xfrm>
            <a:custGeom>
              <a:rect b="b" l="l" r="r" t="t"/>
              <a:pathLst>
                <a:path extrusionOk="0" h="145" w="151">
                  <a:moveTo>
                    <a:pt x="151" y="55"/>
                  </a:moveTo>
                  <a:cubicBezTo>
                    <a:pt x="149" y="57"/>
                    <a:pt x="147" y="59"/>
                    <a:pt x="145" y="62"/>
                  </a:cubicBezTo>
                  <a:cubicBezTo>
                    <a:pt x="136" y="70"/>
                    <a:pt x="128" y="78"/>
                    <a:pt x="120" y="86"/>
                  </a:cubicBezTo>
                  <a:cubicBezTo>
                    <a:pt x="118" y="88"/>
                    <a:pt x="116" y="89"/>
                    <a:pt x="114" y="91"/>
                  </a:cubicBezTo>
                  <a:cubicBezTo>
                    <a:pt x="114" y="92"/>
                    <a:pt x="114" y="93"/>
                    <a:pt x="114" y="93"/>
                  </a:cubicBezTo>
                  <a:cubicBezTo>
                    <a:pt x="116" y="108"/>
                    <a:pt x="119" y="122"/>
                    <a:pt x="122" y="137"/>
                  </a:cubicBezTo>
                  <a:cubicBezTo>
                    <a:pt x="122" y="139"/>
                    <a:pt x="122" y="142"/>
                    <a:pt x="123" y="144"/>
                  </a:cubicBezTo>
                  <a:cubicBezTo>
                    <a:pt x="119" y="142"/>
                    <a:pt x="115" y="140"/>
                    <a:pt x="111" y="138"/>
                  </a:cubicBezTo>
                  <a:cubicBezTo>
                    <a:pt x="100" y="132"/>
                    <a:pt x="88" y="126"/>
                    <a:pt x="77" y="121"/>
                  </a:cubicBezTo>
                  <a:cubicBezTo>
                    <a:pt x="76" y="120"/>
                    <a:pt x="75" y="120"/>
                    <a:pt x="74" y="121"/>
                  </a:cubicBezTo>
                  <a:cubicBezTo>
                    <a:pt x="60" y="128"/>
                    <a:pt x="45" y="136"/>
                    <a:pt x="31" y="144"/>
                  </a:cubicBezTo>
                  <a:cubicBezTo>
                    <a:pt x="30" y="144"/>
                    <a:pt x="30" y="144"/>
                    <a:pt x="29" y="145"/>
                  </a:cubicBezTo>
                  <a:cubicBezTo>
                    <a:pt x="29" y="144"/>
                    <a:pt x="29" y="144"/>
                    <a:pt x="29" y="143"/>
                  </a:cubicBezTo>
                  <a:cubicBezTo>
                    <a:pt x="31" y="130"/>
                    <a:pt x="34" y="116"/>
                    <a:pt x="36" y="103"/>
                  </a:cubicBezTo>
                  <a:cubicBezTo>
                    <a:pt x="36" y="100"/>
                    <a:pt x="37" y="97"/>
                    <a:pt x="37" y="94"/>
                  </a:cubicBezTo>
                  <a:cubicBezTo>
                    <a:pt x="38" y="93"/>
                    <a:pt x="37" y="92"/>
                    <a:pt x="37" y="91"/>
                  </a:cubicBezTo>
                  <a:cubicBezTo>
                    <a:pt x="24" y="80"/>
                    <a:pt x="12" y="68"/>
                    <a:pt x="0" y="56"/>
                  </a:cubicBezTo>
                  <a:cubicBezTo>
                    <a:pt x="0" y="56"/>
                    <a:pt x="0" y="56"/>
                    <a:pt x="0" y="56"/>
                  </a:cubicBezTo>
                  <a:cubicBezTo>
                    <a:pt x="3" y="55"/>
                    <a:pt x="6" y="55"/>
                    <a:pt x="9" y="54"/>
                  </a:cubicBezTo>
                  <a:cubicBezTo>
                    <a:pt x="20" y="53"/>
                    <a:pt x="31" y="51"/>
                    <a:pt x="41" y="49"/>
                  </a:cubicBezTo>
                  <a:cubicBezTo>
                    <a:pt x="44" y="49"/>
                    <a:pt x="47" y="48"/>
                    <a:pt x="50" y="48"/>
                  </a:cubicBezTo>
                  <a:cubicBezTo>
                    <a:pt x="51" y="48"/>
                    <a:pt x="52" y="47"/>
                    <a:pt x="53" y="46"/>
                  </a:cubicBezTo>
                  <a:cubicBezTo>
                    <a:pt x="60" y="31"/>
                    <a:pt x="67" y="17"/>
                    <a:pt x="74" y="2"/>
                  </a:cubicBezTo>
                  <a:cubicBezTo>
                    <a:pt x="74" y="1"/>
                    <a:pt x="75" y="1"/>
                    <a:pt x="75" y="1"/>
                  </a:cubicBezTo>
                  <a:cubicBezTo>
                    <a:pt x="75" y="0"/>
                    <a:pt x="75" y="0"/>
                    <a:pt x="75" y="0"/>
                  </a:cubicBezTo>
                  <a:cubicBezTo>
                    <a:pt x="76" y="2"/>
                    <a:pt x="77" y="4"/>
                    <a:pt x="78" y="6"/>
                  </a:cubicBezTo>
                  <a:cubicBezTo>
                    <a:pt x="85" y="19"/>
                    <a:pt x="91" y="33"/>
                    <a:pt x="98" y="46"/>
                  </a:cubicBezTo>
                  <a:cubicBezTo>
                    <a:pt x="99" y="47"/>
                    <a:pt x="99" y="48"/>
                    <a:pt x="100" y="48"/>
                  </a:cubicBezTo>
                  <a:cubicBezTo>
                    <a:pt x="117" y="50"/>
                    <a:pt x="133" y="52"/>
                    <a:pt x="150" y="55"/>
                  </a:cubicBezTo>
                  <a:cubicBezTo>
                    <a:pt x="150" y="55"/>
                    <a:pt x="151" y="55"/>
                    <a:pt x="151" y="55"/>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9" name="Google Shape;1559;p50"/>
            <p:cNvSpPr/>
            <p:nvPr/>
          </p:nvSpPr>
          <p:spPr>
            <a:xfrm>
              <a:off x="3946175" y="1899163"/>
              <a:ext cx="17379" cy="17264"/>
            </a:xfrm>
            <a:custGeom>
              <a:rect b="b" l="l" r="r" t="t"/>
              <a:pathLst>
                <a:path extrusionOk="0" h="145" w="151">
                  <a:moveTo>
                    <a:pt x="151" y="55"/>
                  </a:moveTo>
                  <a:cubicBezTo>
                    <a:pt x="149" y="57"/>
                    <a:pt x="147" y="59"/>
                    <a:pt x="145" y="62"/>
                  </a:cubicBezTo>
                  <a:cubicBezTo>
                    <a:pt x="137" y="70"/>
                    <a:pt x="129" y="78"/>
                    <a:pt x="120" y="86"/>
                  </a:cubicBezTo>
                  <a:cubicBezTo>
                    <a:pt x="119" y="88"/>
                    <a:pt x="117" y="89"/>
                    <a:pt x="115" y="91"/>
                  </a:cubicBezTo>
                  <a:cubicBezTo>
                    <a:pt x="115" y="92"/>
                    <a:pt x="114" y="93"/>
                    <a:pt x="114" y="93"/>
                  </a:cubicBezTo>
                  <a:cubicBezTo>
                    <a:pt x="117" y="108"/>
                    <a:pt x="120" y="122"/>
                    <a:pt x="122" y="137"/>
                  </a:cubicBezTo>
                  <a:cubicBezTo>
                    <a:pt x="123" y="139"/>
                    <a:pt x="123" y="142"/>
                    <a:pt x="123" y="144"/>
                  </a:cubicBezTo>
                  <a:cubicBezTo>
                    <a:pt x="119" y="142"/>
                    <a:pt x="115" y="140"/>
                    <a:pt x="111" y="138"/>
                  </a:cubicBezTo>
                  <a:cubicBezTo>
                    <a:pt x="100" y="132"/>
                    <a:pt x="89" y="126"/>
                    <a:pt x="78" y="121"/>
                  </a:cubicBezTo>
                  <a:cubicBezTo>
                    <a:pt x="77" y="120"/>
                    <a:pt x="76" y="120"/>
                    <a:pt x="75" y="121"/>
                  </a:cubicBezTo>
                  <a:cubicBezTo>
                    <a:pt x="60" y="128"/>
                    <a:pt x="46" y="136"/>
                    <a:pt x="31" y="144"/>
                  </a:cubicBezTo>
                  <a:cubicBezTo>
                    <a:pt x="31" y="144"/>
                    <a:pt x="30" y="144"/>
                    <a:pt x="30" y="145"/>
                  </a:cubicBezTo>
                  <a:cubicBezTo>
                    <a:pt x="30" y="144"/>
                    <a:pt x="30" y="144"/>
                    <a:pt x="30" y="143"/>
                  </a:cubicBezTo>
                  <a:cubicBezTo>
                    <a:pt x="32" y="130"/>
                    <a:pt x="34" y="116"/>
                    <a:pt x="36" y="103"/>
                  </a:cubicBezTo>
                  <a:cubicBezTo>
                    <a:pt x="37" y="100"/>
                    <a:pt x="37" y="97"/>
                    <a:pt x="38" y="94"/>
                  </a:cubicBezTo>
                  <a:cubicBezTo>
                    <a:pt x="38" y="93"/>
                    <a:pt x="38" y="92"/>
                    <a:pt x="37" y="91"/>
                  </a:cubicBezTo>
                  <a:cubicBezTo>
                    <a:pt x="25" y="80"/>
                    <a:pt x="13" y="68"/>
                    <a:pt x="1" y="56"/>
                  </a:cubicBezTo>
                  <a:cubicBezTo>
                    <a:pt x="0" y="56"/>
                    <a:pt x="0" y="56"/>
                    <a:pt x="0" y="56"/>
                  </a:cubicBezTo>
                  <a:cubicBezTo>
                    <a:pt x="4" y="55"/>
                    <a:pt x="7" y="55"/>
                    <a:pt x="10" y="54"/>
                  </a:cubicBezTo>
                  <a:cubicBezTo>
                    <a:pt x="21" y="53"/>
                    <a:pt x="31" y="51"/>
                    <a:pt x="42" y="49"/>
                  </a:cubicBezTo>
                  <a:cubicBezTo>
                    <a:pt x="45" y="49"/>
                    <a:pt x="48" y="48"/>
                    <a:pt x="51" y="48"/>
                  </a:cubicBezTo>
                  <a:cubicBezTo>
                    <a:pt x="52" y="48"/>
                    <a:pt x="53" y="47"/>
                    <a:pt x="53" y="46"/>
                  </a:cubicBezTo>
                  <a:cubicBezTo>
                    <a:pt x="60" y="31"/>
                    <a:pt x="68" y="17"/>
                    <a:pt x="75" y="2"/>
                  </a:cubicBezTo>
                  <a:cubicBezTo>
                    <a:pt x="75" y="1"/>
                    <a:pt x="75" y="1"/>
                    <a:pt x="75" y="1"/>
                  </a:cubicBezTo>
                  <a:cubicBezTo>
                    <a:pt x="76" y="0"/>
                    <a:pt x="76" y="0"/>
                    <a:pt x="76" y="0"/>
                  </a:cubicBezTo>
                  <a:cubicBezTo>
                    <a:pt x="77" y="2"/>
                    <a:pt x="77" y="4"/>
                    <a:pt x="78" y="6"/>
                  </a:cubicBezTo>
                  <a:cubicBezTo>
                    <a:pt x="85" y="19"/>
                    <a:pt x="92" y="33"/>
                    <a:pt x="99" y="46"/>
                  </a:cubicBezTo>
                  <a:cubicBezTo>
                    <a:pt x="99" y="47"/>
                    <a:pt x="100" y="48"/>
                    <a:pt x="101" y="48"/>
                  </a:cubicBezTo>
                  <a:cubicBezTo>
                    <a:pt x="117" y="50"/>
                    <a:pt x="134" y="52"/>
                    <a:pt x="150" y="55"/>
                  </a:cubicBezTo>
                  <a:cubicBezTo>
                    <a:pt x="151" y="55"/>
                    <a:pt x="151" y="55"/>
                    <a:pt x="151" y="55"/>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0" name="Google Shape;1560;p50"/>
            <p:cNvSpPr/>
            <p:nvPr/>
          </p:nvSpPr>
          <p:spPr>
            <a:xfrm>
              <a:off x="3968400" y="1899163"/>
              <a:ext cx="17379" cy="17264"/>
            </a:xfrm>
            <a:custGeom>
              <a:rect b="b" l="l" r="r" t="t"/>
              <a:pathLst>
                <a:path extrusionOk="0" h="145" w="151">
                  <a:moveTo>
                    <a:pt x="115" y="91"/>
                  </a:moveTo>
                  <a:cubicBezTo>
                    <a:pt x="114" y="92"/>
                    <a:pt x="114" y="93"/>
                    <a:pt x="114" y="93"/>
                  </a:cubicBezTo>
                  <a:cubicBezTo>
                    <a:pt x="117" y="108"/>
                    <a:pt x="119" y="123"/>
                    <a:pt x="122" y="137"/>
                  </a:cubicBezTo>
                  <a:cubicBezTo>
                    <a:pt x="122" y="139"/>
                    <a:pt x="122" y="142"/>
                    <a:pt x="123" y="144"/>
                  </a:cubicBezTo>
                  <a:cubicBezTo>
                    <a:pt x="119" y="142"/>
                    <a:pt x="115" y="140"/>
                    <a:pt x="111" y="138"/>
                  </a:cubicBezTo>
                  <a:cubicBezTo>
                    <a:pt x="100" y="132"/>
                    <a:pt x="88" y="127"/>
                    <a:pt x="77" y="121"/>
                  </a:cubicBezTo>
                  <a:cubicBezTo>
                    <a:pt x="77" y="120"/>
                    <a:pt x="76" y="120"/>
                    <a:pt x="75" y="120"/>
                  </a:cubicBezTo>
                  <a:cubicBezTo>
                    <a:pt x="74" y="121"/>
                    <a:pt x="74" y="121"/>
                    <a:pt x="74" y="121"/>
                  </a:cubicBezTo>
                  <a:cubicBezTo>
                    <a:pt x="60" y="128"/>
                    <a:pt x="45" y="136"/>
                    <a:pt x="31" y="144"/>
                  </a:cubicBezTo>
                  <a:cubicBezTo>
                    <a:pt x="30" y="144"/>
                    <a:pt x="30" y="144"/>
                    <a:pt x="29" y="145"/>
                  </a:cubicBezTo>
                  <a:cubicBezTo>
                    <a:pt x="29" y="143"/>
                    <a:pt x="29" y="143"/>
                    <a:pt x="29" y="143"/>
                  </a:cubicBezTo>
                  <a:cubicBezTo>
                    <a:pt x="32" y="130"/>
                    <a:pt x="34" y="116"/>
                    <a:pt x="36" y="103"/>
                  </a:cubicBezTo>
                  <a:cubicBezTo>
                    <a:pt x="36" y="100"/>
                    <a:pt x="37" y="97"/>
                    <a:pt x="38" y="94"/>
                  </a:cubicBezTo>
                  <a:cubicBezTo>
                    <a:pt x="38" y="93"/>
                    <a:pt x="37" y="92"/>
                    <a:pt x="37" y="92"/>
                  </a:cubicBezTo>
                  <a:cubicBezTo>
                    <a:pt x="24" y="80"/>
                    <a:pt x="12" y="68"/>
                    <a:pt x="0" y="56"/>
                  </a:cubicBezTo>
                  <a:cubicBezTo>
                    <a:pt x="0" y="56"/>
                    <a:pt x="0" y="56"/>
                    <a:pt x="0" y="56"/>
                  </a:cubicBezTo>
                  <a:cubicBezTo>
                    <a:pt x="3" y="55"/>
                    <a:pt x="6" y="55"/>
                    <a:pt x="9" y="54"/>
                  </a:cubicBezTo>
                  <a:cubicBezTo>
                    <a:pt x="20" y="53"/>
                    <a:pt x="31" y="51"/>
                    <a:pt x="41" y="50"/>
                  </a:cubicBezTo>
                  <a:cubicBezTo>
                    <a:pt x="44" y="49"/>
                    <a:pt x="47" y="48"/>
                    <a:pt x="50" y="48"/>
                  </a:cubicBezTo>
                  <a:cubicBezTo>
                    <a:pt x="51" y="48"/>
                    <a:pt x="52" y="47"/>
                    <a:pt x="53" y="46"/>
                  </a:cubicBezTo>
                  <a:cubicBezTo>
                    <a:pt x="60" y="32"/>
                    <a:pt x="67" y="17"/>
                    <a:pt x="74" y="2"/>
                  </a:cubicBezTo>
                  <a:cubicBezTo>
                    <a:pt x="74" y="1"/>
                    <a:pt x="75" y="1"/>
                    <a:pt x="75" y="1"/>
                  </a:cubicBezTo>
                  <a:cubicBezTo>
                    <a:pt x="75" y="0"/>
                    <a:pt x="75" y="0"/>
                    <a:pt x="75" y="0"/>
                  </a:cubicBezTo>
                  <a:cubicBezTo>
                    <a:pt x="76" y="2"/>
                    <a:pt x="77" y="4"/>
                    <a:pt x="78" y="6"/>
                  </a:cubicBezTo>
                  <a:cubicBezTo>
                    <a:pt x="85" y="19"/>
                    <a:pt x="92" y="33"/>
                    <a:pt x="98" y="46"/>
                  </a:cubicBezTo>
                  <a:cubicBezTo>
                    <a:pt x="99" y="47"/>
                    <a:pt x="99" y="48"/>
                    <a:pt x="100" y="48"/>
                  </a:cubicBezTo>
                  <a:cubicBezTo>
                    <a:pt x="117" y="50"/>
                    <a:pt x="133" y="52"/>
                    <a:pt x="150" y="55"/>
                  </a:cubicBezTo>
                  <a:cubicBezTo>
                    <a:pt x="151" y="55"/>
                    <a:pt x="151" y="55"/>
                    <a:pt x="151" y="55"/>
                  </a:cubicBezTo>
                  <a:cubicBezTo>
                    <a:pt x="149" y="57"/>
                    <a:pt x="147" y="59"/>
                    <a:pt x="145" y="62"/>
                  </a:cubicBezTo>
                  <a:cubicBezTo>
                    <a:pt x="136" y="70"/>
                    <a:pt x="128" y="78"/>
                    <a:pt x="120" y="86"/>
                  </a:cubicBezTo>
                  <a:cubicBezTo>
                    <a:pt x="118" y="88"/>
                    <a:pt x="116" y="89"/>
                    <a:pt x="115" y="91"/>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1" name="Google Shape;1561;p50"/>
            <p:cNvSpPr/>
            <p:nvPr/>
          </p:nvSpPr>
          <p:spPr>
            <a:xfrm>
              <a:off x="3990625" y="1899163"/>
              <a:ext cx="17494" cy="17264"/>
            </a:xfrm>
            <a:custGeom>
              <a:rect b="b" l="l" r="r" t="t"/>
              <a:pathLst>
                <a:path extrusionOk="0" h="145" w="152">
                  <a:moveTo>
                    <a:pt x="152" y="55"/>
                  </a:moveTo>
                  <a:cubicBezTo>
                    <a:pt x="149" y="57"/>
                    <a:pt x="147" y="59"/>
                    <a:pt x="145" y="62"/>
                  </a:cubicBezTo>
                  <a:cubicBezTo>
                    <a:pt x="137" y="70"/>
                    <a:pt x="129" y="78"/>
                    <a:pt x="120" y="86"/>
                  </a:cubicBezTo>
                  <a:cubicBezTo>
                    <a:pt x="119" y="88"/>
                    <a:pt x="117" y="89"/>
                    <a:pt x="115" y="91"/>
                  </a:cubicBezTo>
                  <a:cubicBezTo>
                    <a:pt x="115" y="92"/>
                    <a:pt x="114" y="93"/>
                    <a:pt x="114" y="93"/>
                  </a:cubicBezTo>
                  <a:cubicBezTo>
                    <a:pt x="117" y="108"/>
                    <a:pt x="120" y="122"/>
                    <a:pt x="122" y="137"/>
                  </a:cubicBezTo>
                  <a:cubicBezTo>
                    <a:pt x="123" y="139"/>
                    <a:pt x="123" y="142"/>
                    <a:pt x="123" y="144"/>
                  </a:cubicBezTo>
                  <a:cubicBezTo>
                    <a:pt x="119" y="142"/>
                    <a:pt x="115" y="140"/>
                    <a:pt x="112" y="138"/>
                  </a:cubicBezTo>
                  <a:cubicBezTo>
                    <a:pt x="100" y="132"/>
                    <a:pt x="89" y="126"/>
                    <a:pt x="78" y="121"/>
                  </a:cubicBezTo>
                  <a:cubicBezTo>
                    <a:pt x="77" y="120"/>
                    <a:pt x="76" y="120"/>
                    <a:pt x="75" y="121"/>
                  </a:cubicBezTo>
                  <a:cubicBezTo>
                    <a:pt x="61" y="128"/>
                    <a:pt x="46" y="136"/>
                    <a:pt x="31" y="144"/>
                  </a:cubicBezTo>
                  <a:cubicBezTo>
                    <a:pt x="31" y="144"/>
                    <a:pt x="31" y="144"/>
                    <a:pt x="30" y="145"/>
                  </a:cubicBezTo>
                  <a:cubicBezTo>
                    <a:pt x="30" y="144"/>
                    <a:pt x="30" y="144"/>
                    <a:pt x="30" y="143"/>
                  </a:cubicBezTo>
                  <a:cubicBezTo>
                    <a:pt x="32" y="130"/>
                    <a:pt x="34" y="116"/>
                    <a:pt x="37" y="103"/>
                  </a:cubicBezTo>
                  <a:cubicBezTo>
                    <a:pt x="37" y="100"/>
                    <a:pt x="38" y="97"/>
                    <a:pt x="38" y="94"/>
                  </a:cubicBezTo>
                  <a:cubicBezTo>
                    <a:pt x="38" y="93"/>
                    <a:pt x="38" y="92"/>
                    <a:pt x="37" y="91"/>
                  </a:cubicBezTo>
                  <a:cubicBezTo>
                    <a:pt x="25" y="80"/>
                    <a:pt x="13" y="68"/>
                    <a:pt x="1" y="56"/>
                  </a:cubicBezTo>
                  <a:cubicBezTo>
                    <a:pt x="0" y="56"/>
                    <a:pt x="0" y="56"/>
                    <a:pt x="0" y="56"/>
                  </a:cubicBezTo>
                  <a:cubicBezTo>
                    <a:pt x="4" y="55"/>
                    <a:pt x="7" y="55"/>
                    <a:pt x="10" y="54"/>
                  </a:cubicBezTo>
                  <a:cubicBezTo>
                    <a:pt x="21" y="53"/>
                    <a:pt x="31" y="51"/>
                    <a:pt x="42" y="49"/>
                  </a:cubicBezTo>
                  <a:cubicBezTo>
                    <a:pt x="45" y="49"/>
                    <a:pt x="48" y="48"/>
                    <a:pt x="51" y="48"/>
                  </a:cubicBezTo>
                  <a:cubicBezTo>
                    <a:pt x="52" y="48"/>
                    <a:pt x="53" y="47"/>
                    <a:pt x="53" y="46"/>
                  </a:cubicBezTo>
                  <a:cubicBezTo>
                    <a:pt x="60" y="31"/>
                    <a:pt x="68" y="17"/>
                    <a:pt x="75" y="2"/>
                  </a:cubicBezTo>
                  <a:cubicBezTo>
                    <a:pt x="75" y="1"/>
                    <a:pt x="75" y="1"/>
                    <a:pt x="75" y="1"/>
                  </a:cubicBezTo>
                  <a:cubicBezTo>
                    <a:pt x="76" y="0"/>
                    <a:pt x="76" y="0"/>
                    <a:pt x="76" y="0"/>
                  </a:cubicBezTo>
                  <a:cubicBezTo>
                    <a:pt x="77" y="2"/>
                    <a:pt x="78" y="4"/>
                    <a:pt x="78" y="6"/>
                  </a:cubicBezTo>
                  <a:cubicBezTo>
                    <a:pt x="85" y="19"/>
                    <a:pt x="92" y="33"/>
                    <a:pt x="99" y="46"/>
                  </a:cubicBezTo>
                  <a:cubicBezTo>
                    <a:pt x="99" y="47"/>
                    <a:pt x="100" y="48"/>
                    <a:pt x="101" y="48"/>
                  </a:cubicBezTo>
                  <a:cubicBezTo>
                    <a:pt x="117" y="50"/>
                    <a:pt x="134" y="52"/>
                    <a:pt x="150" y="55"/>
                  </a:cubicBezTo>
                  <a:cubicBezTo>
                    <a:pt x="151" y="55"/>
                    <a:pt x="151" y="55"/>
                    <a:pt x="152" y="55"/>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2" name="Google Shape;1562;p50"/>
            <p:cNvSpPr/>
            <p:nvPr/>
          </p:nvSpPr>
          <p:spPr>
            <a:xfrm>
              <a:off x="4012850" y="1899163"/>
              <a:ext cx="17379" cy="17264"/>
            </a:xfrm>
            <a:custGeom>
              <a:rect b="b" l="l" r="r" t="t"/>
              <a:pathLst>
                <a:path extrusionOk="0" h="145" w="151">
                  <a:moveTo>
                    <a:pt x="151" y="55"/>
                  </a:moveTo>
                  <a:cubicBezTo>
                    <a:pt x="149" y="57"/>
                    <a:pt x="147" y="59"/>
                    <a:pt x="145" y="62"/>
                  </a:cubicBezTo>
                  <a:cubicBezTo>
                    <a:pt x="137" y="70"/>
                    <a:pt x="128" y="78"/>
                    <a:pt x="120" y="86"/>
                  </a:cubicBezTo>
                  <a:cubicBezTo>
                    <a:pt x="118" y="88"/>
                    <a:pt x="116" y="89"/>
                    <a:pt x="115" y="91"/>
                  </a:cubicBezTo>
                  <a:cubicBezTo>
                    <a:pt x="114" y="92"/>
                    <a:pt x="114" y="93"/>
                    <a:pt x="114" y="93"/>
                  </a:cubicBezTo>
                  <a:cubicBezTo>
                    <a:pt x="117" y="108"/>
                    <a:pt x="119" y="122"/>
                    <a:pt x="122" y="137"/>
                  </a:cubicBezTo>
                  <a:cubicBezTo>
                    <a:pt x="122" y="139"/>
                    <a:pt x="123" y="142"/>
                    <a:pt x="123" y="144"/>
                  </a:cubicBezTo>
                  <a:cubicBezTo>
                    <a:pt x="119" y="142"/>
                    <a:pt x="115" y="140"/>
                    <a:pt x="111" y="138"/>
                  </a:cubicBezTo>
                  <a:cubicBezTo>
                    <a:pt x="100" y="132"/>
                    <a:pt x="89" y="126"/>
                    <a:pt x="77" y="121"/>
                  </a:cubicBezTo>
                  <a:cubicBezTo>
                    <a:pt x="76" y="120"/>
                    <a:pt x="76" y="120"/>
                    <a:pt x="75" y="121"/>
                  </a:cubicBezTo>
                  <a:cubicBezTo>
                    <a:pt x="60" y="128"/>
                    <a:pt x="46" y="136"/>
                    <a:pt x="31" y="144"/>
                  </a:cubicBezTo>
                  <a:cubicBezTo>
                    <a:pt x="31" y="144"/>
                    <a:pt x="30" y="144"/>
                    <a:pt x="29" y="145"/>
                  </a:cubicBezTo>
                  <a:cubicBezTo>
                    <a:pt x="29" y="144"/>
                    <a:pt x="29" y="144"/>
                    <a:pt x="29" y="143"/>
                  </a:cubicBezTo>
                  <a:cubicBezTo>
                    <a:pt x="32" y="130"/>
                    <a:pt x="34" y="116"/>
                    <a:pt x="36" y="103"/>
                  </a:cubicBezTo>
                  <a:cubicBezTo>
                    <a:pt x="37" y="100"/>
                    <a:pt x="37" y="97"/>
                    <a:pt x="38" y="94"/>
                  </a:cubicBezTo>
                  <a:cubicBezTo>
                    <a:pt x="38" y="93"/>
                    <a:pt x="37" y="92"/>
                    <a:pt x="37" y="91"/>
                  </a:cubicBezTo>
                  <a:cubicBezTo>
                    <a:pt x="25" y="80"/>
                    <a:pt x="12" y="68"/>
                    <a:pt x="0" y="56"/>
                  </a:cubicBezTo>
                  <a:cubicBezTo>
                    <a:pt x="0" y="56"/>
                    <a:pt x="0" y="56"/>
                    <a:pt x="0" y="56"/>
                  </a:cubicBezTo>
                  <a:cubicBezTo>
                    <a:pt x="3" y="55"/>
                    <a:pt x="6" y="55"/>
                    <a:pt x="10" y="54"/>
                  </a:cubicBezTo>
                  <a:cubicBezTo>
                    <a:pt x="20" y="53"/>
                    <a:pt x="31" y="51"/>
                    <a:pt x="42" y="49"/>
                  </a:cubicBezTo>
                  <a:cubicBezTo>
                    <a:pt x="44" y="49"/>
                    <a:pt x="47" y="48"/>
                    <a:pt x="50" y="48"/>
                  </a:cubicBezTo>
                  <a:cubicBezTo>
                    <a:pt x="52" y="48"/>
                    <a:pt x="52" y="47"/>
                    <a:pt x="53" y="46"/>
                  </a:cubicBezTo>
                  <a:cubicBezTo>
                    <a:pt x="60" y="31"/>
                    <a:pt x="67" y="17"/>
                    <a:pt x="74" y="2"/>
                  </a:cubicBezTo>
                  <a:cubicBezTo>
                    <a:pt x="75" y="1"/>
                    <a:pt x="75" y="1"/>
                    <a:pt x="75" y="1"/>
                  </a:cubicBezTo>
                  <a:cubicBezTo>
                    <a:pt x="75" y="0"/>
                    <a:pt x="75" y="0"/>
                    <a:pt x="75" y="0"/>
                  </a:cubicBezTo>
                  <a:cubicBezTo>
                    <a:pt x="76" y="2"/>
                    <a:pt x="77" y="4"/>
                    <a:pt x="78" y="6"/>
                  </a:cubicBezTo>
                  <a:cubicBezTo>
                    <a:pt x="85" y="19"/>
                    <a:pt x="92" y="33"/>
                    <a:pt x="99" y="46"/>
                  </a:cubicBezTo>
                  <a:cubicBezTo>
                    <a:pt x="99" y="47"/>
                    <a:pt x="100" y="48"/>
                    <a:pt x="100" y="48"/>
                  </a:cubicBezTo>
                  <a:cubicBezTo>
                    <a:pt x="117" y="50"/>
                    <a:pt x="133" y="52"/>
                    <a:pt x="150" y="55"/>
                  </a:cubicBezTo>
                  <a:cubicBezTo>
                    <a:pt x="150" y="55"/>
                    <a:pt x="151" y="55"/>
                    <a:pt x="151" y="55"/>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3" name="Google Shape;1563;p50"/>
            <p:cNvSpPr/>
            <p:nvPr/>
          </p:nvSpPr>
          <p:spPr>
            <a:xfrm>
              <a:off x="3714400" y="1038738"/>
              <a:ext cx="202882" cy="11279"/>
            </a:xfrm>
            <a:custGeom>
              <a:rect b="b" l="l" r="r" t="t"/>
              <a:pathLst>
                <a:path extrusionOk="0" h="98" w="1704">
                  <a:moveTo>
                    <a:pt x="1655" y="98"/>
                  </a:moveTo>
                  <a:cubicBezTo>
                    <a:pt x="49" y="98"/>
                    <a:pt x="49" y="98"/>
                    <a:pt x="49" y="98"/>
                  </a:cubicBezTo>
                  <a:cubicBezTo>
                    <a:pt x="22" y="98"/>
                    <a:pt x="0" y="76"/>
                    <a:pt x="0" y="49"/>
                  </a:cubicBezTo>
                  <a:cubicBezTo>
                    <a:pt x="0" y="22"/>
                    <a:pt x="22" y="0"/>
                    <a:pt x="49" y="0"/>
                  </a:cubicBezTo>
                  <a:cubicBezTo>
                    <a:pt x="1655" y="0"/>
                    <a:pt x="1655" y="0"/>
                    <a:pt x="1655" y="0"/>
                  </a:cubicBezTo>
                  <a:cubicBezTo>
                    <a:pt x="1682" y="0"/>
                    <a:pt x="1704" y="22"/>
                    <a:pt x="1704" y="49"/>
                  </a:cubicBezTo>
                  <a:cubicBezTo>
                    <a:pt x="1704" y="76"/>
                    <a:pt x="1682" y="98"/>
                    <a:pt x="1655" y="9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4" name="Google Shape;1564;p50"/>
            <p:cNvSpPr/>
            <p:nvPr/>
          </p:nvSpPr>
          <p:spPr>
            <a:xfrm>
              <a:off x="3781075" y="2034100"/>
              <a:ext cx="0" cy="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5" name="Google Shape;1565;p50"/>
            <p:cNvSpPr/>
            <p:nvPr/>
          </p:nvSpPr>
          <p:spPr>
            <a:xfrm>
              <a:off x="3787425" y="2040450"/>
              <a:ext cx="0" cy="0"/>
            </a:xfrm>
            <a:prstGeom prst="ellipse">
              <a:avLst/>
            </a:prstGeom>
            <a:solidFill>
              <a:srgbClr val="2C467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6" name="Google Shape;1566;p50"/>
            <p:cNvSpPr/>
            <p:nvPr/>
          </p:nvSpPr>
          <p:spPr>
            <a:xfrm>
              <a:off x="3949350" y="1132400"/>
              <a:ext cx="0" cy="0"/>
            </a:xfrm>
            <a:prstGeom prst="rect">
              <a:avLst/>
            </a:prstGeom>
            <a:solidFill>
              <a:srgbClr val="FFAD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7" name="Google Shape;1567;p50"/>
            <p:cNvSpPr/>
            <p:nvPr/>
          </p:nvSpPr>
          <p:spPr>
            <a:xfrm>
              <a:off x="3949350" y="1027625"/>
              <a:ext cx="328732" cy="91559"/>
            </a:xfrm>
            <a:custGeom>
              <a:rect b="b" l="l" r="r" t="t"/>
              <a:pathLst>
                <a:path extrusionOk="0" h="769" w="2761">
                  <a:moveTo>
                    <a:pt x="24" y="769"/>
                  </a:moveTo>
                  <a:cubicBezTo>
                    <a:pt x="0" y="769"/>
                    <a:pt x="0" y="769"/>
                    <a:pt x="0" y="769"/>
                  </a:cubicBezTo>
                  <a:cubicBezTo>
                    <a:pt x="0" y="653"/>
                    <a:pt x="0" y="653"/>
                    <a:pt x="0" y="653"/>
                  </a:cubicBezTo>
                  <a:cubicBezTo>
                    <a:pt x="24" y="653"/>
                    <a:pt x="24" y="653"/>
                    <a:pt x="24" y="653"/>
                  </a:cubicBezTo>
                  <a:lnTo>
                    <a:pt x="24" y="769"/>
                  </a:lnTo>
                  <a:close/>
                  <a:moveTo>
                    <a:pt x="24" y="537"/>
                  </a:moveTo>
                  <a:cubicBezTo>
                    <a:pt x="0" y="537"/>
                    <a:pt x="0" y="537"/>
                    <a:pt x="0" y="537"/>
                  </a:cubicBezTo>
                  <a:cubicBezTo>
                    <a:pt x="0" y="422"/>
                    <a:pt x="0" y="422"/>
                    <a:pt x="0" y="422"/>
                  </a:cubicBezTo>
                  <a:cubicBezTo>
                    <a:pt x="24" y="422"/>
                    <a:pt x="24" y="422"/>
                    <a:pt x="24" y="422"/>
                  </a:cubicBezTo>
                  <a:lnTo>
                    <a:pt x="24" y="537"/>
                  </a:lnTo>
                  <a:close/>
                  <a:moveTo>
                    <a:pt x="27" y="310"/>
                  </a:moveTo>
                  <a:cubicBezTo>
                    <a:pt x="4" y="303"/>
                    <a:pt x="4" y="303"/>
                    <a:pt x="4" y="303"/>
                  </a:cubicBezTo>
                  <a:cubicBezTo>
                    <a:pt x="10" y="282"/>
                    <a:pt x="23" y="240"/>
                    <a:pt x="47" y="193"/>
                  </a:cubicBezTo>
                  <a:cubicBezTo>
                    <a:pt x="68" y="204"/>
                    <a:pt x="68" y="204"/>
                    <a:pt x="68" y="204"/>
                  </a:cubicBezTo>
                  <a:cubicBezTo>
                    <a:pt x="45" y="249"/>
                    <a:pt x="33" y="289"/>
                    <a:pt x="27" y="310"/>
                  </a:cubicBezTo>
                  <a:close/>
                  <a:moveTo>
                    <a:pt x="131" y="111"/>
                  </a:moveTo>
                  <a:cubicBezTo>
                    <a:pt x="114" y="95"/>
                    <a:pt x="114" y="95"/>
                    <a:pt x="114" y="95"/>
                  </a:cubicBezTo>
                  <a:cubicBezTo>
                    <a:pt x="143" y="64"/>
                    <a:pt x="175" y="40"/>
                    <a:pt x="210" y="24"/>
                  </a:cubicBezTo>
                  <a:cubicBezTo>
                    <a:pt x="220" y="45"/>
                    <a:pt x="220" y="45"/>
                    <a:pt x="220" y="45"/>
                  </a:cubicBezTo>
                  <a:cubicBezTo>
                    <a:pt x="188" y="60"/>
                    <a:pt x="158" y="82"/>
                    <a:pt x="131" y="111"/>
                  </a:cubicBezTo>
                  <a:close/>
                  <a:moveTo>
                    <a:pt x="2761" y="36"/>
                  </a:moveTo>
                  <a:cubicBezTo>
                    <a:pt x="2645" y="35"/>
                    <a:pt x="2645" y="35"/>
                    <a:pt x="2645" y="35"/>
                  </a:cubicBezTo>
                  <a:cubicBezTo>
                    <a:pt x="2645" y="12"/>
                    <a:pt x="2645" y="12"/>
                    <a:pt x="2645" y="12"/>
                  </a:cubicBezTo>
                  <a:cubicBezTo>
                    <a:pt x="2761" y="12"/>
                    <a:pt x="2761" y="12"/>
                    <a:pt x="2761" y="12"/>
                  </a:cubicBezTo>
                  <a:lnTo>
                    <a:pt x="2761" y="36"/>
                  </a:lnTo>
                  <a:close/>
                  <a:moveTo>
                    <a:pt x="2529" y="35"/>
                  </a:moveTo>
                  <a:cubicBezTo>
                    <a:pt x="2413" y="34"/>
                    <a:pt x="2413" y="34"/>
                    <a:pt x="2413" y="34"/>
                  </a:cubicBezTo>
                  <a:cubicBezTo>
                    <a:pt x="2413" y="10"/>
                    <a:pt x="2413" y="10"/>
                    <a:pt x="2413" y="10"/>
                  </a:cubicBezTo>
                  <a:cubicBezTo>
                    <a:pt x="2529" y="11"/>
                    <a:pt x="2529" y="11"/>
                    <a:pt x="2529" y="11"/>
                  </a:cubicBezTo>
                  <a:lnTo>
                    <a:pt x="2529" y="35"/>
                  </a:lnTo>
                  <a:close/>
                  <a:moveTo>
                    <a:pt x="2297" y="34"/>
                  </a:moveTo>
                  <a:cubicBezTo>
                    <a:pt x="2181" y="33"/>
                    <a:pt x="2181" y="33"/>
                    <a:pt x="2181" y="33"/>
                  </a:cubicBezTo>
                  <a:cubicBezTo>
                    <a:pt x="2181" y="9"/>
                    <a:pt x="2181" y="9"/>
                    <a:pt x="2181" y="9"/>
                  </a:cubicBezTo>
                  <a:cubicBezTo>
                    <a:pt x="2297" y="10"/>
                    <a:pt x="2297" y="10"/>
                    <a:pt x="2297" y="10"/>
                  </a:cubicBezTo>
                  <a:lnTo>
                    <a:pt x="2297" y="34"/>
                  </a:lnTo>
                  <a:close/>
                  <a:moveTo>
                    <a:pt x="2065" y="32"/>
                  </a:moveTo>
                  <a:cubicBezTo>
                    <a:pt x="1949" y="32"/>
                    <a:pt x="1949" y="32"/>
                    <a:pt x="1949" y="32"/>
                  </a:cubicBezTo>
                  <a:cubicBezTo>
                    <a:pt x="1949" y="8"/>
                    <a:pt x="1949" y="8"/>
                    <a:pt x="1949" y="8"/>
                  </a:cubicBezTo>
                  <a:cubicBezTo>
                    <a:pt x="2065" y="9"/>
                    <a:pt x="2065" y="9"/>
                    <a:pt x="2065" y="9"/>
                  </a:cubicBezTo>
                  <a:lnTo>
                    <a:pt x="2065" y="32"/>
                  </a:lnTo>
                  <a:close/>
                  <a:moveTo>
                    <a:pt x="1833" y="31"/>
                  </a:moveTo>
                  <a:cubicBezTo>
                    <a:pt x="1718" y="31"/>
                    <a:pt x="1718" y="31"/>
                    <a:pt x="1718" y="31"/>
                  </a:cubicBezTo>
                  <a:cubicBezTo>
                    <a:pt x="1718" y="7"/>
                    <a:pt x="1718" y="7"/>
                    <a:pt x="1718" y="7"/>
                  </a:cubicBezTo>
                  <a:cubicBezTo>
                    <a:pt x="1834" y="7"/>
                    <a:pt x="1834" y="7"/>
                    <a:pt x="1834" y="7"/>
                  </a:cubicBezTo>
                  <a:lnTo>
                    <a:pt x="1833" y="31"/>
                  </a:lnTo>
                  <a:close/>
                  <a:moveTo>
                    <a:pt x="1602" y="30"/>
                  </a:moveTo>
                  <a:cubicBezTo>
                    <a:pt x="1486" y="29"/>
                    <a:pt x="1486" y="29"/>
                    <a:pt x="1486" y="29"/>
                  </a:cubicBezTo>
                  <a:cubicBezTo>
                    <a:pt x="1486" y="6"/>
                    <a:pt x="1486" y="6"/>
                    <a:pt x="1486" y="6"/>
                  </a:cubicBezTo>
                  <a:cubicBezTo>
                    <a:pt x="1600" y="6"/>
                    <a:pt x="1600" y="6"/>
                    <a:pt x="1600" y="6"/>
                  </a:cubicBezTo>
                  <a:lnTo>
                    <a:pt x="1602" y="30"/>
                  </a:lnTo>
                  <a:close/>
                  <a:moveTo>
                    <a:pt x="1370" y="29"/>
                  </a:moveTo>
                  <a:cubicBezTo>
                    <a:pt x="1254" y="28"/>
                    <a:pt x="1254" y="28"/>
                    <a:pt x="1254" y="28"/>
                  </a:cubicBezTo>
                  <a:cubicBezTo>
                    <a:pt x="1254" y="5"/>
                    <a:pt x="1254" y="5"/>
                    <a:pt x="1254" y="5"/>
                  </a:cubicBezTo>
                  <a:cubicBezTo>
                    <a:pt x="1370" y="5"/>
                    <a:pt x="1370" y="5"/>
                    <a:pt x="1370" y="5"/>
                  </a:cubicBezTo>
                  <a:lnTo>
                    <a:pt x="1370" y="29"/>
                  </a:lnTo>
                  <a:close/>
                  <a:moveTo>
                    <a:pt x="1138" y="28"/>
                  </a:moveTo>
                  <a:cubicBezTo>
                    <a:pt x="1023" y="27"/>
                    <a:pt x="1023" y="27"/>
                    <a:pt x="1023" y="27"/>
                  </a:cubicBezTo>
                  <a:cubicBezTo>
                    <a:pt x="1023" y="3"/>
                    <a:pt x="1023" y="3"/>
                    <a:pt x="1023" y="3"/>
                  </a:cubicBezTo>
                  <a:cubicBezTo>
                    <a:pt x="1138" y="4"/>
                    <a:pt x="1138" y="4"/>
                    <a:pt x="1138" y="4"/>
                  </a:cubicBezTo>
                  <a:lnTo>
                    <a:pt x="1138" y="28"/>
                  </a:lnTo>
                  <a:close/>
                  <a:moveTo>
                    <a:pt x="907" y="27"/>
                  </a:moveTo>
                  <a:cubicBezTo>
                    <a:pt x="791" y="26"/>
                    <a:pt x="791" y="26"/>
                    <a:pt x="791" y="26"/>
                  </a:cubicBezTo>
                  <a:cubicBezTo>
                    <a:pt x="791" y="2"/>
                    <a:pt x="791" y="2"/>
                    <a:pt x="791" y="2"/>
                  </a:cubicBezTo>
                  <a:cubicBezTo>
                    <a:pt x="907" y="3"/>
                    <a:pt x="907" y="3"/>
                    <a:pt x="907" y="3"/>
                  </a:cubicBezTo>
                  <a:lnTo>
                    <a:pt x="907" y="27"/>
                  </a:lnTo>
                  <a:close/>
                  <a:moveTo>
                    <a:pt x="675" y="26"/>
                  </a:moveTo>
                  <a:cubicBezTo>
                    <a:pt x="559" y="25"/>
                    <a:pt x="559" y="25"/>
                    <a:pt x="559" y="25"/>
                  </a:cubicBezTo>
                  <a:cubicBezTo>
                    <a:pt x="559" y="1"/>
                    <a:pt x="559" y="1"/>
                    <a:pt x="559" y="1"/>
                  </a:cubicBezTo>
                  <a:cubicBezTo>
                    <a:pt x="675" y="2"/>
                    <a:pt x="675" y="2"/>
                    <a:pt x="675" y="2"/>
                  </a:cubicBezTo>
                  <a:lnTo>
                    <a:pt x="675" y="26"/>
                  </a:lnTo>
                  <a:close/>
                  <a:moveTo>
                    <a:pt x="443" y="25"/>
                  </a:moveTo>
                  <a:cubicBezTo>
                    <a:pt x="391" y="24"/>
                    <a:pt x="351" y="24"/>
                    <a:pt x="327" y="24"/>
                  </a:cubicBezTo>
                  <a:cubicBezTo>
                    <a:pt x="327" y="0"/>
                    <a:pt x="327" y="0"/>
                    <a:pt x="327" y="0"/>
                  </a:cubicBezTo>
                  <a:cubicBezTo>
                    <a:pt x="351" y="1"/>
                    <a:pt x="391" y="1"/>
                    <a:pt x="443" y="1"/>
                  </a:cubicBezTo>
                  <a:lnTo>
                    <a:pt x="443" y="25"/>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8" name="Google Shape;1568;p50"/>
            <p:cNvSpPr/>
            <p:nvPr/>
          </p:nvSpPr>
          <p:spPr>
            <a:xfrm>
              <a:off x="4285900" y="1029213"/>
              <a:ext cx="0" cy="0"/>
            </a:xfrm>
            <a:prstGeom prst="rect">
              <a:avLst/>
            </a:prstGeom>
            <a:solidFill>
              <a:srgbClr val="FFAD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9" name="Google Shape;1569;p50"/>
            <p:cNvSpPr/>
            <p:nvPr/>
          </p:nvSpPr>
          <p:spPr>
            <a:xfrm>
              <a:off x="3935063" y="1124463"/>
              <a:ext cx="0" cy="0"/>
            </a:xfrm>
            <a:prstGeom prst="ellipse">
              <a:avLst/>
            </a:prstGeom>
            <a:solidFill>
              <a:srgbClr val="FFAD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0" name="Google Shape;1570;p50"/>
            <p:cNvSpPr/>
            <p:nvPr/>
          </p:nvSpPr>
          <p:spPr>
            <a:xfrm>
              <a:off x="4227163" y="918088"/>
              <a:ext cx="404693" cy="223599"/>
            </a:xfrm>
            <a:custGeom>
              <a:rect b="b" l="l" r="r" t="t"/>
              <a:pathLst>
                <a:path extrusionOk="0" h="1878" w="3399">
                  <a:moveTo>
                    <a:pt x="3399" y="370"/>
                  </a:moveTo>
                  <a:cubicBezTo>
                    <a:pt x="3399" y="1507"/>
                    <a:pt x="3399" y="1507"/>
                    <a:pt x="3399" y="1507"/>
                  </a:cubicBezTo>
                  <a:cubicBezTo>
                    <a:pt x="3399" y="1712"/>
                    <a:pt x="3233" y="1878"/>
                    <a:pt x="3029" y="1878"/>
                  </a:cubicBezTo>
                  <a:cubicBezTo>
                    <a:pt x="370" y="1878"/>
                    <a:pt x="370" y="1878"/>
                    <a:pt x="370" y="1878"/>
                  </a:cubicBezTo>
                  <a:cubicBezTo>
                    <a:pt x="165" y="1878"/>
                    <a:pt x="0" y="1712"/>
                    <a:pt x="0" y="1507"/>
                  </a:cubicBezTo>
                  <a:cubicBezTo>
                    <a:pt x="0" y="370"/>
                    <a:pt x="0" y="370"/>
                    <a:pt x="0" y="370"/>
                  </a:cubicBezTo>
                  <a:cubicBezTo>
                    <a:pt x="0" y="166"/>
                    <a:pt x="165" y="0"/>
                    <a:pt x="370" y="0"/>
                  </a:cubicBezTo>
                  <a:cubicBezTo>
                    <a:pt x="3029" y="0"/>
                    <a:pt x="3029" y="0"/>
                    <a:pt x="3029" y="0"/>
                  </a:cubicBezTo>
                  <a:cubicBezTo>
                    <a:pt x="3233" y="0"/>
                    <a:pt x="3399" y="166"/>
                    <a:pt x="3399" y="370"/>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1" name="Google Shape;1571;p50"/>
            <p:cNvSpPr/>
            <p:nvPr/>
          </p:nvSpPr>
          <p:spPr>
            <a:xfrm>
              <a:off x="4227163" y="1060963"/>
              <a:ext cx="404693" cy="78819"/>
            </a:xfrm>
            <a:custGeom>
              <a:rect b="b" l="l" r="r" t="t"/>
              <a:pathLst>
                <a:path extrusionOk="0" h="662" w="3399">
                  <a:moveTo>
                    <a:pt x="3399" y="0"/>
                  </a:moveTo>
                  <a:cubicBezTo>
                    <a:pt x="3399" y="291"/>
                    <a:pt x="3399" y="291"/>
                    <a:pt x="3399" y="291"/>
                  </a:cubicBezTo>
                  <a:cubicBezTo>
                    <a:pt x="3399" y="496"/>
                    <a:pt x="3233" y="662"/>
                    <a:pt x="3029" y="662"/>
                  </a:cubicBezTo>
                  <a:cubicBezTo>
                    <a:pt x="370" y="662"/>
                    <a:pt x="370" y="662"/>
                    <a:pt x="370" y="662"/>
                  </a:cubicBezTo>
                  <a:cubicBezTo>
                    <a:pt x="165" y="662"/>
                    <a:pt x="0" y="496"/>
                    <a:pt x="0" y="291"/>
                  </a:cubicBezTo>
                  <a:cubicBezTo>
                    <a:pt x="0" y="0"/>
                    <a:pt x="0" y="0"/>
                    <a:pt x="0" y="0"/>
                  </a:cubicBezTo>
                  <a:lnTo>
                    <a:pt x="3399" y="0"/>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2" name="Google Shape;1572;p50"/>
            <p:cNvSpPr/>
            <p:nvPr/>
          </p:nvSpPr>
          <p:spPr>
            <a:xfrm>
              <a:off x="4371625" y="1083188"/>
              <a:ext cx="107729" cy="33147"/>
            </a:xfrm>
            <a:custGeom>
              <a:rect b="b" l="l" r="r" t="t"/>
              <a:pathLst>
                <a:path extrusionOk="0" h="288" w="936">
                  <a:moveTo>
                    <a:pt x="792" y="288"/>
                  </a:moveTo>
                  <a:cubicBezTo>
                    <a:pt x="144" y="288"/>
                    <a:pt x="144" y="288"/>
                    <a:pt x="144" y="288"/>
                  </a:cubicBezTo>
                  <a:cubicBezTo>
                    <a:pt x="65" y="288"/>
                    <a:pt x="0" y="223"/>
                    <a:pt x="0" y="144"/>
                  </a:cubicBezTo>
                  <a:cubicBezTo>
                    <a:pt x="0" y="64"/>
                    <a:pt x="65" y="0"/>
                    <a:pt x="144" y="0"/>
                  </a:cubicBezTo>
                  <a:cubicBezTo>
                    <a:pt x="792" y="0"/>
                    <a:pt x="792" y="0"/>
                    <a:pt x="792" y="0"/>
                  </a:cubicBezTo>
                  <a:cubicBezTo>
                    <a:pt x="872" y="0"/>
                    <a:pt x="936" y="64"/>
                    <a:pt x="936" y="144"/>
                  </a:cubicBezTo>
                  <a:cubicBezTo>
                    <a:pt x="936" y="144"/>
                    <a:pt x="936" y="144"/>
                    <a:pt x="936" y="144"/>
                  </a:cubicBezTo>
                  <a:cubicBezTo>
                    <a:pt x="936" y="223"/>
                    <a:pt x="872" y="288"/>
                    <a:pt x="792" y="288"/>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3" name="Google Shape;1573;p50"/>
            <p:cNvSpPr/>
            <p:nvPr/>
          </p:nvSpPr>
          <p:spPr>
            <a:xfrm>
              <a:off x="4347813" y="959363"/>
              <a:ext cx="36140" cy="49261"/>
            </a:xfrm>
            <a:custGeom>
              <a:rect b="b" l="l" r="r" t="t"/>
              <a:pathLst>
                <a:path extrusionOk="0" h="428" w="314">
                  <a:moveTo>
                    <a:pt x="199" y="428"/>
                  </a:moveTo>
                  <a:cubicBezTo>
                    <a:pt x="199" y="311"/>
                    <a:pt x="199" y="311"/>
                    <a:pt x="199" y="311"/>
                  </a:cubicBezTo>
                  <a:cubicBezTo>
                    <a:pt x="0" y="311"/>
                    <a:pt x="0" y="311"/>
                    <a:pt x="0" y="311"/>
                  </a:cubicBezTo>
                  <a:cubicBezTo>
                    <a:pt x="0" y="273"/>
                    <a:pt x="0" y="273"/>
                    <a:pt x="0" y="273"/>
                  </a:cubicBezTo>
                  <a:cubicBezTo>
                    <a:pt x="191" y="0"/>
                    <a:pt x="191" y="0"/>
                    <a:pt x="191" y="0"/>
                  </a:cubicBezTo>
                  <a:cubicBezTo>
                    <a:pt x="254" y="0"/>
                    <a:pt x="254" y="0"/>
                    <a:pt x="254" y="0"/>
                  </a:cubicBezTo>
                  <a:cubicBezTo>
                    <a:pt x="254" y="266"/>
                    <a:pt x="254" y="266"/>
                    <a:pt x="254" y="266"/>
                  </a:cubicBezTo>
                  <a:cubicBezTo>
                    <a:pt x="314" y="266"/>
                    <a:pt x="314" y="266"/>
                    <a:pt x="314" y="266"/>
                  </a:cubicBezTo>
                  <a:cubicBezTo>
                    <a:pt x="314" y="311"/>
                    <a:pt x="314" y="311"/>
                    <a:pt x="314" y="311"/>
                  </a:cubicBezTo>
                  <a:cubicBezTo>
                    <a:pt x="254" y="311"/>
                    <a:pt x="254" y="311"/>
                    <a:pt x="254" y="311"/>
                  </a:cubicBezTo>
                  <a:cubicBezTo>
                    <a:pt x="254" y="428"/>
                    <a:pt x="254" y="428"/>
                    <a:pt x="254" y="428"/>
                  </a:cubicBezTo>
                  <a:lnTo>
                    <a:pt x="199" y="428"/>
                  </a:lnTo>
                  <a:close/>
                  <a:moveTo>
                    <a:pt x="199" y="266"/>
                  </a:moveTo>
                  <a:cubicBezTo>
                    <a:pt x="199" y="123"/>
                    <a:pt x="199" y="123"/>
                    <a:pt x="199" y="123"/>
                  </a:cubicBezTo>
                  <a:cubicBezTo>
                    <a:pt x="199" y="101"/>
                    <a:pt x="200" y="79"/>
                    <a:pt x="201" y="56"/>
                  </a:cubicBezTo>
                  <a:cubicBezTo>
                    <a:pt x="199" y="56"/>
                    <a:pt x="199" y="56"/>
                    <a:pt x="199" y="56"/>
                  </a:cubicBezTo>
                  <a:cubicBezTo>
                    <a:pt x="186" y="81"/>
                    <a:pt x="175" y="100"/>
                    <a:pt x="163" y="119"/>
                  </a:cubicBezTo>
                  <a:cubicBezTo>
                    <a:pt x="59" y="265"/>
                    <a:pt x="59" y="265"/>
                    <a:pt x="59" y="265"/>
                  </a:cubicBezTo>
                  <a:cubicBezTo>
                    <a:pt x="59" y="266"/>
                    <a:pt x="59" y="266"/>
                    <a:pt x="59" y="266"/>
                  </a:cubicBezTo>
                  <a:lnTo>
                    <a:pt x="199" y="26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4" name="Google Shape;1574;p50"/>
            <p:cNvSpPr/>
            <p:nvPr/>
          </p:nvSpPr>
          <p:spPr>
            <a:xfrm>
              <a:off x="4389088" y="957775"/>
              <a:ext cx="34528" cy="52626"/>
            </a:xfrm>
            <a:custGeom>
              <a:rect b="b" l="l" r="r" t="t"/>
              <a:pathLst>
                <a:path extrusionOk="0" h="442" w="290">
                  <a:moveTo>
                    <a:pt x="290" y="216"/>
                  </a:moveTo>
                  <a:cubicBezTo>
                    <a:pt x="290" y="362"/>
                    <a:pt x="236" y="442"/>
                    <a:pt x="141" y="442"/>
                  </a:cubicBezTo>
                  <a:cubicBezTo>
                    <a:pt x="58" y="442"/>
                    <a:pt x="1" y="364"/>
                    <a:pt x="0" y="222"/>
                  </a:cubicBezTo>
                  <a:cubicBezTo>
                    <a:pt x="0" y="79"/>
                    <a:pt x="62" y="0"/>
                    <a:pt x="148" y="0"/>
                  </a:cubicBezTo>
                  <a:cubicBezTo>
                    <a:pt x="239" y="0"/>
                    <a:pt x="290" y="80"/>
                    <a:pt x="290" y="216"/>
                  </a:cubicBezTo>
                  <a:close/>
                  <a:moveTo>
                    <a:pt x="58" y="223"/>
                  </a:moveTo>
                  <a:cubicBezTo>
                    <a:pt x="58" y="334"/>
                    <a:pt x="92" y="397"/>
                    <a:pt x="144" y="397"/>
                  </a:cubicBezTo>
                  <a:cubicBezTo>
                    <a:pt x="204" y="397"/>
                    <a:pt x="232" y="328"/>
                    <a:pt x="232" y="219"/>
                  </a:cubicBezTo>
                  <a:cubicBezTo>
                    <a:pt x="232" y="114"/>
                    <a:pt x="205" y="45"/>
                    <a:pt x="145" y="45"/>
                  </a:cubicBezTo>
                  <a:cubicBezTo>
                    <a:pt x="94" y="45"/>
                    <a:pt x="58" y="107"/>
                    <a:pt x="58" y="223"/>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5" name="Google Shape;1575;p50"/>
            <p:cNvSpPr/>
            <p:nvPr/>
          </p:nvSpPr>
          <p:spPr>
            <a:xfrm>
              <a:off x="4427188" y="959363"/>
              <a:ext cx="36140" cy="49261"/>
            </a:xfrm>
            <a:custGeom>
              <a:rect b="b" l="l" r="r" t="t"/>
              <a:pathLst>
                <a:path extrusionOk="0" h="428" w="314">
                  <a:moveTo>
                    <a:pt x="199" y="428"/>
                  </a:moveTo>
                  <a:cubicBezTo>
                    <a:pt x="199" y="311"/>
                    <a:pt x="199" y="311"/>
                    <a:pt x="199" y="311"/>
                  </a:cubicBezTo>
                  <a:cubicBezTo>
                    <a:pt x="0" y="311"/>
                    <a:pt x="0" y="311"/>
                    <a:pt x="0" y="311"/>
                  </a:cubicBezTo>
                  <a:cubicBezTo>
                    <a:pt x="0" y="273"/>
                    <a:pt x="0" y="273"/>
                    <a:pt x="0" y="273"/>
                  </a:cubicBezTo>
                  <a:cubicBezTo>
                    <a:pt x="191" y="0"/>
                    <a:pt x="191" y="0"/>
                    <a:pt x="191" y="0"/>
                  </a:cubicBezTo>
                  <a:cubicBezTo>
                    <a:pt x="254" y="0"/>
                    <a:pt x="254" y="0"/>
                    <a:pt x="254" y="0"/>
                  </a:cubicBezTo>
                  <a:cubicBezTo>
                    <a:pt x="254" y="266"/>
                    <a:pt x="254" y="266"/>
                    <a:pt x="254" y="266"/>
                  </a:cubicBezTo>
                  <a:cubicBezTo>
                    <a:pt x="314" y="266"/>
                    <a:pt x="314" y="266"/>
                    <a:pt x="314" y="266"/>
                  </a:cubicBezTo>
                  <a:cubicBezTo>
                    <a:pt x="314" y="311"/>
                    <a:pt x="314" y="311"/>
                    <a:pt x="314" y="311"/>
                  </a:cubicBezTo>
                  <a:cubicBezTo>
                    <a:pt x="254" y="311"/>
                    <a:pt x="254" y="311"/>
                    <a:pt x="254" y="311"/>
                  </a:cubicBezTo>
                  <a:cubicBezTo>
                    <a:pt x="254" y="428"/>
                    <a:pt x="254" y="428"/>
                    <a:pt x="254" y="428"/>
                  </a:cubicBezTo>
                  <a:lnTo>
                    <a:pt x="199" y="428"/>
                  </a:lnTo>
                  <a:close/>
                  <a:moveTo>
                    <a:pt x="199" y="266"/>
                  </a:moveTo>
                  <a:cubicBezTo>
                    <a:pt x="199" y="123"/>
                    <a:pt x="199" y="123"/>
                    <a:pt x="199" y="123"/>
                  </a:cubicBezTo>
                  <a:cubicBezTo>
                    <a:pt x="199" y="101"/>
                    <a:pt x="200" y="79"/>
                    <a:pt x="201" y="56"/>
                  </a:cubicBezTo>
                  <a:cubicBezTo>
                    <a:pt x="199" y="56"/>
                    <a:pt x="199" y="56"/>
                    <a:pt x="199" y="56"/>
                  </a:cubicBezTo>
                  <a:cubicBezTo>
                    <a:pt x="186" y="81"/>
                    <a:pt x="176" y="100"/>
                    <a:pt x="164" y="119"/>
                  </a:cubicBezTo>
                  <a:cubicBezTo>
                    <a:pt x="59" y="265"/>
                    <a:pt x="59" y="265"/>
                    <a:pt x="59" y="265"/>
                  </a:cubicBezTo>
                  <a:cubicBezTo>
                    <a:pt x="59" y="266"/>
                    <a:pt x="59" y="266"/>
                    <a:pt x="59" y="266"/>
                  </a:cubicBezTo>
                  <a:lnTo>
                    <a:pt x="199" y="26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6" name="Google Shape;1576;p50"/>
            <p:cNvSpPr/>
            <p:nvPr/>
          </p:nvSpPr>
          <p:spPr>
            <a:xfrm>
              <a:off x="4335113" y="1029213"/>
              <a:ext cx="183952" cy="15768"/>
            </a:xfrm>
            <a:custGeom>
              <a:rect b="b" l="l" r="r" t="t"/>
              <a:pathLst>
                <a:path extrusionOk="0" h="137" w="1545">
                  <a:moveTo>
                    <a:pt x="1476" y="137"/>
                  </a:moveTo>
                  <a:cubicBezTo>
                    <a:pt x="69" y="137"/>
                    <a:pt x="69" y="137"/>
                    <a:pt x="69" y="137"/>
                  </a:cubicBezTo>
                  <a:cubicBezTo>
                    <a:pt x="31" y="137"/>
                    <a:pt x="0" y="106"/>
                    <a:pt x="0" y="68"/>
                  </a:cubicBezTo>
                  <a:cubicBezTo>
                    <a:pt x="0" y="31"/>
                    <a:pt x="31" y="0"/>
                    <a:pt x="69" y="0"/>
                  </a:cubicBezTo>
                  <a:cubicBezTo>
                    <a:pt x="1476" y="0"/>
                    <a:pt x="1476" y="0"/>
                    <a:pt x="1476" y="0"/>
                  </a:cubicBezTo>
                  <a:cubicBezTo>
                    <a:pt x="1514" y="0"/>
                    <a:pt x="1545" y="31"/>
                    <a:pt x="1545" y="68"/>
                  </a:cubicBezTo>
                  <a:cubicBezTo>
                    <a:pt x="1545" y="106"/>
                    <a:pt x="1514" y="137"/>
                    <a:pt x="1476" y="137"/>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7" name="Google Shape;1577;p50"/>
            <p:cNvSpPr/>
            <p:nvPr/>
          </p:nvSpPr>
          <p:spPr>
            <a:xfrm>
              <a:off x="4581175" y="1903925"/>
              <a:ext cx="0" cy="0"/>
            </a:xfrm>
            <a:prstGeom prst="rect">
              <a:avLst/>
            </a:prstGeom>
            <a:solidFill>
              <a:srgbClr val="FFAD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8" name="Google Shape;1578;p50"/>
            <p:cNvSpPr/>
            <p:nvPr/>
          </p:nvSpPr>
          <p:spPr>
            <a:xfrm>
              <a:off x="3996975" y="1924563"/>
              <a:ext cx="594479" cy="146209"/>
            </a:xfrm>
            <a:custGeom>
              <a:rect b="b" l="l" r="r" t="t"/>
              <a:pathLst>
                <a:path extrusionOk="0" h="1228" w="4993">
                  <a:moveTo>
                    <a:pt x="4559" y="1228"/>
                  </a:moveTo>
                  <a:cubicBezTo>
                    <a:pt x="4500" y="1228"/>
                    <a:pt x="4500" y="1228"/>
                    <a:pt x="4500" y="1228"/>
                  </a:cubicBezTo>
                  <a:cubicBezTo>
                    <a:pt x="4500" y="1204"/>
                    <a:pt x="4500" y="1204"/>
                    <a:pt x="4500" y="1204"/>
                  </a:cubicBezTo>
                  <a:cubicBezTo>
                    <a:pt x="4559" y="1204"/>
                    <a:pt x="4559" y="1204"/>
                    <a:pt x="4559" y="1204"/>
                  </a:cubicBezTo>
                  <a:cubicBezTo>
                    <a:pt x="4578" y="1204"/>
                    <a:pt x="4598" y="1203"/>
                    <a:pt x="4617" y="1201"/>
                  </a:cubicBezTo>
                  <a:cubicBezTo>
                    <a:pt x="4619" y="1225"/>
                    <a:pt x="4619" y="1225"/>
                    <a:pt x="4619" y="1225"/>
                  </a:cubicBezTo>
                  <a:cubicBezTo>
                    <a:pt x="4599" y="1227"/>
                    <a:pt x="4579" y="1228"/>
                    <a:pt x="4559" y="1228"/>
                  </a:cubicBezTo>
                  <a:close/>
                  <a:moveTo>
                    <a:pt x="4382" y="1228"/>
                  </a:moveTo>
                  <a:cubicBezTo>
                    <a:pt x="4265" y="1228"/>
                    <a:pt x="4265" y="1228"/>
                    <a:pt x="4265" y="1228"/>
                  </a:cubicBezTo>
                  <a:cubicBezTo>
                    <a:pt x="4265" y="1204"/>
                    <a:pt x="4265" y="1204"/>
                    <a:pt x="4265" y="1204"/>
                  </a:cubicBezTo>
                  <a:cubicBezTo>
                    <a:pt x="4382" y="1204"/>
                    <a:pt x="4382" y="1204"/>
                    <a:pt x="4382" y="1204"/>
                  </a:cubicBezTo>
                  <a:lnTo>
                    <a:pt x="4382" y="1228"/>
                  </a:lnTo>
                  <a:close/>
                  <a:moveTo>
                    <a:pt x="4147" y="1228"/>
                  </a:moveTo>
                  <a:cubicBezTo>
                    <a:pt x="4029" y="1228"/>
                    <a:pt x="4029" y="1228"/>
                    <a:pt x="4029" y="1228"/>
                  </a:cubicBezTo>
                  <a:cubicBezTo>
                    <a:pt x="4029" y="1204"/>
                    <a:pt x="4029" y="1204"/>
                    <a:pt x="4029" y="1204"/>
                  </a:cubicBezTo>
                  <a:cubicBezTo>
                    <a:pt x="4147" y="1204"/>
                    <a:pt x="4147" y="1204"/>
                    <a:pt x="4147" y="1204"/>
                  </a:cubicBezTo>
                  <a:lnTo>
                    <a:pt x="4147" y="1228"/>
                  </a:lnTo>
                  <a:close/>
                  <a:moveTo>
                    <a:pt x="3912" y="1228"/>
                  </a:moveTo>
                  <a:cubicBezTo>
                    <a:pt x="3794" y="1228"/>
                    <a:pt x="3794" y="1228"/>
                    <a:pt x="3794" y="1228"/>
                  </a:cubicBezTo>
                  <a:cubicBezTo>
                    <a:pt x="3794" y="1204"/>
                    <a:pt x="3794" y="1204"/>
                    <a:pt x="3794" y="1204"/>
                  </a:cubicBezTo>
                  <a:cubicBezTo>
                    <a:pt x="3912" y="1204"/>
                    <a:pt x="3912" y="1204"/>
                    <a:pt x="3912" y="1204"/>
                  </a:cubicBezTo>
                  <a:lnTo>
                    <a:pt x="3912" y="1228"/>
                  </a:lnTo>
                  <a:close/>
                  <a:moveTo>
                    <a:pt x="3676" y="1228"/>
                  </a:moveTo>
                  <a:cubicBezTo>
                    <a:pt x="3558" y="1228"/>
                    <a:pt x="3558" y="1228"/>
                    <a:pt x="3558" y="1228"/>
                  </a:cubicBezTo>
                  <a:cubicBezTo>
                    <a:pt x="3558" y="1204"/>
                    <a:pt x="3558" y="1204"/>
                    <a:pt x="3558" y="1204"/>
                  </a:cubicBezTo>
                  <a:cubicBezTo>
                    <a:pt x="3676" y="1204"/>
                    <a:pt x="3676" y="1204"/>
                    <a:pt x="3676" y="1204"/>
                  </a:cubicBezTo>
                  <a:lnTo>
                    <a:pt x="3676" y="1228"/>
                  </a:lnTo>
                  <a:close/>
                  <a:moveTo>
                    <a:pt x="3441" y="1228"/>
                  </a:moveTo>
                  <a:cubicBezTo>
                    <a:pt x="3323" y="1228"/>
                    <a:pt x="3323" y="1228"/>
                    <a:pt x="3323" y="1228"/>
                  </a:cubicBezTo>
                  <a:cubicBezTo>
                    <a:pt x="3323" y="1204"/>
                    <a:pt x="3323" y="1204"/>
                    <a:pt x="3323" y="1204"/>
                  </a:cubicBezTo>
                  <a:cubicBezTo>
                    <a:pt x="3441" y="1204"/>
                    <a:pt x="3441" y="1204"/>
                    <a:pt x="3441" y="1204"/>
                  </a:cubicBezTo>
                  <a:lnTo>
                    <a:pt x="3441" y="1228"/>
                  </a:lnTo>
                  <a:close/>
                  <a:moveTo>
                    <a:pt x="3205" y="1228"/>
                  </a:moveTo>
                  <a:cubicBezTo>
                    <a:pt x="3087" y="1228"/>
                    <a:pt x="3087" y="1228"/>
                    <a:pt x="3087" y="1228"/>
                  </a:cubicBezTo>
                  <a:cubicBezTo>
                    <a:pt x="3087" y="1204"/>
                    <a:pt x="3087" y="1204"/>
                    <a:pt x="3087" y="1204"/>
                  </a:cubicBezTo>
                  <a:cubicBezTo>
                    <a:pt x="3205" y="1204"/>
                    <a:pt x="3205" y="1204"/>
                    <a:pt x="3205" y="1204"/>
                  </a:cubicBezTo>
                  <a:lnTo>
                    <a:pt x="3205" y="1228"/>
                  </a:lnTo>
                  <a:close/>
                  <a:moveTo>
                    <a:pt x="2970" y="1228"/>
                  </a:moveTo>
                  <a:cubicBezTo>
                    <a:pt x="2852" y="1228"/>
                    <a:pt x="2852" y="1228"/>
                    <a:pt x="2852" y="1228"/>
                  </a:cubicBezTo>
                  <a:cubicBezTo>
                    <a:pt x="2852" y="1204"/>
                    <a:pt x="2852" y="1204"/>
                    <a:pt x="2852" y="1204"/>
                  </a:cubicBezTo>
                  <a:cubicBezTo>
                    <a:pt x="2970" y="1204"/>
                    <a:pt x="2970" y="1204"/>
                    <a:pt x="2970" y="1204"/>
                  </a:cubicBezTo>
                  <a:lnTo>
                    <a:pt x="2970" y="1228"/>
                  </a:lnTo>
                  <a:close/>
                  <a:moveTo>
                    <a:pt x="2734" y="1228"/>
                  </a:moveTo>
                  <a:cubicBezTo>
                    <a:pt x="2617" y="1228"/>
                    <a:pt x="2617" y="1228"/>
                    <a:pt x="2617" y="1228"/>
                  </a:cubicBezTo>
                  <a:cubicBezTo>
                    <a:pt x="2617" y="1204"/>
                    <a:pt x="2617" y="1204"/>
                    <a:pt x="2617" y="1204"/>
                  </a:cubicBezTo>
                  <a:cubicBezTo>
                    <a:pt x="2734" y="1204"/>
                    <a:pt x="2734" y="1204"/>
                    <a:pt x="2734" y="1204"/>
                  </a:cubicBezTo>
                  <a:lnTo>
                    <a:pt x="2734" y="1228"/>
                  </a:lnTo>
                  <a:close/>
                  <a:moveTo>
                    <a:pt x="2499" y="1228"/>
                  </a:moveTo>
                  <a:cubicBezTo>
                    <a:pt x="2381" y="1228"/>
                    <a:pt x="2381" y="1228"/>
                    <a:pt x="2381" y="1228"/>
                  </a:cubicBezTo>
                  <a:cubicBezTo>
                    <a:pt x="2381" y="1204"/>
                    <a:pt x="2381" y="1204"/>
                    <a:pt x="2381" y="1204"/>
                  </a:cubicBezTo>
                  <a:cubicBezTo>
                    <a:pt x="2499" y="1204"/>
                    <a:pt x="2499" y="1204"/>
                    <a:pt x="2499" y="1204"/>
                  </a:cubicBezTo>
                  <a:lnTo>
                    <a:pt x="2499" y="1228"/>
                  </a:lnTo>
                  <a:close/>
                  <a:moveTo>
                    <a:pt x="2263" y="1228"/>
                  </a:moveTo>
                  <a:cubicBezTo>
                    <a:pt x="2146" y="1228"/>
                    <a:pt x="2146" y="1228"/>
                    <a:pt x="2146" y="1228"/>
                  </a:cubicBezTo>
                  <a:cubicBezTo>
                    <a:pt x="2146" y="1204"/>
                    <a:pt x="2146" y="1204"/>
                    <a:pt x="2146" y="1204"/>
                  </a:cubicBezTo>
                  <a:cubicBezTo>
                    <a:pt x="2263" y="1204"/>
                    <a:pt x="2263" y="1204"/>
                    <a:pt x="2263" y="1204"/>
                  </a:cubicBezTo>
                  <a:lnTo>
                    <a:pt x="2263" y="1228"/>
                  </a:lnTo>
                  <a:close/>
                  <a:moveTo>
                    <a:pt x="2028" y="1228"/>
                  </a:moveTo>
                  <a:cubicBezTo>
                    <a:pt x="1910" y="1228"/>
                    <a:pt x="1910" y="1228"/>
                    <a:pt x="1910" y="1228"/>
                  </a:cubicBezTo>
                  <a:cubicBezTo>
                    <a:pt x="1910" y="1204"/>
                    <a:pt x="1910" y="1204"/>
                    <a:pt x="1910" y="1204"/>
                  </a:cubicBezTo>
                  <a:cubicBezTo>
                    <a:pt x="2028" y="1204"/>
                    <a:pt x="2028" y="1204"/>
                    <a:pt x="2028" y="1204"/>
                  </a:cubicBezTo>
                  <a:lnTo>
                    <a:pt x="2028" y="1228"/>
                  </a:lnTo>
                  <a:close/>
                  <a:moveTo>
                    <a:pt x="1792" y="1228"/>
                  </a:moveTo>
                  <a:cubicBezTo>
                    <a:pt x="1675" y="1228"/>
                    <a:pt x="1675" y="1228"/>
                    <a:pt x="1675" y="1228"/>
                  </a:cubicBezTo>
                  <a:cubicBezTo>
                    <a:pt x="1675" y="1204"/>
                    <a:pt x="1675" y="1204"/>
                    <a:pt x="1675" y="1204"/>
                  </a:cubicBezTo>
                  <a:cubicBezTo>
                    <a:pt x="1792" y="1204"/>
                    <a:pt x="1792" y="1204"/>
                    <a:pt x="1792" y="1204"/>
                  </a:cubicBezTo>
                  <a:lnTo>
                    <a:pt x="1792" y="1228"/>
                  </a:lnTo>
                  <a:close/>
                  <a:moveTo>
                    <a:pt x="1557" y="1228"/>
                  </a:moveTo>
                  <a:cubicBezTo>
                    <a:pt x="1439" y="1228"/>
                    <a:pt x="1439" y="1228"/>
                    <a:pt x="1439" y="1228"/>
                  </a:cubicBezTo>
                  <a:cubicBezTo>
                    <a:pt x="1439" y="1204"/>
                    <a:pt x="1439" y="1204"/>
                    <a:pt x="1439" y="1204"/>
                  </a:cubicBezTo>
                  <a:cubicBezTo>
                    <a:pt x="1557" y="1204"/>
                    <a:pt x="1557" y="1204"/>
                    <a:pt x="1557" y="1204"/>
                  </a:cubicBezTo>
                  <a:lnTo>
                    <a:pt x="1557" y="1228"/>
                  </a:lnTo>
                  <a:close/>
                  <a:moveTo>
                    <a:pt x="1321" y="1228"/>
                  </a:moveTo>
                  <a:cubicBezTo>
                    <a:pt x="1204" y="1228"/>
                    <a:pt x="1204" y="1228"/>
                    <a:pt x="1204" y="1228"/>
                  </a:cubicBezTo>
                  <a:cubicBezTo>
                    <a:pt x="1204" y="1204"/>
                    <a:pt x="1204" y="1204"/>
                    <a:pt x="1204" y="1204"/>
                  </a:cubicBezTo>
                  <a:cubicBezTo>
                    <a:pt x="1321" y="1204"/>
                    <a:pt x="1321" y="1204"/>
                    <a:pt x="1321" y="1204"/>
                  </a:cubicBezTo>
                  <a:lnTo>
                    <a:pt x="1321" y="1228"/>
                  </a:lnTo>
                  <a:close/>
                  <a:moveTo>
                    <a:pt x="1086" y="1228"/>
                  </a:moveTo>
                  <a:cubicBezTo>
                    <a:pt x="968" y="1228"/>
                    <a:pt x="968" y="1228"/>
                    <a:pt x="968" y="1228"/>
                  </a:cubicBezTo>
                  <a:cubicBezTo>
                    <a:pt x="968" y="1204"/>
                    <a:pt x="968" y="1204"/>
                    <a:pt x="968" y="1204"/>
                  </a:cubicBezTo>
                  <a:cubicBezTo>
                    <a:pt x="1086" y="1204"/>
                    <a:pt x="1086" y="1204"/>
                    <a:pt x="1086" y="1204"/>
                  </a:cubicBezTo>
                  <a:lnTo>
                    <a:pt x="1086" y="1228"/>
                  </a:lnTo>
                  <a:close/>
                  <a:moveTo>
                    <a:pt x="851" y="1228"/>
                  </a:moveTo>
                  <a:cubicBezTo>
                    <a:pt x="733" y="1228"/>
                    <a:pt x="733" y="1228"/>
                    <a:pt x="733" y="1228"/>
                  </a:cubicBezTo>
                  <a:cubicBezTo>
                    <a:pt x="733" y="1204"/>
                    <a:pt x="733" y="1204"/>
                    <a:pt x="733" y="1204"/>
                  </a:cubicBezTo>
                  <a:cubicBezTo>
                    <a:pt x="851" y="1204"/>
                    <a:pt x="851" y="1204"/>
                    <a:pt x="851" y="1204"/>
                  </a:cubicBezTo>
                  <a:lnTo>
                    <a:pt x="851" y="1228"/>
                  </a:lnTo>
                  <a:close/>
                  <a:moveTo>
                    <a:pt x="615" y="1228"/>
                  </a:moveTo>
                  <a:cubicBezTo>
                    <a:pt x="497" y="1228"/>
                    <a:pt x="497" y="1228"/>
                    <a:pt x="497" y="1228"/>
                  </a:cubicBezTo>
                  <a:cubicBezTo>
                    <a:pt x="497" y="1204"/>
                    <a:pt x="497" y="1204"/>
                    <a:pt x="497" y="1204"/>
                  </a:cubicBezTo>
                  <a:cubicBezTo>
                    <a:pt x="615" y="1204"/>
                    <a:pt x="615" y="1204"/>
                    <a:pt x="615" y="1204"/>
                  </a:cubicBezTo>
                  <a:lnTo>
                    <a:pt x="615" y="1228"/>
                  </a:lnTo>
                  <a:close/>
                  <a:moveTo>
                    <a:pt x="380" y="1228"/>
                  </a:moveTo>
                  <a:cubicBezTo>
                    <a:pt x="291" y="1228"/>
                    <a:pt x="291" y="1228"/>
                    <a:pt x="291" y="1228"/>
                  </a:cubicBezTo>
                  <a:cubicBezTo>
                    <a:pt x="281" y="1228"/>
                    <a:pt x="271" y="1227"/>
                    <a:pt x="261" y="1226"/>
                  </a:cubicBezTo>
                  <a:cubicBezTo>
                    <a:pt x="263" y="1203"/>
                    <a:pt x="263" y="1203"/>
                    <a:pt x="263" y="1203"/>
                  </a:cubicBezTo>
                  <a:cubicBezTo>
                    <a:pt x="272" y="1203"/>
                    <a:pt x="282" y="1204"/>
                    <a:pt x="291" y="1204"/>
                  </a:cubicBezTo>
                  <a:cubicBezTo>
                    <a:pt x="380" y="1204"/>
                    <a:pt x="380" y="1204"/>
                    <a:pt x="380" y="1204"/>
                  </a:cubicBezTo>
                  <a:lnTo>
                    <a:pt x="380" y="1228"/>
                  </a:lnTo>
                  <a:close/>
                  <a:moveTo>
                    <a:pt x="4736" y="1200"/>
                  </a:moveTo>
                  <a:cubicBezTo>
                    <a:pt x="4729" y="1178"/>
                    <a:pt x="4729" y="1178"/>
                    <a:pt x="4729" y="1178"/>
                  </a:cubicBezTo>
                  <a:cubicBezTo>
                    <a:pt x="4766" y="1165"/>
                    <a:pt x="4799" y="1147"/>
                    <a:pt x="4828" y="1125"/>
                  </a:cubicBezTo>
                  <a:cubicBezTo>
                    <a:pt x="4843" y="1143"/>
                    <a:pt x="4843" y="1143"/>
                    <a:pt x="4843" y="1143"/>
                  </a:cubicBezTo>
                  <a:cubicBezTo>
                    <a:pt x="4812" y="1167"/>
                    <a:pt x="4776" y="1187"/>
                    <a:pt x="4736" y="1200"/>
                  </a:cubicBezTo>
                  <a:close/>
                  <a:moveTo>
                    <a:pt x="145" y="1188"/>
                  </a:moveTo>
                  <a:cubicBezTo>
                    <a:pt x="110" y="1168"/>
                    <a:pt x="79" y="1140"/>
                    <a:pt x="55" y="1107"/>
                  </a:cubicBezTo>
                  <a:cubicBezTo>
                    <a:pt x="74" y="1093"/>
                    <a:pt x="74" y="1093"/>
                    <a:pt x="74" y="1093"/>
                  </a:cubicBezTo>
                  <a:cubicBezTo>
                    <a:pt x="96" y="1123"/>
                    <a:pt x="125" y="1149"/>
                    <a:pt x="157" y="1168"/>
                  </a:cubicBezTo>
                  <a:lnTo>
                    <a:pt x="145" y="1188"/>
                  </a:lnTo>
                  <a:close/>
                  <a:moveTo>
                    <a:pt x="4925" y="1054"/>
                  </a:moveTo>
                  <a:cubicBezTo>
                    <a:pt x="4905" y="1041"/>
                    <a:pt x="4905" y="1041"/>
                    <a:pt x="4905" y="1041"/>
                  </a:cubicBezTo>
                  <a:cubicBezTo>
                    <a:pt x="4925" y="1010"/>
                    <a:pt x="4941" y="976"/>
                    <a:pt x="4952" y="938"/>
                  </a:cubicBezTo>
                  <a:cubicBezTo>
                    <a:pt x="4975" y="944"/>
                    <a:pt x="4975" y="944"/>
                    <a:pt x="4975" y="944"/>
                  </a:cubicBezTo>
                  <a:cubicBezTo>
                    <a:pt x="4963" y="985"/>
                    <a:pt x="4946" y="1022"/>
                    <a:pt x="4925" y="1054"/>
                  </a:cubicBezTo>
                  <a:close/>
                  <a:moveTo>
                    <a:pt x="6" y="995"/>
                  </a:moveTo>
                  <a:cubicBezTo>
                    <a:pt x="2" y="976"/>
                    <a:pt x="0" y="956"/>
                    <a:pt x="0" y="937"/>
                  </a:cubicBezTo>
                  <a:cubicBezTo>
                    <a:pt x="0" y="875"/>
                    <a:pt x="0" y="875"/>
                    <a:pt x="0" y="875"/>
                  </a:cubicBezTo>
                  <a:cubicBezTo>
                    <a:pt x="24" y="875"/>
                    <a:pt x="24" y="875"/>
                    <a:pt x="24" y="875"/>
                  </a:cubicBezTo>
                  <a:cubicBezTo>
                    <a:pt x="24" y="937"/>
                    <a:pt x="24" y="937"/>
                    <a:pt x="24" y="937"/>
                  </a:cubicBezTo>
                  <a:cubicBezTo>
                    <a:pt x="24" y="955"/>
                    <a:pt x="26" y="973"/>
                    <a:pt x="29" y="990"/>
                  </a:cubicBezTo>
                  <a:lnTo>
                    <a:pt x="6" y="995"/>
                  </a:lnTo>
                  <a:close/>
                  <a:moveTo>
                    <a:pt x="4993" y="825"/>
                  </a:moveTo>
                  <a:cubicBezTo>
                    <a:pt x="4970" y="825"/>
                    <a:pt x="4970" y="825"/>
                    <a:pt x="4970" y="825"/>
                  </a:cubicBezTo>
                  <a:cubicBezTo>
                    <a:pt x="4970" y="707"/>
                    <a:pt x="4970" y="707"/>
                    <a:pt x="4970" y="707"/>
                  </a:cubicBezTo>
                  <a:cubicBezTo>
                    <a:pt x="4993" y="707"/>
                    <a:pt x="4993" y="707"/>
                    <a:pt x="4993" y="707"/>
                  </a:cubicBezTo>
                  <a:lnTo>
                    <a:pt x="4993" y="825"/>
                  </a:lnTo>
                  <a:close/>
                  <a:moveTo>
                    <a:pt x="24" y="758"/>
                  </a:moveTo>
                  <a:cubicBezTo>
                    <a:pt x="0" y="758"/>
                    <a:pt x="0" y="758"/>
                    <a:pt x="0" y="758"/>
                  </a:cubicBezTo>
                  <a:cubicBezTo>
                    <a:pt x="0" y="640"/>
                    <a:pt x="0" y="640"/>
                    <a:pt x="0" y="640"/>
                  </a:cubicBezTo>
                  <a:cubicBezTo>
                    <a:pt x="24" y="640"/>
                    <a:pt x="24" y="640"/>
                    <a:pt x="24" y="640"/>
                  </a:cubicBezTo>
                  <a:lnTo>
                    <a:pt x="24" y="758"/>
                  </a:lnTo>
                  <a:close/>
                  <a:moveTo>
                    <a:pt x="4993" y="589"/>
                  </a:moveTo>
                  <a:cubicBezTo>
                    <a:pt x="4970" y="589"/>
                    <a:pt x="4970" y="589"/>
                    <a:pt x="4970" y="589"/>
                  </a:cubicBezTo>
                  <a:cubicBezTo>
                    <a:pt x="4970" y="471"/>
                    <a:pt x="4970" y="471"/>
                    <a:pt x="4970" y="471"/>
                  </a:cubicBezTo>
                  <a:cubicBezTo>
                    <a:pt x="4993" y="471"/>
                    <a:pt x="4993" y="471"/>
                    <a:pt x="4993" y="471"/>
                  </a:cubicBezTo>
                  <a:lnTo>
                    <a:pt x="4993" y="589"/>
                  </a:lnTo>
                  <a:close/>
                  <a:moveTo>
                    <a:pt x="4993" y="354"/>
                  </a:moveTo>
                  <a:cubicBezTo>
                    <a:pt x="4970" y="354"/>
                    <a:pt x="4970" y="354"/>
                    <a:pt x="4970" y="354"/>
                  </a:cubicBezTo>
                  <a:cubicBezTo>
                    <a:pt x="4970" y="236"/>
                    <a:pt x="4970" y="236"/>
                    <a:pt x="4970" y="236"/>
                  </a:cubicBezTo>
                  <a:cubicBezTo>
                    <a:pt x="4993" y="236"/>
                    <a:pt x="4993" y="236"/>
                    <a:pt x="4993" y="236"/>
                  </a:cubicBezTo>
                  <a:lnTo>
                    <a:pt x="4993" y="354"/>
                  </a:lnTo>
                  <a:close/>
                  <a:moveTo>
                    <a:pt x="4993" y="118"/>
                  </a:moveTo>
                  <a:cubicBezTo>
                    <a:pt x="4970" y="118"/>
                    <a:pt x="4970" y="118"/>
                    <a:pt x="4970" y="118"/>
                  </a:cubicBezTo>
                  <a:cubicBezTo>
                    <a:pt x="4970" y="0"/>
                    <a:pt x="4970" y="0"/>
                    <a:pt x="4970" y="0"/>
                  </a:cubicBezTo>
                  <a:cubicBezTo>
                    <a:pt x="4993" y="0"/>
                    <a:pt x="4993" y="0"/>
                    <a:pt x="4993" y="0"/>
                  </a:cubicBezTo>
                  <a:lnTo>
                    <a:pt x="4993" y="11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9" name="Google Shape;1579;p50"/>
            <p:cNvSpPr/>
            <p:nvPr/>
          </p:nvSpPr>
          <p:spPr>
            <a:xfrm>
              <a:off x="3996975" y="1978538"/>
              <a:ext cx="0" cy="0"/>
            </a:xfrm>
            <a:prstGeom prst="rect">
              <a:avLst/>
            </a:prstGeom>
            <a:solidFill>
              <a:srgbClr val="FFAD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0" name="Google Shape;1580;p50"/>
            <p:cNvSpPr/>
            <p:nvPr/>
          </p:nvSpPr>
          <p:spPr>
            <a:xfrm>
              <a:off x="3984275" y="1951550"/>
              <a:ext cx="0" cy="0"/>
            </a:xfrm>
            <a:prstGeom prst="ellipse">
              <a:avLst/>
            </a:prstGeom>
            <a:solidFill>
              <a:srgbClr val="FFAD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1" name="Google Shape;1581;p50"/>
            <p:cNvSpPr/>
            <p:nvPr/>
          </p:nvSpPr>
          <p:spPr>
            <a:xfrm>
              <a:off x="4398613" y="1462600"/>
              <a:ext cx="376833" cy="458629"/>
            </a:xfrm>
            <a:custGeom>
              <a:rect b="b" l="l" r="r" t="t"/>
              <a:pathLst>
                <a:path extrusionOk="0" h="3852" w="3165">
                  <a:moveTo>
                    <a:pt x="3165" y="332"/>
                  </a:moveTo>
                  <a:cubicBezTo>
                    <a:pt x="3165" y="3520"/>
                    <a:pt x="3165" y="3520"/>
                    <a:pt x="3165" y="3520"/>
                  </a:cubicBezTo>
                  <a:cubicBezTo>
                    <a:pt x="3165" y="3687"/>
                    <a:pt x="3041" y="3826"/>
                    <a:pt x="2880" y="3848"/>
                  </a:cubicBezTo>
                  <a:cubicBezTo>
                    <a:pt x="2865" y="3851"/>
                    <a:pt x="2849" y="3852"/>
                    <a:pt x="2833" y="3852"/>
                  </a:cubicBezTo>
                  <a:cubicBezTo>
                    <a:pt x="332" y="3852"/>
                    <a:pt x="332" y="3852"/>
                    <a:pt x="332" y="3852"/>
                  </a:cubicBezTo>
                  <a:cubicBezTo>
                    <a:pt x="316" y="3852"/>
                    <a:pt x="300" y="3851"/>
                    <a:pt x="285" y="3848"/>
                  </a:cubicBezTo>
                  <a:cubicBezTo>
                    <a:pt x="124" y="3826"/>
                    <a:pt x="0" y="3687"/>
                    <a:pt x="0" y="3520"/>
                  </a:cubicBezTo>
                  <a:cubicBezTo>
                    <a:pt x="0" y="332"/>
                    <a:pt x="0" y="332"/>
                    <a:pt x="0" y="332"/>
                  </a:cubicBezTo>
                  <a:cubicBezTo>
                    <a:pt x="0" y="149"/>
                    <a:pt x="148" y="0"/>
                    <a:pt x="332" y="0"/>
                  </a:cubicBezTo>
                  <a:cubicBezTo>
                    <a:pt x="2833" y="0"/>
                    <a:pt x="2833" y="0"/>
                    <a:pt x="2833" y="0"/>
                  </a:cubicBezTo>
                  <a:cubicBezTo>
                    <a:pt x="3017" y="0"/>
                    <a:pt x="3165" y="149"/>
                    <a:pt x="3165" y="332"/>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2" name="Google Shape;1582;p50"/>
            <p:cNvSpPr/>
            <p:nvPr/>
          </p:nvSpPr>
          <p:spPr>
            <a:xfrm>
              <a:off x="4398613" y="1700725"/>
              <a:ext cx="376833" cy="215622"/>
            </a:xfrm>
            <a:custGeom>
              <a:rect b="b" l="l" r="r" t="t"/>
              <a:pathLst>
                <a:path extrusionOk="0" h="1811" w="3165">
                  <a:moveTo>
                    <a:pt x="3165" y="0"/>
                  </a:moveTo>
                  <a:cubicBezTo>
                    <a:pt x="3165" y="1483"/>
                    <a:pt x="3165" y="1483"/>
                    <a:pt x="3165" y="1483"/>
                  </a:cubicBezTo>
                  <a:cubicBezTo>
                    <a:pt x="3165" y="1650"/>
                    <a:pt x="3041" y="1789"/>
                    <a:pt x="2880" y="1811"/>
                  </a:cubicBezTo>
                  <a:cubicBezTo>
                    <a:pt x="285" y="1811"/>
                    <a:pt x="285" y="1811"/>
                    <a:pt x="285" y="1811"/>
                  </a:cubicBezTo>
                  <a:cubicBezTo>
                    <a:pt x="124" y="1789"/>
                    <a:pt x="0" y="1650"/>
                    <a:pt x="0" y="1483"/>
                  </a:cubicBezTo>
                  <a:cubicBezTo>
                    <a:pt x="0" y="0"/>
                    <a:pt x="0" y="0"/>
                    <a:pt x="0" y="0"/>
                  </a:cubicBezTo>
                  <a:lnTo>
                    <a:pt x="3165" y="0"/>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3" name="Google Shape;1583;p50"/>
            <p:cNvSpPr/>
            <p:nvPr/>
          </p:nvSpPr>
          <p:spPr>
            <a:xfrm>
              <a:off x="4663725" y="1538800"/>
              <a:ext cx="85249" cy="150852"/>
            </a:xfrm>
            <a:custGeom>
              <a:rect b="b" l="l" r="r" t="t"/>
              <a:pathLst>
                <a:path extrusionOk="0" h="1267" w="716">
                  <a:moveTo>
                    <a:pt x="706" y="1267"/>
                  </a:moveTo>
                  <a:cubicBezTo>
                    <a:pt x="10" y="1267"/>
                    <a:pt x="10" y="1267"/>
                    <a:pt x="10" y="1267"/>
                  </a:cubicBezTo>
                  <a:cubicBezTo>
                    <a:pt x="5" y="1267"/>
                    <a:pt x="0" y="1262"/>
                    <a:pt x="0" y="1257"/>
                  </a:cubicBezTo>
                  <a:cubicBezTo>
                    <a:pt x="0" y="10"/>
                    <a:pt x="0" y="10"/>
                    <a:pt x="0" y="10"/>
                  </a:cubicBezTo>
                  <a:cubicBezTo>
                    <a:pt x="0" y="4"/>
                    <a:pt x="5" y="0"/>
                    <a:pt x="10" y="0"/>
                  </a:cubicBezTo>
                  <a:cubicBezTo>
                    <a:pt x="706" y="0"/>
                    <a:pt x="706" y="0"/>
                    <a:pt x="706" y="0"/>
                  </a:cubicBezTo>
                  <a:cubicBezTo>
                    <a:pt x="712" y="0"/>
                    <a:pt x="716" y="4"/>
                    <a:pt x="716" y="10"/>
                  </a:cubicBezTo>
                  <a:cubicBezTo>
                    <a:pt x="716" y="1257"/>
                    <a:pt x="716" y="1257"/>
                    <a:pt x="716" y="1257"/>
                  </a:cubicBezTo>
                  <a:cubicBezTo>
                    <a:pt x="716" y="1262"/>
                    <a:pt x="712" y="1267"/>
                    <a:pt x="706" y="1267"/>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4" name="Google Shape;1584;p50"/>
            <p:cNvSpPr/>
            <p:nvPr/>
          </p:nvSpPr>
          <p:spPr>
            <a:xfrm>
              <a:off x="4425600" y="1538800"/>
              <a:ext cx="222885" cy="150852"/>
            </a:xfrm>
            <a:custGeom>
              <a:rect b="b" l="l" r="r" t="t"/>
              <a:pathLst>
                <a:path extrusionOk="0" h="1267" w="1872">
                  <a:moveTo>
                    <a:pt x="1872" y="75"/>
                  </a:moveTo>
                  <a:cubicBezTo>
                    <a:pt x="1872" y="1192"/>
                    <a:pt x="1872" y="1192"/>
                    <a:pt x="1872" y="1192"/>
                  </a:cubicBezTo>
                  <a:cubicBezTo>
                    <a:pt x="1872" y="1233"/>
                    <a:pt x="1839" y="1267"/>
                    <a:pt x="1797" y="1267"/>
                  </a:cubicBezTo>
                  <a:cubicBezTo>
                    <a:pt x="75" y="1267"/>
                    <a:pt x="75" y="1267"/>
                    <a:pt x="75" y="1267"/>
                  </a:cubicBezTo>
                  <a:cubicBezTo>
                    <a:pt x="34" y="1267"/>
                    <a:pt x="0" y="1233"/>
                    <a:pt x="0" y="1192"/>
                  </a:cubicBezTo>
                  <a:cubicBezTo>
                    <a:pt x="0" y="75"/>
                    <a:pt x="0" y="75"/>
                    <a:pt x="0" y="75"/>
                  </a:cubicBezTo>
                  <a:cubicBezTo>
                    <a:pt x="0" y="34"/>
                    <a:pt x="34" y="0"/>
                    <a:pt x="75" y="0"/>
                  </a:cubicBezTo>
                  <a:cubicBezTo>
                    <a:pt x="1797" y="0"/>
                    <a:pt x="1797" y="0"/>
                    <a:pt x="1797" y="0"/>
                  </a:cubicBezTo>
                  <a:cubicBezTo>
                    <a:pt x="1839" y="0"/>
                    <a:pt x="1872" y="34"/>
                    <a:pt x="1872" y="75"/>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5" name="Google Shape;1585;p50"/>
            <p:cNvSpPr/>
            <p:nvPr/>
          </p:nvSpPr>
          <p:spPr>
            <a:xfrm>
              <a:off x="4425600" y="1659450"/>
              <a:ext cx="222885" cy="29810"/>
            </a:xfrm>
            <a:custGeom>
              <a:rect b="b" l="l" r="r" t="t"/>
              <a:pathLst>
                <a:path extrusionOk="0" h="259" w="1872">
                  <a:moveTo>
                    <a:pt x="1872" y="0"/>
                  </a:moveTo>
                  <a:cubicBezTo>
                    <a:pt x="1872" y="184"/>
                    <a:pt x="1872" y="184"/>
                    <a:pt x="1872" y="184"/>
                  </a:cubicBezTo>
                  <a:cubicBezTo>
                    <a:pt x="1872" y="225"/>
                    <a:pt x="1839" y="259"/>
                    <a:pt x="1797" y="259"/>
                  </a:cubicBezTo>
                  <a:cubicBezTo>
                    <a:pt x="75" y="259"/>
                    <a:pt x="75" y="259"/>
                    <a:pt x="75" y="259"/>
                  </a:cubicBezTo>
                  <a:cubicBezTo>
                    <a:pt x="34" y="259"/>
                    <a:pt x="0" y="225"/>
                    <a:pt x="0" y="184"/>
                  </a:cubicBezTo>
                  <a:cubicBezTo>
                    <a:pt x="0" y="0"/>
                    <a:pt x="0" y="0"/>
                    <a:pt x="0" y="0"/>
                  </a:cubicBezTo>
                  <a:lnTo>
                    <a:pt x="1872" y="0"/>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6" name="Google Shape;1586;p50"/>
            <p:cNvSpPr/>
            <p:nvPr/>
          </p:nvSpPr>
          <p:spPr>
            <a:xfrm>
              <a:off x="4427188" y="1495938"/>
              <a:ext cx="325279" cy="14395"/>
            </a:xfrm>
            <a:custGeom>
              <a:rect b="b" l="l" r="r" t="t"/>
              <a:pathLst>
                <a:path extrusionOk="0" h="117" w="2732">
                  <a:moveTo>
                    <a:pt x="2722" y="117"/>
                  </a:moveTo>
                  <a:cubicBezTo>
                    <a:pt x="10" y="117"/>
                    <a:pt x="10" y="117"/>
                    <a:pt x="10" y="117"/>
                  </a:cubicBezTo>
                  <a:cubicBezTo>
                    <a:pt x="5" y="117"/>
                    <a:pt x="0" y="113"/>
                    <a:pt x="0" y="107"/>
                  </a:cubicBezTo>
                  <a:cubicBezTo>
                    <a:pt x="0" y="10"/>
                    <a:pt x="0" y="10"/>
                    <a:pt x="0" y="10"/>
                  </a:cubicBezTo>
                  <a:cubicBezTo>
                    <a:pt x="0" y="4"/>
                    <a:pt x="5" y="0"/>
                    <a:pt x="10" y="0"/>
                  </a:cubicBezTo>
                  <a:cubicBezTo>
                    <a:pt x="2722" y="0"/>
                    <a:pt x="2722" y="0"/>
                    <a:pt x="2722" y="0"/>
                  </a:cubicBezTo>
                  <a:cubicBezTo>
                    <a:pt x="2728" y="0"/>
                    <a:pt x="2732" y="4"/>
                    <a:pt x="2732" y="10"/>
                  </a:cubicBezTo>
                  <a:cubicBezTo>
                    <a:pt x="2732" y="107"/>
                    <a:pt x="2732" y="107"/>
                    <a:pt x="2732" y="107"/>
                  </a:cubicBezTo>
                  <a:cubicBezTo>
                    <a:pt x="2732" y="113"/>
                    <a:pt x="2728" y="117"/>
                    <a:pt x="2722" y="117"/>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7" name="Google Shape;1587;p50"/>
            <p:cNvSpPr/>
            <p:nvPr/>
          </p:nvSpPr>
          <p:spPr>
            <a:xfrm>
              <a:off x="4427188" y="1724538"/>
              <a:ext cx="325279" cy="32266"/>
            </a:xfrm>
            <a:custGeom>
              <a:rect b="b" l="l" r="r" t="t"/>
              <a:pathLst>
                <a:path extrusionOk="0" h="271" w="2732">
                  <a:moveTo>
                    <a:pt x="2721" y="271"/>
                  </a:moveTo>
                  <a:cubicBezTo>
                    <a:pt x="11" y="271"/>
                    <a:pt x="11" y="271"/>
                    <a:pt x="11" y="271"/>
                  </a:cubicBezTo>
                  <a:cubicBezTo>
                    <a:pt x="5" y="271"/>
                    <a:pt x="0" y="266"/>
                    <a:pt x="0" y="260"/>
                  </a:cubicBezTo>
                  <a:cubicBezTo>
                    <a:pt x="0" y="10"/>
                    <a:pt x="0" y="10"/>
                    <a:pt x="0" y="10"/>
                  </a:cubicBezTo>
                  <a:cubicBezTo>
                    <a:pt x="0" y="4"/>
                    <a:pt x="5" y="0"/>
                    <a:pt x="11" y="0"/>
                  </a:cubicBezTo>
                  <a:cubicBezTo>
                    <a:pt x="2721" y="0"/>
                    <a:pt x="2721" y="0"/>
                    <a:pt x="2721" y="0"/>
                  </a:cubicBezTo>
                  <a:cubicBezTo>
                    <a:pt x="2727" y="0"/>
                    <a:pt x="2732" y="4"/>
                    <a:pt x="2732" y="10"/>
                  </a:cubicBezTo>
                  <a:cubicBezTo>
                    <a:pt x="2732" y="260"/>
                    <a:pt x="2732" y="260"/>
                    <a:pt x="2732" y="260"/>
                  </a:cubicBezTo>
                  <a:cubicBezTo>
                    <a:pt x="2732" y="266"/>
                    <a:pt x="2727" y="271"/>
                    <a:pt x="2721" y="27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8" name="Google Shape;1588;p50"/>
            <p:cNvSpPr/>
            <p:nvPr/>
          </p:nvSpPr>
          <p:spPr>
            <a:xfrm>
              <a:off x="4481163" y="1803913"/>
              <a:ext cx="269438" cy="15653"/>
            </a:xfrm>
            <a:custGeom>
              <a:rect b="b" l="l" r="r" t="t"/>
              <a:pathLst>
                <a:path extrusionOk="0" h="136" w="2263">
                  <a:moveTo>
                    <a:pt x="2252" y="136"/>
                  </a:moveTo>
                  <a:cubicBezTo>
                    <a:pt x="11" y="136"/>
                    <a:pt x="11" y="136"/>
                    <a:pt x="11" y="136"/>
                  </a:cubicBezTo>
                  <a:cubicBezTo>
                    <a:pt x="5" y="136"/>
                    <a:pt x="0" y="131"/>
                    <a:pt x="0" y="124"/>
                  </a:cubicBezTo>
                  <a:cubicBezTo>
                    <a:pt x="0" y="12"/>
                    <a:pt x="0" y="12"/>
                    <a:pt x="0" y="12"/>
                  </a:cubicBezTo>
                  <a:cubicBezTo>
                    <a:pt x="0" y="5"/>
                    <a:pt x="5" y="0"/>
                    <a:pt x="11" y="0"/>
                  </a:cubicBezTo>
                  <a:cubicBezTo>
                    <a:pt x="2252" y="0"/>
                    <a:pt x="2252" y="0"/>
                    <a:pt x="2252" y="0"/>
                  </a:cubicBezTo>
                  <a:cubicBezTo>
                    <a:pt x="2258" y="0"/>
                    <a:pt x="2263" y="5"/>
                    <a:pt x="2263" y="12"/>
                  </a:cubicBezTo>
                  <a:cubicBezTo>
                    <a:pt x="2263" y="124"/>
                    <a:pt x="2263" y="124"/>
                    <a:pt x="2263" y="124"/>
                  </a:cubicBezTo>
                  <a:cubicBezTo>
                    <a:pt x="2263" y="131"/>
                    <a:pt x="2258" y="136"/>
                    <a:pt x="2252" y="13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9" name="Google Shape;1589;p50"/>
            <p:cNvSpPr/>
            <p:nvPr/>
          </p:nvSpPr>
          <p:spPr>
            <a:xfrm>
              <a:off x="4427188" y="1794388"/>
              <a:ext cx="32893" cy="35242"/>
            </a:xfrm>
            <a:custGeom>
              <a:rect b="b" l="l" r="r" t="t"/>
              <a:pathLst>
                <a:path extrusionOk="0" h="296" w="296">
                  <a:moveTo>
                    <a:pt x="287" y="296"/>
                  </a:moveTo>
                  <a:cubicBezTo>
                    <a:pt x="9" y="296"/>
                    <a:pt x="9" y="296"/>
                    <a:pt x="9" y="296"/>
                  </a:cubicBezTo>
                  <a:cubicBezTo>
                    <a:pt x="4" y="296"/>
                    <a:pt x="0" y="292"/>
                    <a:pt x="0" y="287"/>
                  </a:cubicBezTo>
                  <a:cubicBezTo>
                    <a:pt x="0" y="9"/>
                    <a:pt x="0" y="9"/>
                    <a:pt x="0" y="9"/>
                  </a:cubicBezTo>
                  <a:cubicBezTo>
                    <a:pt x="0" y="4"/>
                    <a:pt x="4" y="0"/>
                    <a:pt x="9" y="0"/>
                  </a:cubicBezTo>
                  <a:cubicBezTo>
                    <a:pt x="287" y="0"/>
                    <a:pt x="287" y="0"/>
                    <a:pt x="287" y="0"/>
                  </a:cubicBezTo>
                  <a:cubicBezTo>
                    <a:pt x="292" y="0"/>
                    <a:pt x="296" y="4"/>
                    <a:pt x="296" y="9"/>
                  </a:cubicBezTo>
                  <a:cubicBezTo>
                    <a:pt x="296" y="287"/>
                    <a:pt x="296" y="287"/>
                    <a:pt x="296" y="287"/>
                  </a:cubicBezTo>
                  <a:cubicBezTo>
                    <a:pt x="296" y="292"/>
                    <a:pt x="292" y="296"/>
                    <a:pt x="287" y="296"/>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0" name="Google Shape;1590;p50"/>
            <p:cNvSpPr/>
            <p:nvPr/>
          </p:nvSpPr>
          <p:spPr>
            <a:xfrm>
              <a:off x="4481163" y="1849950"/>
              <a:ext cx="168831" cy="16073"/>
            </a:xfrm>
            <a:custGeom>
              <a:rect b="b" l="l" r="r" t="t"/>
              <a:pathLst>
                <a:path extrusionOk="0" h="135" w="1418">
                  <a:moveTo>
                    <a:pt x="1351" y="135"/>
                  </a:moveTo>
                  <a:cubicBezTo>
                    <a:pt x="68" y="135"/>
                    <a:pt x="68" y="135"/>
                    <a:pt x="68" y="135"/>
                  </a:cubicBezTo>
                  <a:cubicBezTo>
                    <a:pt x="30" y="135"/>
                    <a:pt x="0" y="105"/>
                    <a:pt x="0" y="68"/>
                  </a:cubicBezTo>
                  <a:cubicBezTo>
                    <a:pt x="0" y="30"/>
                    <a:pt x="30" y="0"/>
                    <a:pt x="68" y="0"/>
                  </a:cubicBezTo>
                  <a:cubicBezTo>
                    <a:pt x="1351" y="0"/>
                    <a:pt x="1351" y="0"/>
                    <a:pt x="1351" y="0"/>
                  </a:cubicBezTo>
                  <a:cubicBezTo>
                    <a:pt x="1388" y="0"/>
                    <a:pt x="1418" y="30"/>
                    <a:pt x="1418" y="68"/>
                  </a:cubicBezTo>
                  <a:cubicBezTo>
                    <a:pt x="1418" y="105"/>
                    <a:pt x="1388" y="135"/>
                    <a:pt x="1351" y="13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1" name="Google Shape;1591;p50"/>
            <p:cNvSpPr/>
            <p:nvPr/>
          </p:nvSpPr>
          <p:spPr>
            <a:xfrm>
              <a:off x="4427188" y="1840425"/>
              <a:ext cx="32893" cy="35123"/>
            </a:xfrm>
            <a:custGeom>
              <a:rect b="b" l="l" r="r" t="t"/>
              <a:pathLst>
                <a:path extrusionOk="0" h="295" w="296">
                  <a:moveTo>
                    <a:pt x="287" y="295"/>
                  </a:moveTo>
                  <a:cubicBezTo>
                    <a:pt x="9" y="295"/>
                    <a:pt x="9" y="295"/>
                    <a:pt x="9" y="295"/>
                  </a:cubicBezTo>
                  <a:cubicBezTo>
                    <a:pt x="4" y="295"/>
                    <a:pt x="0" y="292"/>
                    <a:pt x="0" y="287"/>
                  </a:cubicBezTo>
                  <a:cubicBezTo>
                    <a:pt x="0" y="8"/>
                    <a:pt x="0" y="8"/>
                    <a:pt x="0" y="8"/>
                  </a:cubicBezTo>
                  <a:cubicBezTo>
                    <a:pt x="0" y="3"/>
                    <a:pt x="4" y="0"/>
                    <a:pt x="9" y="0"/>
                  </a:cubicBezTo>
                  <a:cubicBezTo>
                    <a:pt x="287" y="0"/>
                    <a:pt x="287" y="0"/>
                    <a:pt x="287" y="0"/>
                  </a:cubicBezTo>
                  <a:cubicBezTo>
                    <a:pt x="292" y="0"/>
                    <a:pt x="296" y="3"/>
                    <a:pt x="296" y="8"/>
                  </a:cubicBezTo>
                  <a:cubicBezTo>
                    <a:pt x="296" y="287"/>
                    <a:pt x="296" y="287"/>
                    <a:pt x="296" y="287"/>
                  </a:cubicBezTo>
                  <a:cubicBezTo>
                    <a:pt x="296" y="292"/>
                    <a:pt x="292" y="295"/>
                    <a:pt x="287" y="295"/>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2" name="Google Shape;1592;p50"/>
            <p:cNvSpPr/>
            <p:nvPr/>
          </p:nvSpPr>
          <p:spPr>
            <a:xfrm>
              <a:off x="4687538" y="1768988"/>
              <a:ext cx="59504" cy="18931"/>
            </a:xfrm>
            <a:custGeom>
              <a:rect b="b" l="l" r="r" t="t"/>
              <a:pathLst>
                <a:path extrusionOk="0" h="159" w="517">
                  <a:moveTo>
                    <a:pt x="504" y="159"/>
                  </a:moveTo>
                  <a:cubicBezTo>
                    <a:pt x="13" y="159"/>
                    <a:pt x="13" y="159"/>
                    <a:pt x="13" y="159"/>
                  </a:cubicBezTo>
                  <a:cubicBezTo>
                    <a:pt x="6" y="159"/>
                    <a:pt x="0" y="153"/>
                    <a:pt x="0" y="146"/>
                  </a:cubicBezTo>
                  <a:cubicBezTo>
                    <a:pt x="0" y="13"/>
                    <a:pt x="0" y="13"/>
                    <a:pt x="0" y="13"/>
                  </a:cubicBezTo>
                  <a:cubicBezTo>
                    <a:pt x="0" y="6"/>
                    <a:pt x="6" y="0"/>
                    <a:pt x="13" y="0"/>
                  </a:cubicBezTo>
                  <a:cubicBezTo>
                    <a:pt x="504" y="0"/>
                    <a:pt x="504" y="0"/>
                    <a:pt x="504" y="0"/>
                  </a:cubicBezTo>
                  <a:cubicBezTo>
                    <a:pt x="511" y="0"/>
                    <a:pt x="517" y="6"/>
                    <a:pt x="517" y="13"/>
                  </a:cubicBezTo>
                  <a:cubicBezTo>
                    <a:pt x="517" y="146"/>
                    <a:pt x="517" y="146"/>
                    <a:pt x="517" y="146"/>
                  </a:cubicBezTo>
                  <a:cubicBezTo>
                    <a:pt x="517" y="153"/>
                    <a:pt x="511" y="159"/>
                    <a:pt x="504" y="159"/>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3" name="Google Shape;1593;p50"/>
            <p:cNvSpPr/>
            <p:nvPr/>
          </p:nvSpPr>
          <p:spPr>
            <a:xfrm>
              <a:off x="4674838" y="1548325"/>
              <a:ext cx="59389" cy="27313"/>
            </a:xfrm>
            <a:custGeom>
              <a:rect b="b" l="l" r="r" t="t"/>
              <a:pathLst>
                <a:path extrusionOk="0" h="222" w="516">
                  <a:moveTo>
                    <a:pt x="456" y="222"/>
                  </a:moveTo>
                  <a:cubicBezTo>
                    <a:pt x="60" y="222"/>
                    <a:pt x="60" y="222"/>
                    <a:pt x="60" y="222"/>
                  </a:cubicBezTo>
                  <a:cubicBezTo>
                    <a:pt x="27" y="222"/>
                    <a:pt x="0" y="195"/>
                    <a:pt x="0" y="162"/>
                  </a:cubicBezTo>
                  <a:cubicBezTo>
                    <a:pt x="0" y="60"/>
                    <a:pt x="0" y="60"/>
                    <a:pt x="0" y="60"/>
                  </a:cubicBezTo>
                  <a:cubicBezTo>
                    <a:pt x="0" y="27"/>
                    <a:pt x="27" y="0"/>
                    <a:pt x="60" y="0"/>
                  </a:cubicBezTo>
                  <a:cubicBezTo>
                    <a:pt x="456" y="0"/>
                    <a:pt x="456" y="0"/>
                    <a:pt x="456" y="0"/>
                  </a:cubicBezTo>
                  <a:cubicBezTo>
                    <a:pt x="489" y="0"/>
                    <a:pt x="516" y="27"/>
                    <a:pt x="516" y="60"/>
                  </a:cubicBezTo>
                  <a:cubicBezTo>
                    <a:pt x="516" y="162"/>
                    <a:pt x="516" y="162"/>
                    <a:pt x="516" y="162"/>
                  </a:cubicBezTo>
                  <a:cubicBezTo>
                    <a:pt x="516" y="195"/>
                    <a:pt x="489" y="222"/>
                    <a:pt x="456" y="22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4" name="Google Shape;1594;p50"/>
            <p:cNvSpPr/>
            <p:nvPr/>
          </p:nvSpPr>
          <p:spPr>
            <a:xfrm>
              <a:off x="4674838" y="1583250"/>
              <a:ext cx="59389" cy="25436"/>
            </a:xfrm>
            <a:custGeom>
              <a:rect b="b" l="l" r="r" t="t"/>
              <a:pathLst>
                <a:path extrusionOk="0" h="221" w="516">
                  <a:moveTo>
                    <a:pt x="456" y="221"/>
                  </a:moveTo>
                  <a:cubicBezTo>
                    <a:pt x="60" y="221"/>
                    <a:pt x="60" y="221"/>
                    <a:pt x="60" y="221"/>
                  </a:cubicBezTo>
                  <a:cubicBezTo>
                    <a:pt x="27" y="221"/>
                    <a:pt x="0" y="194"/>
                    <a:pt x="0" y="162"/>
                  </a:cubicBezTo>
                  <a:cubicBezTo>
                    <a:pt x="0" y="59"/>
                    <a:pt x="0" y="59"/>
                    <a:pt x="0" y="59"/>
                  </a:cubicBezTo>
                  <a:cubicBezTo>
                    <a:pt x="0" y="26"/>
                    <a:pt x="27" y="0"/>
                    <a:pt x="60" y="0"/>
                  </a:cubicBezTo>
                  <a:cubicBezTo>
                    <a:pt x="456" y="0"/>
                    <a:pt x="456" y="0"/>
                    <a:pt x="456" y="0"/>
                  </a:cubicBezTo>
                  <a:cubicBezTo>
                    <a:pt x="489" y="0"/>
                    <a:pt x="516" y="26"/>
                    <a:pt x="516" y="59"/>
                  </a:cubicBezTo>
                  <a:cubicBezTo>
                    <a:pt x="516" y="162"/>
                    <a:pt x="516" y="162"/>
                    <a:pt x="516" y="162"/>
                  </a:cubicBezTo>
                  <a:cubicBezTo>
                    <a:pt x="516" y="194"/>
                    <a:pt x="489" y="221"/>
                    <a:pt x="456" y="22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5" name="Google Shape;1595;p50"/>
            <p:cNvSpPr/>
            <p:nvPr/>
          </p:nvSpPr>
          <p:spPr>
            <a:xfrm>
              <a:off x="4674838" y="1618175"/>
              <a:ext cx="59389" cy="25436"/>
            </a:xfrm>
            <a:custGeom>
              <a:rect b="b" l="l" r="r" t="t"/>
              <a:pathLst>
                <a:path extrusionOk="0" h="221" w="516">
                  <a:moveTo>
                    <a:pt x="456" y="221"/>
                  </a:moveTo>
                  <a:cubicBezTo>
                    <a:pt x="60" y="221"/>
                    <a:pt x="60" y="221"/>
                    <a:pt x="60" y="221"/>
                  </a:cubicBezTo>
                  <a:cubicBezTo>
                    <a:pt x="27" y="221"/>
                    <a:pt x="0" y="195"/>
                    <a:pt x="0" y="162"/>
                  </a:cubicBezTo>
                  <a:cubicBezTo>
                    <a:pt x="0" y="59"/>
                    <a:pt x="0" y="59"/>
                    <a:pt x="0" y="59"/>
                  </a:cubicBezTo>
                  <a:cubicBezTo>
                    <a:pt x="0" y="26"/>
                    <a:pt x="27" y="0"/>
                    <a:pt x="60" y="0"/>
                  </a:cubicBezTo>
                  <a:cubicBezTo>
                    <a:pt x="456" y="0"/>
                    <a:pt x="456" y="0"/>
                    <a:pt x="456" y="0"/>
                  </a:cubicBezTo>
                  <a:cubicBezTo>
                    <a:pt x="489" y="0"/>
                    <a:pt x="516" y="26"/>
                    <a:pt x="516" y="59"/>
                  </a:cubicBezTo>
                  <a:cubicBezTo>
                    <a:pt x="516" y="162"/>
                    <a:pt x="516" y="162"/>
                    <a:pt x="516" y="162"/>
                  </a:cubicBezTo>
                  <a:cubicBezTo>
                    <a:pt x="516" y="195"/>
                    <a:pt x="489" y="221"/>
                    <a:pt x="456" y="22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6" name="Google Shape;1596;p50"/>
            <p:cNvSpPr/>
            <p:nvPr/>
          </p:nvSpPr>
          <p:spPr>
            <a:xfrm>
              <a:off x="4674838" y="1653100"/>
              <a:ext cx="59389" cy="25436"/>
            </a:xfrm>
            <a:custGeom>
              <a:rect b="b" l="l" r="r" t="t"/>
              <a:pathLst>
                <a:path extrusionOk="0" h="221" w="516">
                  <a:moveTo>
                    <a:pt x="456" y="221"/>
                  </a:moveTo>
                  <a:cubicBezTo>
                    <a:pt x="60" y="221"/>
                    <a:pt x="60" y="221"/>
                    <a:pt x="60" y="221"/>
                  </a:cubicBezTo>
                  <a:cubicBezTo>
                    <a:pt x="27" y="221"/>
                    <a:pt x="0" y="195"/>
                    <a:pt x="0" y="162"/>
                  </a:cubicBezTo>
                  <a:cubicBezTo>
                    <a:pt x="0" y="59"/>
                    <a:pt x="0" y="59"/>
                    <a:pt x="0" y="59"/>
                  </a:cubicBezTo>
                  <a:cubicBezTo>
                    <a:pt x="0" y="26"/>
                    <a:pt x="27" y="0"/>
                    <a:pt x="60" y="0"/>
                  </a:cubicBezTo>
                  <a:cubicBezTo>
                    <a:pt x="456" y="0"/>
                    <a:pt x="456" y="0"/>
                    <a:pt x="456" y="0"/>
                  </a:cubicBezTo>
                  <a:cubicBezTo>
                    <a:pt x="489" y="0"/>
                    <a:pt x="516" y="26"/>
                    <a:pt x="516" y="59"/>
                  </a:cubicBezTo>
                  <a:cubicBezTo>
                    <a:pt x="516" y="162"/>
                    <a:pt x="516" y="162"/>
                    <a:pt x="516" y="162"/>
                  </a:cubicBezTo>
                  <a:cubicBezTo>
                    <a:pt x="516" y="195"/>
                    <a:pt x="489" y="221"/>
                    <a:pt x="456" y="22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7" name="Google Shape;1597;p50"/>
            <p:cNvSpPr/>
            <p:nvPr/>
          </p:nvSpPr>
          <p:spPr>
            <a:xfrm>
              <a:off x="4455763" y="1668975"/>
              <a:ext cx="180261" cy="4699"/>
            </a:xfrm>
            <a:custGeom>
              <a:rect b="b" l="l" r="r" t="t"/>
              <a:pathLst>
                <a:path extrusionOk="0" h="37" w="1514">
                  <a:moveTo>
                    <a:pt x="1496" y="37"/>
                  </a:moveTo>
                  <a:cubicBezTo>
                    <a:pt x="18" y="37"/>
                    <a:pt x="18" y="37"/>
                    <a:pt x="18" y="37"/>
                  </a:cubicBezTo>
                  <a:cubicBezTo>
                    <a:pt x="8" y="37"/>
                    <a:pt x="0" y="28"/>
                    <a:pt x="0" y="18"/>
                  </a:cubicBezTo>
                  <a:cubicBezTo>
                    <a:pt x="0" y="8"/>
                    <a:pt x="8" y="0"/>
                    <a:pt x="18" y="0"/>
                  </a:cubicBezTo>
                  <a:cubicBezTo>
                    <a:pt x="1496" y="0"/>
                    <a:pt x="1496" y="0"/>
                    <a:pt x="1496" y="0"/>
                  </a:cubicBezTo>
                  <a:cubicBezTo>
                    <a:pt x="1506" y="0"/>
                    <a:pt x="1514" y="8"/>
                    <a:pt x="1514" y="18"/>
                  </a:cubicBezTo>
                  <a:cubicBezTo>
                    <a:pt x="1514" y="28"/>
                    <a:pt x="1506" y="37"/>
                    <a:pt x="1496" y="37"/>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8" name="Google Shape;1598;p50"/>
            <p:cNvSpPr/>
            <p:nvPr/>
          </p:nvSpPr>
          <p:spPr>
            <a:xfrm>
              <a:off x="4455763" y="1668975"/>
              <a:ext cx="95874" cy="4699"/>
            </a:xfrm>
            <a:custGeom>
              <a:rect b="b" l="l" r="r" t="t"/>
              <a:pathLst>
                <a:path extrusionOk="0" h="37" w="833">
                  <a:moveTo>
                    <a:pt x="815" y="37"/>
                  </a:moveTo>
                  <a:cubicBezTo>
                    <a:pt x="18" y="37"/>
                    <a:pt x="18" y="37"/>
                    <a:pt x="18" y="37"/>
                  </a:cubicBezTo>
                  <a:cubicBezTo>
                    <a:pt x="8" y="37"/>
                    <a:pt x="0" y="28"/>
                    <a:pt x="0" y="18"/>
                  </a:cubicBezTo>
                  <a:cubicBezTo>
                    <a:pt x="0" y="8"/>
                    <a:pt x="8" y="0"/>
                    <a:pt x="18" y="0"/>
                  </a:cubicBezTo>
                  <a:cubicBezTo>
                    <a:pt x="815" y="0"/>
                    <a:pt x="815" y="0"/>
                    <a:pt x="815" y="0"/>
                  </a:cubicBezTo>
                  <a:cubicBezTo>
                    <a:pt x="825" y="0"/>
                    <a:pt x="833" y="8"/>
                    <a:pt x="833" y="18"/>
                  </a:cubicBezTo>
                  <a:cubicBezTo>
                    <a:pt x="833" y="28"/>
                    <a:pt x="825" y="37"/>
                    <a:pt x="815" y="37"/>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9" name="Google Shape;1599;p50"/>
            <p:cNvSpPr/>
            <p:nvPr/>
          </p:nvSpPr>
          <p:spPr>
            <a:xfrm>
              <a:off x="4431950" y="1668975"/>
              <a:ext cx="15768" cy="4699"/>
            </a:xfrm>
            <a:custGeom>
              <a:rect b="b" l="l" r="r" t="t"/>
              <a:pathLst>
                <a:path extrusionOk="0" h="37" w="137">
                  <a:moveTo>
                    <a:pt x="118" y="37"/>
                  </a:moveTo>
                  <a:cubicBezTo>
                    <a:pt x="19" y="37"/>
                    <a:pt x="19" y="37"/>
                    <a:pt x="19" y="37"/>
                  </a:cubicBezTo>
                  <a:cubicBezTo>
                    <a:pt x="9" y="37"/>
                    <a:pt x="0" y="28"/>
                    <a:pt x="0" y="18"/>
                  </a:cubicBezTo>
                  <a:cubicBezTo>
                    <a:pt x="0" y="8"/>
                    <a:pt x="9" y="0"/>
                    <a:pt x="19" y="0"/>
                  </a:cubicBezTo>
                  <a:cubicBezTo>
                    <a:pt x="118" y="0"/>
                    <a:pt x="118" y="0"/>
                    <a:pt x="118" y="0"/>
                  </a:cubicBezTo>
                  <a:cubicBezTo>
                    <a:pt x="128" y="0"/>
                    <a:pt x="137" y="8"/>
                    <a:pt x="137" y="18"/>
                  </a:cubicBezTo>
                  <a:cubicBezTo>
                    <a:pt x="137" y="28"/>
                    <a:pt x="128" y="37"/>
                    <a:pt x="118" y="37"/>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0" name="Google Shape;1600;p50"/>
            <p:cNvSpPr/>
            <p:nvPr/>
          </p:nvSpPr>
          <p:spPr>
            <a:xfrm>
              <a:off x="4544663" y="1661038"/>
              <a:ext cx="0" cy="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1" name="Google Shape;1601;p50"/>
            <p:cNvSpPr/>
            <p:nvPr/>
          </p:nvSpPr>
          <p:spPr>
            <a:xfrm>
              <a:off x="4504975" y="1564200"/>
              <a:ext cx="0" cy="0"/>
            </a:xfrm>
            <a:prstGeom prst="ellipse">
              <a:avLst/>
            </a:prstGeom>
            <a:solidFill>
              <a:srgbClr val="2D61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2" name="Google Shape;1602;p50"/>
            <p:cNvSpPr/>
            <p:nvPr/>
          </p:nvSpPr>
          <p:spPr>
            <a:xfrm>
              <a:off x="4525613" y="1581663"/>
              <a:ext cx="6445" cy="28667"/>
            </a:xfrm>
            <a:custGeom>
              <a:rect b="b" l="l" r="r" t="t"/>
              <a:pathLst>
                <a:path extrusionOk="0" h="233" w="58">
                  <a:moveTo>
                    <a:pt x="55" y="233"/>
                  </a:moveTo>
                  <a:cubicBezTo>
                    <a:pt x="3" y="233"/>
                    <a:pt x="3" y="233"/>
                    <a:pt x="3" y="233"/>
                  </a:cubicBezTo>
                  <a:cubicBezTo>
                    <a:pt x="1" y="233"/>
                    <a:pt x="0" y="231"/>
                    <a:pt x="0" y="230"/>
                  </a:cubicBezTo>
                  <a:cubicBezTo>
                    <a:pt x="0" y="3"/>
                    <a:pt x="0" y="3"/>
                    <a:pt x="0" y="3"/>
                  </a:cubicBezTo>
                  <a:cubicBezTo>
                    <a:pt x="0" y="1"/>
                    <a:pt x="1" y="0"/>
                    <a:pt x="3" y="0"/>
                  </a:cubicBezTo>
                  <a:cubicBezTo>
                    <a:pt x="55" y="0"/>
                    <a:pt x="55" y="0"/>
                    <a:pt x="55" y="0"/>
                  </a:cubicBezTo>
                  <a:cubicBezTo>
                    <a:pt x="57" y="0"/>
                    <a:pt x="58" y="1"/>
                    <a:pt x="58" y="3"/>
                  </a:cubicBezTo>
                  <a:cubicBezTo>
                    <a:pt x="58" y="230"/>
                    <a:pt x="58" y="230"/>
                    <a:pt x="58" y="230"/>
                  </a:cubicBezTo>
                  <a:cubicBezTo>
                    <a:pt x="58" y="231"/>
                    <a:pt x="57" y="233"/>
                    <a:pt x="55" y="233"/>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3" name="Google Shape;1603;p50"/>
            <p:cNvSpPr/>
            <p:nvPr/>
          </p:nvSpPr>
          <p:spPr>
            <a:xfrm>
              <a:off x="4539900" y="1581663"/>
              <a:ext cx="6334" cy="28667"/>
            </a:xfrm>
            <a:custGeom>
              <a:rect b="b" l="l" r="r" t="t"/>
              <a:pathLst>
                <a:path extrusionOk="0" h="233" w="57">
                  <a:moveTo>
                    <a:pt x="55" y="233"/>
                  </a:moveTo>
                  <a:cubicBezTo>
                    <a:pt x="2" y="233"/>
                    <a:pt x="2" y="233"/>
                    <a:pt x="2" y="233"/>
                  </a:cubicBezTo>
                  <a:cubicBezTo>
                    <a:pt x="1" y="233"/>
                    <a:pt x="0" y="231"/>
                    <a:pt x="0" y="230"/>
                  </a:cubicBezTo>
                  <a:cubicBezTo>
                    <a:pt x="0" y="3"/>
                    <a:pt x="0" y="3"/>
                    <a:pt x="0" y="3"/>
                  </a:cubicBezTo>
                  <a:cubicBezTo>
                    <a:pt x="0" y="1"/>
                    <a:pt x="1" y="0"/>
                    <a:pt x="2" y="0"/>
                  </a:cubicBezTo>
                  <a:cubicBezTo>
                    <a:pt x="55" y="0"/>
                    <a:pt x="55" y="0"/>
                    <a:pt x="55" y="0"/>
                  </a:cubicBezTo>
                  <a:cubicBezTo>
                    <a:pt x="56" y="0"/>
                    <a:pt x="57" y="1"/>
                    <a:pt x="57" y="3"/>
                  </a:cubicBezTo>
                  <a:cubicBezTo>
                    <a:pt x="57" y="230"/>
                    <a:pt x="57" y="230"/>
                    <a:pt x="57" y="230"/>
                  </a:cubicBezTo>
                  <a:cubicBezTo>
                    <a:pt x="57" y="231"/>
                    <a:pt x="56" y="233"/>
                    <a:pt x="55" y="233"/>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4" name="Google Shape;1604;p50"/>
            <p:cNvSpPr/>
            <p:nvPr/>
          </p:nvSpPr>
          <p:spPr>
            <a:xfrm>
              <a:off x="3633438" y="1573725"/>
              <a:ext cx="0" cy="0"/>
            </a:xfrm>
            <a:prstGeom prst="ellipse">
              <a:avLst/>
            </a:prstGeom>
            <a:solidFill>
              <a:srgbClr val="FFAD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5" name="Google Shape;1605;p50"/>
            <p:cNvSpPr/>
            <p:nvPr/>
          </p:nvSpPr>
          <p:spPr>
            <a:xfrm>
              <a:off x="3642963" y="1586425"/>
              <a:ext cx="0" cy="0"/>
            </a:xfrm>
            <a:prstGeom prst="rect">
              <a:avLst/>
            </a:prstGeom>
            <a:solidFill>
              <a:srgbClr val="FFAD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6" name="Google Shape;1606;p50"/>
            <p:cNvSpPr/>
            <p:nvPr/>
          </p:nvSpPr>
          <p:spPr>
            <a:xfrm>
              <a:off x="3077813" y="1586425"/>
              <a:ext cx="558284" cy="41553"/>
            </a:xfrm>
            <a:custGeom>
              <a:rect b="b" l="l" r="r" t="t"/>
              <a:pathLst>
                <a:path extrusionOk="0" h="349" w="4689">
                  <a:moveTo>
                    <a:pt x="24" y="349"/>
                  </a:moveTo>
                  <a:cubicBezTo>
                    <a:pt x="0" y="349"/>
                    <a:pt x="0" y="349"/>
                    <a:pt x="0" y="349"/>
                  </a:cubicBezTo>
                  <a:cubicBezTo>
                    <a:pt x="0" y="291"/>
                    <a:pt x="0" y="291"/>
                    <a:pt x="0" y="291"/>
                  </a:cubicBezTo>
                  <a:cubicBezTo>
                    <a:pt x="0" y="269"/>
                    <a:pt x="2" y="248"/>
                    <a:pt x="7" y="228"/>
                  </a:cubicBezTo>
                  <a:cubicBezTo>
                    <a:pt x="30" y="233"/>
                    <a:pt x="30" y="233"/>
                    <a:pt x="30" y="233"/>
                  </a:cubicBezTo>
                  <a:cubicBezTo>
                    <a:pt x="26" y="252"/>
                    <a:pt x="24" y="271"/>
                    <a:pt x="24" y="291"/>
                  </a:cubicBezTo>
                  <a:lnTo>
                    <a:pt x="24" y="349"/>
                  </a:lnTo>
                  <a:close/>
                  <a:moveTo>
                    <a:pt x="78" y="130"/>
                  </a:moveTo>
                  <a:cubicBezTo>
                    <a:pt x="59" y="115"/>
                    <a:pt x="59" y="115"/>
                    <a:pt x="59" y="115"/>
                  </a:cubicBezTo>
                  <a:cubicBezTo>
                    <a:pt x="83" y="82"/>
                    <a:pt x="116" y="55"/>
                    <a:pt x="152" y="35"/>
                  </a:cubicBezTo>
                  <a:cubicBezTo>
                    <a:pt x="163" y="56"/>
                    <a:pt x="163" y="56"/>
                    <a:pt x="163" y="56"/>
                  </a:cubicBezTo>
                  <a:cubicBezTo>
                    <a:pt x="130" y="74"/>
                    <a:pt x="100" y="99"/>
                    <a:pt x="78" y="130"/>
                  </a:cubicBezTo>
                  <a:close/>
                  <a:moveTo>
                    <a:pt x="272" y="24"/>
                  </a:moveTo>
                  <a:cubicBezTo>
                    <a:pt x="271" y="0"/>
                    <a:pt x="271" y="0"/>
                    <a:pt x="271" y="0"/>
                  </a:cubicBezTo>
                  <a:cubicBezTo>
                    <a:pt x="277" y="0"/>
                    <a:pt x="284" y="0"/>
                    <a:pt x="291" y="0"/>
                  </a:cubicBezTo>
                  <a:cubicBezTo>
                    <a:pt x="391" y="0"/>
                    <a:pt x="391" y="0"/>
                    <a:pt x="391" y="0"/>
                  </a:cubicBezTo>
                  <a:cubicBezTo>
                    <a:pt x="391" y="23"/>
                    <a:pt x="391" y="23"/>
                    <a:pt x="391" y="23"/>
                  </a:cubicBezTo>
                  <a:cubicBezTo>
                    <a:pt x="291" y="23"/>
                    <a:pt x="291" y="23"/>
                    <a:pt x="291" y="23"/>
                  </a:cubicBezTo>
                  <a:cubicBezTo>
                    <a:pt x="285" y="23"/>
                    <a:pt x="279" y="24"/>
                    <a:pt x="272" y="24"/>
                  </a:cubicBezTo>
                  <a:close/>
                  <a:moveTo>
                    <a:pt x="4689" y="23"/>
                  </a:moveTo>
                  <a:cubicBezTo>
                    <a:pt x="4570" y="23"/>
                    <a:pt x="4570" y="23"/>
                    <a:pt x="4570" y="23"/>
                  </a:cubicBezTo>
                  <a:cubicBezTo>
                    <a:pt x="4570" y="0"/>
                    <a:pt x="4570" y="0"/>
                    <a:pt x="4570" y="0"/>
                  </a:cubicBezTo>
                  <a:cubicBezTo>
                    <a:pt x="4689" y="0"/>
                    <a:pt x="4689" y="0"/>
                    <a:pt x="4689" y="0"/>
                  </a:cubicBezTo>
                  <a:lnTo>
                    <a:pt x="4689" y="23"/>
                  </a:lnTo>
                  <a:close/>
                  <a:moveTo>
                    <a:pt x="4450" y="23"/>
                  </a:moveTo>
                  <a:cubicBezTo>
                    <a:pt x="4331" y="23"/>
                    <a:pt x="4331" y="23"/>
                    <a:pt x="4331" y="23"/>
                  </a:cubicBezTo>
                  <a:cubicBezTo>
                    <a:pt x="4331" y="0"/>
                    <a:pt x="4331" y="0"/>
                    <a:pt x="4331" y="0"/>
                  </a:cubicBezTo>
                  <a:cubicBezTo>
                    <a:pt x="4450" y="0"/>
                    <a:pt x="4450" y="0"/>
                    <a:pt x="4450" y="0"/>
                  </a:cubicBezTo>
                  <a:lnTo>
                    <a:pt x="4450" y="23"/>
                  </a:lnTo>
                  <a:close/>
                  <a:moveTo>
                    <a:pt x="4212" y="23"/>
                  </a:moveTo>
                  <a:cubicBezTo>
                    <a:pt x="4092" y="23"/>
                    <a:pt x="4092" y="23"/>
                    <a:pt x="4092" y="23"/>
                  </a:cubicBezTo>
                  <a:cubicBezTo>
                    <a:pt x="4092" y="0"/>
                    <a:pt x="4092" y="0"/>
                    <a:pt x="4092" y="0"/>
                  </a:cubicBezTo>
                  <a:cubicBezTo>
                    <a:pt x="4212" y="0"/>
                    <a:pt x="4212" y="0"/>
                    <a:pt x="4212" y="0"/>
                  </a:cubicBezTo>
                  <a:lnTo>
                    <a:pt x="4212" y="23"/>
                  </a:lnTo>
                  <a:close/>
                  <a:moveTo>
                    <a:pt x="3973" y="23"/>
                  </a:moveTo>
                  <a:cubicBezTo>
                    <a:pt x="3853" y="23"/>
                    <a:pt x="3853" y="23"/>
                    <a:pt x="3853" y="23"/>
                  </a:cubicBezTo>
                  <a:cubicBezTo>
                    <a:pt x="3853" y="0"/>
                    <a:pt x="3853" y="0"/>
                    <a:pt x="3853" y="0"/>
                  </a:cubicBezTo>
                  <a:cubicBezTo>
                    <a:pt x="3973" y="0"/>
                    <a:pt x="3973" y="0"/>
                    <a:pt x="3973" y="0"/>
                  </a:cubicBezTo>
                  <a:lnTo>
                    <a:pt x="3973" y="23"/>
                  </a:lnTo>
                  <a:close/>
                  <a:moveTo>
                    <a:pt x="3734" y="23"/>
                  </a:moveTo>
                  <a:cubicBezTo>
                    <a:pt x="3615" y="23"/>
                    <a:pt x="3615" y="23"/>
                    <a:pt x="3615" y="23"/>
                  </a:cubicBezTo>
                  <a:cubicBezTo>
                    <a:pt x="3615" y="0"/>
                    <a:pt x="3615" y="0"/>
                    <a:pt x="3615" y="0"/>
                  </a:cubicBezTo>
                  <a:cubicBezTo>
                    <a:pt x="3734" y="0"/>
                    <a:pt x="3734" y="0"/>
                    <a:pt x="3734" y="0"/>
                  </a:cubicBezTo>
                  <a:lnTo>
                    <a:pt x="3734" y="23"/>
                  </a:lnTo>
                  <a:close/>
                  <a:moveTo>
                    <a:pt x="3495" y="23"/>
                  </a:moveTo>
                  <a:cubicBezTo>
                    <a:pt x="3376" y="23"/>
                    <a:pt x="3376" y="23"/>
                    <a:pt x="3376" y="23"/>
                  </a:cubicBezTo>
                  <a:cubicBezTo>
                    <a:pt x="3376" y="0"/>
                    <a:pt x="3376" y="0"/>
                    <a:pt x="3376" y="0"/>
                  </a:cubicBezTo>
                  <a:cubicBezTo>
                    <a:pt x="3495" y="0"/>
                    <a:pt x="3495" y="0"/>
                    <a:pt x="3495" y="0"/>
                  </a:cubicBezTo>
                  <a:lnTo>
                    <a:pt x="3495" y="23"/>
                  </a:lnTo>
                  <a:close/>
                  <a:moveTo>
                    <a:pt x="3256" y="23"/>
                  </a:moveTo>
                  <a:cubicBezTo>
                    <a:pt x="3137" y="23"/>
                    <a:pt x="3137" y="23"/>
                    <a:pt x="3137" y="23"/>
                  </a:cubicBezTo>
                  <a:cubicBezTo>
                    <a:pt x="3137" y="0"/>
                    <a:pt x="3137" y="0"/>
                    <a:pt x="3137" y="0"/>
                  </a:cubicBezTo>
                  <a:cubicBezTo>
                    <a:pt x="3256" y="0"/>
                    <a:pt x="3256" y="0"/>
                    <a:pt x="3256" y="0"/>
                  </a:cubicBezTo>
                  <a:lnTo>
                    <a:pt x="3256" y="23"/>
                  </a:lnTo>
                  <a:close/>
                  <a:moveTo>
                    <a:pt x="3018" y="23"/>
                  </a:moveTo>
                  <a:cubicBezTo>
                    <a:pt x="2898" y="23"/>
                    <a:pt x="2898" y="23"/>
                    <a:pt x="2898" y="23"/>
                  </a:cubicBezTo>
                  <a:cubicBezTo>
                    <a:pt x="2898" y="0"/>
                    <a:pt x="2898" y="0"/>
                    <a:pt x="2898" y="0"/>
                  </a:cubicBezTo>
                  <a:cubicBezTo>
                    <a:pt x="3018" y="0"/>
                    <a:pt x="3018" y="0"/>
                    <a:pt x="3018" y="0"/>
                  </a:cubicBezTo>
                  <a:lnTo>
                    <a:pt x="3018" y="23"/>
                  </a:lnTo>
                  <a:close/>
                  <a:moveTo>
                    <a:pt x="2779" y="23"/>
                  </a:moveTo>
                  <a:cubicBezTo>
                    <a:pt x="2659" y="23"/>
                    <a:pt x="2659" y="23"/>
                    <a:pt x="2659" y="23"/>
                  </a:cubicBezTo>
                  <a:cubicBezTo>
                    <a:pt x="2659" y="0"/>
                    <a:pt x="2659" y="0"/>
                    <a:pt x="2659" y="0"/>
                  </a:cubicBezTo>
                  <a:cubicBezTo>
                    <a:pt x="2779" y="0"/>
                    <a:pt x="2779" y="0"/>
                    <a:pt x="2779" y="0"/>
                  </a:cubicBezTo>
                  <a:lnTo>
                    <a:pt x="2779" y="23"/>
                  </a:lnTo>
                  <a:close/>
                  <a:moveTo>
                    <a:pt x="2540" y="23"/>
                  </a:moveTo>
                  <a:cubicBezTo>
                    <a:pt x="2421" y="23"/>
                    <a:pt x="2421" y="23"/>
                    <a:pt x="2421" y="23"/>
                  </a:cubicBezTo>
                  <a:cubicBezTo>
                    <a:pt x="2421" y="0"/>
                    <a:pt x="2421" y="0"/>
                    <a:pt x="2421" y="0"/>
                  </a:cubicBezTo>
                  <a:cubicBezTo>
                    <a:pt x="2540" y="0"/>
                    <a:pt x="2540" y="0"/>
                    <a:pt x="2540" y="0"/>
                  </a:cubicBezTo>
                  <a:lnTo>
                    <a:pt x="2540" y="23"/>
                  </a:lnTo>
                  <a:close/>
                  <a:moveTo>
                    <a:pt x="2301" y="23"/>
                  </a:moveTo>
                  <a:cubicBezTo>
                    <a:pt x="2182" y="23"/>
                    <a:pt x="2182" y="23"/>
                    <a:pt x="2182" y="23"/>
                  </a:cubicBezTo>
                  <a:cubicBezTo>
                    <a:pt x="2182" y="0"/>
                    <a:pt x="2182" y="0"/>
                    <a:pt x="2182" y="0"/>
                  </a:cubicBezTo>
                  <a:cubicBezTo>
                    <a:pt x="2301" y="0"/>
                    <a:pt x="2301" y="0"/>
                    <a:pt x="2301" y="0"/>
                  </a:cubicBezTo>
                  <a:lnTo>
                    <a:pt x="2301" y="23"/>
                  </a:lnTo>
                  <a:close/>
                  <a:moveTo>
                    <a:pt x="2062" y="23"/>
                  </a:moveTo>
                  <a:cubicBezTo>
                    <a:pt x="1943" y="23"/>
                    <a:pt x="1943" y="23"/>
                    <a:pt x="1943" y="23"/>
                  </a:cubicBezTo>
                  <a:cubicBezTo>
                    <a:pt x="1943" y="0"/>
                    <a:pt x="1943" y="0"/>
                    <a:pt x="1943" y="0"/>
                  </a:cubicBezTo>
                  <a:cubicBezTo>
                    <a:pt x="2062" y="0"/>
                    <a:pt x="2062" y="0"/>
                    <a:pt x="2062" y="0"/>
                  </a:cubicBezTo>
                  <a:lnTo>
                    <a:pt x="2062" y="23"/>
                  </a:lnTo>
                  <a:close/>
                  <a:moveTo>
                    <a:pt x="1824" y="23"/>
                  </a:moveTo>
                  <a:cubicBezTo>
                    <a:pt x="1704" y="23"/>
                    <a:pt x="1704" y="23"/>
                    <a:pt x="1704" y="23"/>
                  </a:cubicBezTo>
                  <a:cubicBezTo>
                    <a:pt x="1704" y="0"/>
                    <a:pt x="1704" y="0"/>
                    <a:pt x="1704" y="0"/>
                  </a:cubicBezTo>
                  <a:cubicBezTo>
                    <a:pt x="1824" y="0"/>
                    <a:pt x="1824" y="0"/>
                    <a:pt x="1824" y="0"/>
                  </a:cubicBezTo>
                  <a:lnTo>
                    <a:pt x="1824" y="23"/>
                  </a:lnTo>
                  <a:close/>
                  <a:moveTo>
                    <a:pt x="1585" y="23"/>
                  </a:moveTo>
                  <a:cubicBezTo>
                    <a:pt x="1465" y="23"/>
                    <a:pt x="1465" y="23"/>
                    <a:pt x="1465" y="23"/>
                  </a:cubicBezTo>
                  <a:cubicBezTo>
                    <a:pt x="1465" y="0"/>
                    <a:pt x="1465" y="0"/>
                    <a:pt x="1465" y="0"/>
                  </a:cubicBezTo>
                  <a:cubicBezTo>
                    <a:pt x="1585" y="0"/>
                    <a:pt x="1585" y="0"/>
                    <a:pt x="1585" y="0"/>
                  </a:cubicBezTo>
                  <a:lnTo>
                    <a:pt x="1585" y="23"/>
                  </a:lnTo>
                  <a:close/>
                  <a:moveTo>
                    <a:pt x="1346" y="23"/>
                  </a:moveTo>
                  <a:cubicBezTo>
                    <a:pt x="1227" y="23"/>
                    <a:pt x="1227" y="23"/>
                    <a:pt x="1227" y="23"/>
                  </a:cubicBezTo>
                  <a:cubicBezTo>
                    <a:pt x="1227" y="0"/>
                    <a:pt x="1227" y="0"/>
                    <a:pt x="1227" y="0"/>
                  </a:cubicBezTo>
                  <a:cubicBezTo>
                    <a:pt x="1346" y="0"/>
                    <a:pt x="1346" y="0"/>
                    <a:pt x="1346" y="0"/>
                  </a:cubicBezTo>
                  <a:lnTo>
                    <a:pt x="1346" y="23"/>
                  </a:lnTo>
                  <a:close/>
                  <a:moveTo>
                    <a:pt x="1107" y="23"/>
                  </a:moveTo>
                  <a:cubicBezTo>
                    <a:pt x="988" y="23"/>
                    <a:pt x="988" y="23"/>
                    <a:pt x="988" y="23"/>
                  </a:cubicBezTo>
                  <a:cubicBezTo>
                    <a:pt x="988" y="0"/>
                    <a:pt x="988" y="0"/>
                    <a:pt x="988" y="0"/>
                  </a:cubicBezTo>
                  <a:cubicBezTo>
                    <a:pt x="1107" y="0"/>
                    <a:pt x="1107" y="0"/>
                    <a:pt x="1107" y="0"/>
                  </a:cubicBezTo>
                  <a:lnTo>
                    <a:pt x="1107" y="23"/>
                  </a:lnTo>
                  <a:close/>
                  <a:moveTo>
                    <a:pt x="868" y="23"/>
                  </a:moveTo>
                  <a:cubicBezTo>
                    <a:pt x="749" y="23"/>
                    <a:pt x="749" y="23"/>
                    <a:pt x="749" y="23"/>
                  </a:cubicBezTo>
                  <a:cubicBezTo>
                    <a:pt x="749" y="0"/>
                    <a:pt x="749" y="0"/>
                    <a:pt x="749" y="0"/>
                  </a:cubicBezTo>
                  <a:cubicBezTo>
                    <a:pt x="868" y="0"/>
                    <a:pt x="868" y="0"/>
                    <a:pt x="868" y="0"/>
                  </a:cubicBezTo>
                  <a:lnTo>
                    <a:pt x="868" y="23"/>
                  </a:lnTo>
                  <a:close/>
                  <a:moveTo>
                    <a:pt x="630" y="23"/>
                  </a:moveTo>
                  <a:cubicBezTo>
                    <a:pt x="510" y="23"/>
                    <a:pt x="510" y="23"/>
                    <a:pt x="510" y="23"/>
                  </a:cubicBezTo>
                  <a:cubicBezTo>
                    <a:pt x="510" y="0"/>
                    <a:pt x="510" y="0"/>
                    <a:pt x="510" y="0"/>
                  </a:cubicBezTo>
                  <a:cubicBezTo>
                    <a:pt x="630" y="0"/>
                    <a:pt x="630" y="0"/>
                    <a:pt x="630" y="0"/>
                  </a:cubicBezTo>
                  <a:lnTo>
                    <a:pt x="630" y="2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7" name="Google Shape;1607;p50"/>
            <p:cNvSpPr/>
            <p:nvPr/>
          </p:nvSpPr>
          <p:spPr>
            <a:xfrm>
              <a:off x="3077813" y="1641988"/>
              <a:ext cx="0" cy="0"/>
            </a:xfrm>
            <a:prstGeom prst="rect">
              <a:avLst/>
            </a:prstGeom>
            <a:solidFill>
              <a:srgbClr val="FFAD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8" name="Google Shape;1608;p50"/>
            <p:cNvSpPr/>
            <p:nvPr/>
          </p:nvSpPr>
          <p:spPr>
            <a:xfrm>
              <a:off x="2888900" y="1627700"/>
              <a:ext cx="383619" cy="309563"/>
            </a:xfrm>
            <a:custGeom>
              <a:rect b="b" l="l" r="r" t="t"/>
              <a:pathLst>
                <a:path extrusionOk="0" h="2600" w="3222">
                  <a:moveTo>
                    <a:pt x="3222" y="172"/>
                  </a:moveTo>
                  <a:cubicBezTo>
                    <a:pt x="3222" y="2428"/>
                    <a:pt x="3222" y="2428"/>
                    <a:pt x="3222" y="2428"/>
                  </a:cubicBezTo>
                  <a:cubicBezTo>
                    <a:pt x="3222" y="2523"/>
                    <a:pt x="3145" y="2600"/>
                    <a:pt x="3050" y="2600"/>
                  </a:cubicBezTo>
                  <a:cubicBezTo>
                    <a:pt x="172" y="2600"/>
                    <a:pt x="172" y="2600"/>
                    <a:pt x="172" y="2600"/>
                  </a:cubicBezTo>
                  <a:cubicBezTo>
                    <a:pt x="77" y="2600"/>
                    <a:pt x="0" y="2523"/>
                    <a:pt x="0" y="2428"/>
                  </a:cubicBezTo>
                  <a:cubicBezTo>
                    <a:pt x="0" y="172"/>
                    <a:pt x="0" y="172"/>
                    <a:pt x="0" y="172"/>
                  </a:cubicBezTo>
                  <a:cubicBezTo>
                    <a:pt x="0" y="77"/>
                    <a:pt x="77" y="0"/>
                    <a:pt x="172" y="0"/>
                  </a:cubicBezTo>
                  <a:cubicBezTo>
                    <a:pt x="3050" y="0"/>
                    <a:pt x="3050" y="0"/>
                    <a:pt x="3050" y="0"/>
                  </a:cubicBezTo>
                  <a:cubicBezTo>
                    <a:pt x="3145" y="0"/>
                    <a:pt x="3222" y="77"/>
                    <a:pt x="3222" y="172"/>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9" name="Google Shape;1609;p50"/>
            <p:cNvSpPr/>
            <p:nvPr/>
          </p:nvSpPr>
          <p:spPr>
            <a:xfrm>
              <a:off x="2888900" y="1851538"/>
              <a:ext cx="383619" cy="83701"/>
            </a:xfrm>
            <a:custGeom>
              <a:rect b="b" l="l" r="r" t="t"/>
              <a:pathLst>
                <a:path extrusionOk="0" h="703" w="3222">
                  <a:moveTo>
                    <a:pt x="3222" y="0"/>
                  </a:moveTo>
                  <a:cubicBezTo>
                    <a:pt x="3222" y="531"/>
                    <a:pt x="3222" y="531"/>
                    <a:pt x="3222" y="531"/>
                  </a:cubicBezTo>
                  <a:cubicBezTo>
                    <a:pt x="3222" y="626"/>
                    <a:pt x="3145" y="703"/>
                    <a:pt x="3050" y="703"/>
                  </a:cubicBezTo>
                  <a:cubicBezTo>
                    <a:pt x="172" y="703"/>
                    <a:pt x="172" y="703"/>
                    <a:pt x="172" y="703"/>
                  </a:cubicBezTo>
                  <a:cubicBezTo>
                    <a:pt x="77" y="703"/>
                    <a:pt x="0" y="626"/>
                    <a:pt x="0" y="531"/>
                  </a:cubicBezTo>
                  <a:cubicBezTo>
                    <a:pt x="0" y="0"/>
                    <a:pt x="0" y="0"/>
                    <a:pt x="0" y="0"/>
                  </a:cubicBezTo>
                  <a:lnTo>
                    <a:pt x="3222" y="0"/>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0" name="Google Shape;1610;p50"/>
            <p:cNvSpPr/>
            <p:nvPr/>
          </p:nvSpPr>
          <p:spPr>
            <a:xfrm>
              <a:off x="3023838" y="1869000"/>
              <a:ext cx="124878" cy="39648"/>
            </a:xfrm>
            <a:custGeom>
              <a:rect b="b" l="l" r="r" t="t"/>
              <a:pathLst>
                <a:path extrusionOk="0" h="333" w="1085">
                  <a:moveTo>
                    <a:pt x="918" y="333"/>
                  </a:moveTo>
                  <a:cubicBezTo>
                    <a:pt x="167" y="333"/>
                    <a:pt x="167" y="333"/>
                    <a:pt x="167" y="333"/>
                  </a:cubicBezTo>
                  <a:cubicBezTo>
                    <a:pt x="75" y="333"/>
                    <a:pt x="0" y="259"/>
                    <a:pt x="0" y="167"/>
                  </a:cubicBezTo>
                  <a:cubicBezTo>
                    <a:pt x="0" y="75"/>
                    <a:pt x="75" y="0"/>
                    <a:pt x="167" y="0"/>
                  </a:cubicBezTo>
                  <a:cubicBezTo>
                    <a:pt x="918" y="0"/>
                    <a:pt x="918" y="0"/>
                    <a:pt x="918" y="0"/>
                  </a:cubicBezTo>
                  <a:cubicBezTo>
                    <a:pt x="1010" y="0"/>
                    <a:pt x="1085" y="75"/>
                    <a:pt x="1085" y="167"/>
                  </a:cubicBezTo>
                  <a:cubicBezTo>
                    <a:pt x="1085" y="167"/>
                    <a:pt x="1085" y="167"/>
                    <a:pt x="1085" y="167"/>
                  </a:cubicBezTo>
                  <a:cubicBezTo>
                    <a:pt x="1085" y="259"/>
                    <a:pt x="1010" y="333"/>
                    <a:pt x="918" y="333"/>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1" name="Google Shape;1611;p50"/>
            <p:cNvSpPr/>
            <p:nvPr/>
          </p:nvSpPr>
          <p:spPr>
            <a:xfrm>
              <a:off x="2984150" y="1668975"/>
              <a:ext cx="184309" cy="15748"/>
            </a:xfrm>
            <a:custGeom>
              <a:rect b="b" l="l" r="r" t="t"/>
              <a:pathLst>
                <a:path extrusionOk="0" h="128" w="1548">
                  <a:moveTo>
                    <a:pt x="1537" y="128"/>
                  </a:moveTo>
                  <a:cubicBezTo>
                    <a:pt x="10" y="128"/>
                    <a:pt x="10" y="128"/>
                    <a:pt x="10" y="128"/>
                  </a:cubicBezTo>
                  <a:cubicBezTo>
                    <a:pt x="4" y="128"/>
                    <a:pt x="0" y="124"/>
                    <a:pt x="0" y="118"/>
                  </a:cubicBezTo>
                  <a:cubicBezTo>
                    <a:pt x="0" y="10"/>
                    <a:pt x="0" y="10"/>
                    <a:pt x="0" y="10"/>
                  </a:cubicBezTo>
                  <a:cubicBezTo>
                    <a:pt x="0" y="4"/>
                    <a:pt x="4" y="0"/>
                    <a:pt x="10" y="0"/>
                  </a:cubicBezTo>
                  <a:cubicBezTo>
                    <a:pt x="1537" y="0"/>
                    <a:pt x="1537" y="0"/>
                    <a:pt x="1537" y="0"/>
                  </a:cubicBezTo>
                  <a:cubicBezTo>
                    <a:pt x="1543" y="0"/>
                    <a:pt x="1548" y="4"/>
                    <a:pt x="1548" y="10"/>
                  </a:cubicBezTo>
                  <a:cubicBezTo>
                    <a:pt x="1548" y="118"/>
                    <a:pt x="1548" y="118"/>
                    <a:pt x="1548" y="118"/>
                  </a:cubicBezTo>
                  <a:cubicBezTo>
                    <a:pt x="1548" y="124"/>
                    <a:pt x="1543" y="128"/>
                    <a:pt x="1537" y="128"/>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2" name="Google Shape;1612;p50"/>
            <p:cNvSpPr/>
            <p:nvPr/>
          </p:nvSpPr>
          <p:spPr>
            <a:xfrm>
              <a:off x="2928588" y="1727713"/>
              <a:ext cx="73546" cy="14288"/>
            </a:xfrm>
            <a:custGeom>
              <a:rect b="b" l="l" r="r" t="t"/>
              <a:pathLst>
                <a:path extrusionOk="0" h="120" w="639">
                  <a:moveTo>
                    <a:pt x="629" y="120"/>
                  </a:moveTo>
                  <a:cubicBezTo>
                    <a:pt x="10" y="120"/>
                    <a:pt x="10" y="120"/>
                    <a:pt x="10" y="120"/>
                  </a:cubicBezTo>
                  <a:cubicBezTo>
                    <a:pt x="5" y="120"/>
                    <a:pt x="0" y="116"/>
                    <a:pt x="0" y="110"/>
                  </a:cubicBezTo>
                  <a:cubicBezTo>
                    <a:pt x="0" y="10"/>
                    <a:pt x="0" y="10"/>
                    <a:pt x="0" y="10"/>
                  </a:cubicBezTo>
                  <a:cubicBezTo>
                    <a:pt x="0" y="5"/>
                    <a:pt x="5" y="0"/>
                    <a:pt x="10" y="0"/>
                  </a:cubicBezTo>
                  <a:cubicBezTo>
                    <a:pt x="629" y="0"/>
                    <a:pt x="629" y="0"/>
                    <a:pt x="629" y="0"/>
                  </a:cubicBezTo>
                  <a:cubicBezTo>
                    <a:pt x="634" y="0"/>
                    <a:pt x="639" y="5"/>
                    <a:pt x="639" y="10"/>
                  </a:cubicBezTo>
                  <a:cubicBezTo>
                    <a:pt x="639" y="110"/>
                    <a:pt x="639" y="110"/>
                    <a:pt x="639" y="110"/>
                  </a:cubicBezTo>
                  <a:cubicBezTo>
                    <a:pt x="639" y="116"/>
                    <a:pt x="634" y="120"/>
                    <a:pt x="629" y="12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3" name="Google Shape;1613;p50"/>
            <p:cNvSpPr/>
            <p:nvPr/>
          </p:nvSpPr>
          <p:spPr>
            <a:xfrm>
              <a:off x="3055588" y="1732475"/>
              <a:ext cx="155734" cy="3175"/>
            </a:xfrm>
            <a:custGeom>
              <a:rect b="b" l="l" r="r" t="t"/>
              <a:pathLst>
                <a:path extrusionOk="0" h="32" w="1308">
                  <a:moveTo>
                    <a:pt x="1308" y="16"/>
                  </a:moveTo>
                  <a:cubicBezTo>
                    <a:pt x="1308" y="25"/>
                    <a:pt x="1297" y="32"/>
                    <a:pt x="1283" y="32"/>
                  </a:cubicBezTo>
                  <a:cubicBezTo>
                    <a:pt x="25" y="32"/>
                    <a:pt x="25" y="32"/>
                    <a:pt x="25" y="32"/>
                  </a:cubicBezTo>
                  <a:cubicBezTo>
                    <a:pt x="11" y="32"/>
                    <a:pt x="0" y="25"/>
                    <a:pt x="0" y="16"/>
                  </a:cubicBezTo>
                  <a:cubicBezTo>
                    <a:pt x="0" y="7"/>
                    <a:pt x="11" y="0"/>
                    <a:pt x="25" y="0"/>
                  </a:cubicBezTo>
                  <a:cubicBezTo>
                    <a:pt x="1283" y="0"/>
                    <a:pt x="1283" y="0"/>
                    <a:pt x="1283" y="0"/>
                  </a:cubicBezTo>
                  <a:cubicBezTo>
                    <a:pt x="1297" y="0"/>
                    <a:pt x="1308" y="7"/>
                    <a:pt x="1308" y="16"/>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4" name="Google Shape;1614;p50"/>
            <p:cNvSpPr/>
            <p:nvPr/>
          </p:nvSpPr>
          <p:spPr>
            <a:xfrm>
              <a:off x="3036538" y="1726125"/>
              <a:ext cx="12700" cy="14288"/>
            </a:xfrm>
            <a:custGeom>
              <a:rect b="b" l="l" r="r" t="t"/>
              <a:pathLst>
                <a:path extrusionOk="0" h="9" w="8">
                  <a:moveTo>
                    <a:pt x="8" y="3"/>
                  </a:moveTo>
                  <a:lnTo>
                    <a:pt x="3" y="5"/>
                  </a:lnTo>
                  <a:lnTo>
                    <a:pt x="8" y="6"/>
                  </a:lnTo>
                  <a:lnTo>
                    <a:pt x="8" y="9"/>
                  </a:lnTo>
                  <a:lnTo>
                    <a:pt x="0" y="6"/>
                  </a:lnTo>
                  <a:lnTo>
                    <a:pt x="0" y="3"/>
                  </a:lnTo>
                  <a:lnTo>
                    <a:pt x="8" y="0"/>
                  </a:lnTo>
                  <a:lnTo>
                    <a:pt x="8" y="3"/>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5" name="Google Shape;1615;p50"/>
            <p:cNvSpPr/>
            <p:nvPr/>
          </p:nvSpPr>
          <p:spPr>
            <a:xfrm>
              <a:off x="3215925" y="1726125"/>
              <a:ext cx="12700" cy="14288"/>
            </a:xfrm>
            <a:custGeom>
              <a:rect b="b" l="l" r="r" t="t"/>
              <a:pathLst>
                <a:path extrusionOk="0" h="9" w="8">
                  <a:moveTo>
                    <a:pt x="0" y="0"/>
                  </a:moveTo>
                  <a:lnTo>
                    <a:pt x="8" y="3"/>
                  </a:lnTo>
                  <a:lnTo>
                    <a:pt x="8" y="6"/>
                  </a:lnTo>
                  <a:lnTo>
                    <a:pt x="0" y="9"/>
                  </a:lnTo>
                  <a:lnTo>
                    <a:pt x="0" y="6"/>
                  </a:lnTo>
                  <a:lnTo>
                    <a:pt x="5" y="5"/>
                  </a:lnTo>
                  <a:lnTo>
                    <a:pt x="0" y="3"/>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6" name="Google Shape;1616;p50"/>
            <p:cNvSpPr/>
            <p:nvPr/>
          </p:nvSpPr>
          <p:spPr>
            <a:xfrm>
              <a:off x="3123850" y="1726125"/>
              <a:ext cx="0" cy="0"/>
            </a:xfrm>
            <a:prstGeom prst="ellipse">
              <a:avLst/>
            </a:prstGeom>
            <a:solidFill>
              <a:srgbClr val="FFAD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7" name="Google Shape;1617;p50"/>
            <p:cNvSpPr/>
            <p:nvPr/>
          </p:nvSpPr>
          <p:spPr>
            <a:xfrm>
              <a:off x="2928588" y="1761050"/>
              <a:ext cx="52507" cy="14168"/>
            </a:xfrm>
            <a:custGeom>
              <a:rect b="b" l="l" r="r" t="t"/>
              <a:pathLst>
                <a:path extrusionOk="0" h="119" w="441">
                  <a:moveTo>
                    <a:pt x="431" y="119"/>
                  </a:moveTo>
                  <a:cubicBezTo>
                    <a:pt x="10" y="119"/>
                    <a:pt x="10" y="119"/>
                    <a:pt x="10" y="119"/>
                  </a:cubicBezTo>
                  <a:cubicBezTo>
                    <a:pt x="5" y="119"/>
                    <a:pt x="0" y="115"/>
                    <a:pt x="0" y="110"/>
                  </a:cubicBezTo>
                  <a:cubicBezTo>
                    <a:pt x="0" y="9"/>
                    <a:pt x="0" y="9"/>
                    <a:pt x="0" y="9"/>
                  </a:cubicBezTo>
                  <a:cubicBezTo>
                    <a:pt x="0" y="4"/>
                    <a:pt x="5" y="0"/>
                    <a:pt x="10" y="0"/>
                  </a:cubicBezTo>
                  <a:cubicBezTo>
                    <a:pt x="431" y="0"/>
                    <a:pt x="431" y="0"/>
                    <a:pt x="431" y="0"/>
                  </a:cubicBezTo>
                  <a:cubicBezTo>
                    <a:pt x="436" y="0"/>
                    <a:pt x="441" y="4"/>
                    <a:pt x="441" y="9"/>
                  </a:cubicBezTo>
                  <a:cubicBezTo>
                    <a:pt x="441" y="110"/>
                    <a:pt x="441" y="110"/>
                    <a:pt x="441" y="110"/>
                  </a:cubicBezTo>
                  <a:cubicBezTo>
                    <a:pt x="441" y="115"/>
                    <a:pt x="436" y="119"/>
                    <a:pt x="431" y="11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8" name="Google Shape;1618;p50"/>
            <p:cNvSpPr/>
            <p:nvPr/>
          </p:nvSpPr>
          <p:spPr>
            <a:xfrm>
              <a:off x="3055588" y="1765813"/>
              <a:ext cx="155734" cy="4715"/>
            </a:xfrm>
            <a:custGeom>
              <a:rect b="b" l="l" r="r" t="t"/>
              <a:pathLst>
                <a:path extrusionOk="0" h="33" w="1308">
                  <a:moveTo>
                    <a:pt x="1308" y="17"/>
                  </a:moveTo>
                  <a:cubicBezTo>
                    <a:pt x="1308" y="25"/>
                    <a:pt x="1297" y="33"/>
                    <a:pt x="1283" y="33"/>
                  </a:cubicBezTo>
                  <a:cubicBezTo>
                    <a:pt x="25" y="33"/>
                    <a:pt x="25" y="33"/>
                    <a:pt x="25" y="33"/>
                  </a:cubicBezTo>
                  <a:cubicBezTo>
                    <a:pt x="11" y="33"/>
                    <a:pt x="0" y="25"/>
                    <a:pt x="0" y="17"/>
                  </a:cubicBezTo>
                  <a:cubicBezTo>
                    <a:pt x="0" y="8"/>
                    <a:pt x="11" y="0"/>
                    <a:pt x="25" y="0"/>
                  </a:cubicBezTo>
                  <a:cubicBezTo>
                    <a:pt x="1283" y="0"/>
                    <a:pt x="1283" y="0"/>
                    <a:pt x="1283" y="0"/>
                  </a:cubicBezTo>
                  <a:cubicBezTo>
                    <a:pt x="1297" y="0"/>
                    <a:pt x="1308" y="8"/>
                    <a:pt x="1308" y="17"/>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9" name="Google Shape;1619;p50"/>
            <p:cNvSpPr/>
            <p:nvPr/>
          </p:nvSpPr>
          <p:spPr>
            <a:xfrm>
              <a:off x="3036538" y="1761050"/>
              <a:ext cx="12700" cy="14288"/>
            </a:xfrm>
            <a:custGeom>
              <a:rect b="b" l="l" r="r" t="t"/>
              <a:pathLst>
                <a:path extrusionOk="0" h="9" w="8">
                  <a:moveTo>
                    <a:pt x="8" y="3"/>
                  </a:moveTo>
                  <a:lnTo>
                    <a:pt x="3" y="4"/>
                  </a:lnTo>
                  <a:lnTo>
                    <a:pt x="8" y="6"/>
                  </a:lnTo>
                  <a:lnTo>
                    <a:pt x="8" y="9"/>
                  </a:lnTo>
                  <a:lnTo>
                    <a:pt x="0" y="6"/>
                  </a:lnTo>
                  <a:lnTo>
                    <a:pt x="0" y="3"/>
                  </a:lnTo>
                  <a:lnTo>
                    <a:pt x="8" y="0"/>
                  </a:lnTo>
                  <a:lnTo>
                    <a:pt x="8" y="3"/>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0" name="Google Shape;1620;p50"/>
            <p:cNvSpPr/>
            <p:nvPr/>
          </p:nvSpPr>
          <p:spPr>
            <a:xfrm>
              <a:off x="3215925" y="1761050"/>
              <a:ext cx="12700" cy="14288"/>
            </a:xfrm>
            <a:custGeom>
              <a:rect b="b" l="l" r="r" t="t"/>
              <a:pathLst>
                <a:path extrusionOk="0" h="9" w="8">
                  <a:moveTo>
                    <a:pt x="0" y="0"/>
                  </a:moveTo>
                  <a:lnTo>
                    <a:pt x="8" y="3"/>
                  </a:lnTo>
                  <a:lnTo>
                    <a:pt x="8" y="6"/>
                  </a:lnTo>
                  <a:lnTo>
                    <a:pt x="0" y="9"/>
                  </a:lnTo>
                  <a:lnTo>
                    <a:pt x="0" y="6"/>
                  </a:lnTo>
                  <a:lnTo>
                    <a:pt x="5" y="4"/>
                  </a:lnTo>
                  <a:lnTo>
                    <a:pt x="0" y="3"/>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1" name="Google Shape;1621;p50"/>
            <p:cNvSpPr/>
            <p:nvPr/>
          </p:nvSpPr>
          <p:spPr>
            <a:xfrm>
              <a:off x="3166713" y="1759463"/>
              <a:ext cx="0" cy="0"/>
            </a:xfrm>
            <a:prstGeom prst="ellipse">
              <a:avLst/>
            </a:prstGeom>
            <a:solidFill>
              <a:srgbClr val="FFAD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2" name="Google Shape;1622;p50"/>
            <p:cNvSpPr/>
            <p:nvPr/>
          </p:nvSpPr>
          <p:spPr>
            <a:xfrm>
              <a:off x="2928588" y="1795975"/>
              <a:ext cx="82753" cy="14288"/>
            </a:xfrm>
            <a:custGeom>
              <a:rect b="b" l="l" r="r" t="t"/>
              <a:pathLst>
                <a:path extrusionOk="0" h="120" w="719">
                  <a:moveTo>
                    <a:pt x="710" y="120"/>
                  </a:moveTo>
                  <a:cubicBezTo>
                    <a:pt x="10" y="120"/>
                    <a:pt x="10" y="120"/>
                    <a:pt x="10" y="120"/>
                  </a:cubicBezTo>
                  <a:cubicBezTo>
                    <a:pt x="5" y="120"/>
                    <a:pt x="0" y="116"/>
                    <a:pt x="0" y="110"/>
                  </a:cubicBezTo>
                  <a:cubicBezTo>
                    <a:pt x="0" y="10"/>
                    <a:pt x="0" y="10"/>
                    <a:pt x="0" y="10"/>
                  </a:cubicBezTo>
                  <a:cubicBezTo>
                    <a:pt x="0" y="5"/>
                    <a:pt x="5" y="0"/>
                    <a:pt x="10" y="0"/>
                  </a:cubicBezTo>
                  <a:cubicBezTo>
                    <a:pt x="710" y="0"/>
                    <a:pt x="710" y="0"/>
                    <a:pt x="710" y="0"/>
                  </a:cubicBezTo>
                  <a:cubicBezTo>
                    <a:pt x="715" y="0"/>
                    <a:pt x="719" y="5"/>
                    <a:pt x="719" y="10"/>
                  </a:cubicBezTo>
                  <a:cubicBezTo>
                    <a:pt x="719" y="110"/>
                    <a:pt x="719" y="110"/>
                    <a:pt x="719" y="110"/>
                  </a:cubicBezTo>
                  <a:cubicBezTo>
                    <a:pt x="719" y="116"/>
                    <a:pt x="715" y="120"/>
                    <a:pt x="710" y="12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3" name="Google Shape;1623;p50"/>
            <p:cNvSpPr/>
            <p:nvPr/>
          </p:nvSpPr>
          <p:spPr>
            <a:xfrm>
              <a:off x="3055588" y="1800738"/>
              <a:ext cx="155734" cy="3175"/>
            </a:xfrm>
            <a:custGeom>
              <a:rect b="b" l="l" r="r" t="t"/>
              <a:pathLst>
                <a:path extrusionOk="0" h="32" w="1308">
                  <a:moveTo>
                    <a:pt x="1308" y="16"/>
                  </a:moveTo>
                  <a:cubicBezTo>
                    <a:pt x="1308" y="25"/>
                    <a:pt x="1297" y="32"/>
                    <a:pt x="1283" y="32"/>
                  </a:cubicBezTo>
                  <a:cubicBezTo>
                    <a:pt x="25" y="32"/>
                    <a:pt x="25" y="32"/>
                    <a:pt x="25" y="32"/>
                  </a:cubicBezTo>
                  <a:cubicBezTo>
                    <a:pt x="11" y="32"/>
                    <a:pt x="0" y="25"/>
                    <a:pt x="0" y="16"/>
                  </a:cubicBezTo>
                  <a:cubicBezTo>
                    <a:pt x="0" y="7"/>
                    <a:pt x="11" y="0"/>
                    <a:pt x="25" y="0"/>
                  </a:cubicBezTo>
                  <a:cubicBezTo>
                    <a:pt x="1283" y="0"/>
                    <a:pt x="1283" y="0"/>
                    <a:pt x="1283" y="0"/>
                  </a:cubicBezTo>
                  <a:cubicBezTo>
                    <a:pt x="1297" y="0"/>
                    <a:pt x="1308" y="7"/>
                    <a:pt x="1308" y="16"/>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4" name="Google Shape;1624;p50"/>
            <p:cNvSpPr/>
            <p:nvPr/>
          </p:nvSpPr>
          <p:spPr>
            <a:xfrm>
              <a:off x="3036538" y="1795975"/>
              <a:ext cx="12700" cy="12700"/>
            </a:xfrm>
            <a:custGeom>
              <a:rect b="b" l="l" r="r" t="t"/>
              <a:pathLst>
                <a:path extrusionOk="0" h="8" w="8">
                  <a:moveTo>
                    <a:pt x="8" y="2"/>
                  </a:moveTo>
                  <a:lnTo>
                    <a:pt x="3" y="4"/>
                  </a:lnTo>
                  <a:lnTo>
                    <a:pt x="8" y="6"/>
                  </a:lnTo>
                  <a:lnTo>
                    <a:pt x="8" y="8"/>
                  </a:lnTo>
                  <a:lnTo>
                    <a:pt x="0" y="5"/>
                  </a:lnTo>
                  <a:lnTo>
                    <a:pt x="0" y="3"/>
                  </a:lnTo>
                  <a:lnTo>
                    <a:pt x="8" y="0"/>
                  </a:lnTo>
                  <a:lnTo>
                    <a:pt x="8" y="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5" name="Google Shape;1625;p50"/>
            <p:cNvSpPr/>
            <p:nvPr/>
          </p:nvSpPr>
          <p:spPr>
            <a:xfrm>
              <a:off x="3215925" y="1795975"/>
              <a:ext cx="12700" cy="12700"/>
            </a:xfrm>
            <a:custGeom>
              <a:rect b="b" l="l" r="r" t="t"/>
              <a:pathLst>
                <a:path extrusionOk="0" h="8" w="8">
                  <a:moveTo>
                    <a:pt x="0" y="0"/>
                  </a:moveTo>
                  <a:lnTo>
                    <a:pt x="8" y="3"/>
                  </a:lnTo>
                  <a:lnTo>
                    <a:pt x="8" y="5"/>
                  </a:lnTo>
                  <a:lnTo>
                    <a:pt x="0" y="8"/>
                  </a:lnTo>
                  <a:lnTo>
                    <a:pt x="0" y="6"/>
                  </a:lnTo>
                  <a:lnTo>
                    <a:pt x="5" y="4"/>
                  </a:lnTo>
                  <a:lnTo>
                    <a:pt x="0" y="2"/>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6" name="Google Shape;1626;p50"/>
            <p:cNvSpPr/>
            <p:nvPr/>
          </p:nvSpPr>
          <p:spPr>
            <a:xfrm>
              <a:off x="3088925" y="1794388"/>
              <a:ext cx="0" cy="0"/>
            </a:xfrm>
            <a:prstGeom prst="ellipse">
              <a:avLst/>
            </a:prstGeom>
            <a:solidFill>
              <a:srgbClr val="FFAD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7" name="Google Shape;1627;p50"/>
            <p:cNvSpPr/>
            <p:nvPr/>
          </p:nvSpPr>
          <p:spPr>
            <a:xfrm>
              <a:off x="3201638" y="913325"/>
              <a:ext cx="117515" cy="119301"/>
            </a:xfrm>
            <a:custGeom>
              <a:rect b="b" l="l" r="r" t="t"/>
              <a:pathLst>
                <a:path extrusionOk="0" h="1002" w="987">
                  <a:moveTo>
                    <a:pt x="933" y="722"/>
                  </a:moveTo>
                  <a:cubicBezTo>
                    <a:pt x="936" y="724"/>
                    <a:pt x="941" y="722"/>
                    <a:pt x="942" y="719"/>
                  </a:cubicBezTo>
                  <a:cubicBezTo>
                    <a:pt x="964" y="674"/>
                    <a:pt x="979" y="626"/>
                    <a:pt x="987" y="577"/>
                  </a:cubicBezTo>
                  <a:cubicBezTo>
                    <a:pt x="987" y="575"/>
                    <a:pt x="987" y="575"/>
                    <a:pt x="987" y="575"/>
                  </a:cubicBezTo>
                  <a:cubicBezTo>
                    <a:pt x="911" y="564"/>
                    <a:pt x="911" y="564"/>
                    <a:pt x="911" y="564"/>
                  </a:cubicBezTo>
                  <a:cubicBezTo>
                    <a:pt x="907" y="563"/>
                    <a:pt x="905" y="560"/>
                    <a:pt x="905" y="556"/>
                  </a:cubicBezTo>
                  <a:cubicBezTo>
                    <a:pt x="910" y="516"/>
                    <a:pt x="910" y="477"/>
                    <a:pt x="904" y="440"/>
                  </a:cubicBezTo>
                  <a:cubicBezTo>
                    <a:pt x="904" y="436"/>
                    <a:pt x="906" y="432"/>
                    <a:pt x="910" y="432"/>
                  </a:cubicBezTo>
                  <a:cubicBezTo>
                    <a:pt x="979" y="420"/>
                    <a:pt x="979" y="420"/>
                    <a:pt x="979" y="420"/>
                  </a:cubicBezTo>
                  <a:cubicBezTo>
                    <a:pt x="983" y="420"/>
                    <a:pt x="985" y="416"/>
                    <a:pt x="985" y="412"/>
                  </a:cubicBezTo>
                  <a:cubicBezTo>
                    <a:pt x="976" y="365"/>
                    <a:pt x="961" y="320"/>
                    <a:pt x="940" y="278"/>
                  </a:cubicBezTo>
                  <a:cubicBezTo>
                    <a:pt x="938" y="274"/>
                    <a:pt x="934" y="273"/>
                    <a:pt x="930" y="275"/>
                  </a:cubicBezTo>
                  <a:cubicBezTo>
                    <a:pt x="868" y="307"/>
                    <a:pt x="868" y="307"/>
                    <a:pt x="868" y="307"/>
                  </a:cubicBezTo>
                  <a:cubicBezTo>
                    <a:pt x="865" y="308"/>
                    <a:pt x="861" y="307"/>
                    <a:pt x="859" y="304"/>
                  </a:cubicBezTo>
                  <a:cubicBezTo>
                    <a:pt x="840" y="269"/>
                    <a:pt x="817" y="238"/>
                    <a:pt x="790" y="210"/>
                  </a:cubicBezTo>
                  <a:cubicBezTo>
                    <a:pt x="787" y="208"/>
                    <a:pt x="787" y="203"/>
                    <a:pt x="790" y="200"/>
                  </a:cubicBezTo>
                  <a:cubicBezTo>
                    <a:pt x="839" y="151"/>
                    <a:pt x="839" y="151"/>
                    <a:pt x="839" y="151"/>
                  </a:cubicBezTo>
                  <a:cubicBezTo>
                    <a:pt x="842" y="148"/>
                    <a:pt x="842" y="143"/>
                    <a:pt x="839" y="140"/>
                  </a:cubicBezTo>
                  <a:cubicBezTo>
                    <a:pt x="804" y="107"/>
                    <a:pt x="766" y="80"/>
                    <a:pt x="724" y="58"/>
                  </a:cubicBezTo>
                  <a:cubicBezTo>
                    <a:pt x="720" y="56"/>
                    <a:pt x="716" y="58"/>
                    <a:pt x="714" y="61"/>
                  </a:cubicBezTo>
                  <a:cubicBezTo>
                    <a:pt x="683" y="123"/>
                    <a:pt x="683" y="123"/>
                    <a:pt x="683" y="123"/>
                  </a:cubicBezTo>
                  <a:cubicBezTo>
                    <a:pt x="681" y="127"/>
                    <a:pt x="677" y="128"/>
                    <a:pt x="673" y="126"/>
                  </a:cubicBezTo>
                  <a:cubicBezTo>
                    <a:pt x="637" y="109"/>
                    <a:pt x="598" y="97"/>
                    <a:pt x="557" y="90"/>
                  </a:cubicBezTo>
                  <a:cubicBezTo>
                    <a:pt x="556" y="90"/>
                    <a:pt x="556" y="90"/>
                    <a:pt x="556" y="90"/>
                  </a:cubicBezTo>
                  <a:cubicBezTo>
                    <a:pt x="567" y="15"/>
                    <a:pt x="567" y="15"/>
                    <a:pt x="567" y="15"/>
                  </a:cubicBezTo>
                  <a:cubicBezTo>
                    <a:pt x="568" y="11"/>
                    <a:pt x="565" y="7"/>
                    <a:pt x="561" y="6"/>
                  </a:cubicBezTo>
                  <a:cubicBezTo>
                    <a:pt x="514" y="0"/>
                    <a:pt x="466" y="0"/>
                    <a:pt x="420" y="7"/>
                  </a:cubicBezTo>
                  <a:cubicBezTo>
                    <a:pt x="416" y="8"/>
                    <a:pt x="413" y="12"/>
                    <a:pt x="414" y="16"/>
                  </a:cubicBezTo>
                  <a:cubicBezTo>
                    <a:pt x="425" y="84"/>
                    <a:pt x="425" y="84"/>
                    <a:pt x="425" y="84"/>
                  </a:cubicBezTo>
                  <a:cubicBezTo>
                    <a:pt x="426" y="88"/>
                    <a:pt x="423" y="92"/>
                    <a:pt x="419" y="92"/>
                  </a:cubicBezTo>
                  <a:cubicBezTo>
                    <a:pt x="381" y="99"/>
                    <a:pt x="344" y="112"/>
                    <a:pt x="309" y="129"/>
                  </a:cubicBezTo>
                  <a:cubicBezTo>
                    <a:pt x="306" y="131"/>
                    <a:pt x="301" y="129"/>
                    <a:pt x="300" y="126"/>
                  </a:cubicBezTo>
                  <a:cubicBezTo>
                    <a:pt x="268" y="64"/>
                    <a:pt x="268" y="64"/>
                    <a:pt x="268" y="64"/>
                  </a:cubicBezTo>
                  <a:cubicBezTo>
                    <a:pt x="266" y="60"/>
                    <a:pt x="261" y="59"/>
                    <a:pt x="258" y="61"/>
                  </a:cubicBezTo>
                  <a:cubicBezTo>
                    <a:pt x="216" y="83"/>
                    <a:pt x="178" y="112"/>
                    <a:pt x="144" y="145"/>
                  </a:cubicBezTo>
                  <a:cubicBezTo>
                    <a:pt x="141" y="148"/>
                    <a:pt x="141" y="152"/>
                    <a:pt x="144" y="155"/>
                  </a:cubicBezTo>
                  <a:cubicBezTo>
                    <a:pt x="193" y="204"/>
                    <a:pt x="193" y="204"/>
                    <a:pt x="193" y="204"/>
                  </a:cubicBezTo>
                  <a:cubicBezTo>
                    <a:pt x="196" y="207"/>
                    <a:pt x="196" y="211"/>
                    <a:pt x="193" y="214"/>
                  </a:cubicBezTo>
                  <a:cubicBezTo>
                    <a:pt x="167" y="242"/>
                    <a:pt x="144" y="273"/>
                    <a:pt x="126" y="308"/>
                  </a:cubicBezTo>
                  <a:cubicBezTo>
                    <a:pt x="124" y="312"/>
                    <a:pt x="120" y="313"/>
                    <a:pt x="116" y="311"/>
                  </a:cubicBezTo>
                  <a:cubicBezTo>
                    <a:pt x="54" y="280"/>
                    <a:pt x="54" y="280"/>
                    <a:pt x="54" y="280"/>
                  </a:cubicBezTo>
                  <a:cubicBezTo>
                    <a:pt x="50" y="278"/>
                    <a:pt x="46" y="280"/>
                    <a:pt x="44" y="283"/>
                  </a:cubicBezTo>
                  <a:cubicBezTo>
                    <a:pt x="23" y="328"/>
                    <a:pt x="8" y="375"/>
                    <a:pt x="0" y="425"/>
                  </a:cubicBezTo>
                  <a:cubicBezTo>
                    <a:pt x="0" y="425"/>
                    <a:pt x="0" y="425"/>
                    <a:pt x="0" y="425"/>
                  </a:cubicBezTo>
                  <a:cubicBezTo>
                    <a:pt x="76" y="437"/>
                    <a:pt x="76" y="437"/>
                    <a:pt x="76" y="437"/>
                  </a:cubicBezTo>
                  <a:cubicBezTo>
                    <a:pt x="80" y="437"/>
                    <a:pt x="83" y="441"/>
                    <a:pt x="82" y="445"/>
                  </a:cubicBezTo>
                  <a:cubicBezTo>
                    <a:pt x="77" y="484"/>
                    <a:pt x="77" y="523"/>
                    <a:pt x="83" y="561"/>
                  </a:cubicBezTo>
                  <a:cubicBezTo>
                    <a:pt x="83" y="565"/>
                    <a:pt x="81" y="568"/>
                    <a:pt x="77" y="569"/>
                  </a:cubicBezTo>
                  <a:cubicBezTo>
                    <a:pt x="8" y="580"/>
                    <a:pt x="8" y="580"/>
                    <a:pt x="8" y="580"/>
                  </a:cubicBezTo>
                  <a:cubicBezTo>
                    <a:pt x="4" y="581"/>
                    <a:pt x="2" y="585"/>
                    <a:pt x="2" y="589"/>
                  </a:cubicBezTo>
                  <a:cubicBezTo>
                    <a:pt x="11" y="635"/>
                    <a:pt x="26" y="681"/>
                    <a:pt x="47" y="723"/>
                  </a:cubicBezTo>
                  <a:cubicBezTo>
                    <a:pt x="49" y="727"/>
                    <a:pt x="53" y="728"/>
                    <a:pt x="57" y="726"/>
                  </a:cubicBezTo>
                  <a:cubicBezTo>
                    <a:pt x="118" y="694"/>
                    <a:pt x="118" y="694"/>
                    <a:pt x="118" y="694"/>
                  </a:cubicBezTo>
                  <a:cubicBezTo>
                    <a:pt x="122" y="693"/>
                    <a:pt x="126" y="694"/>
                    <a:pt x="128" y="697"/>
                  </a:cubicBezTo>
                  <a:cubicBezTo>
                    <a:pt x="146" y="731"/>
                    <a:pt x="170" y="763"/>
                    <a:pt x="197" y="791"/>
                  </a:cubicBezTo>
                  <a:cubicBezTo>
                    <a:pt x="199" y="794"/>
                    <a:pt x="199" y="798"/>
                    <a:pt x="197" y="801"/>
                  </a:cubicBezTo>
                  <a:cubicBezTo>
                    <a:pt x="148" y="850"/>
                    <a:pt x="148" y="850"/>
                    <a:pt x="148" y="850"/>
                  </a:cubicBezTo>
                  <a:cubicBezTo>
                    <a:pt x="145" y="853"/>
                    <a:pt x="145" y="858"/>
                    <a:pt x="148" y="861"/>
                  </a:cubicBezTo>
                  <a:cubicBezTo>
                    <a:pt x="182" y="894"/>
                    <a:pt x="221" y="921"/>
                    <a:pt x="263" y="943"/>
                  </a:cubicBezTo>
                  <a:cubicBezTo>
                    <a:pt x="266" y="945"/>
                    <a:pt x="271" y="944"/>
                    <a:pt x="272" y="940"/>
                  </a:cubicBezTo>
                  <a:cubicBezTo>
                    <a:pt x="304" y="878"/>
                    <a:pt x="304" y="878"/>
                    <a:pt x="304" y="878"/>
                  </a:cubicBezTo>
                  <a:cubicBezTo>
                    <a:pt x="305" y="874"/>
                    <a:pt x="310" y="873"/>
                    <a:pt x="313" y="875"/>
                  </a:cubicBezTo>
                  <a:cubicBezTo>
                    <a:pt x="349" y="892"/>
                    <a:pt x="389" y="905"/>
                    <a:pt x="430" y="911"/>
                  </a:cubicBezTo>
                  <a:cubicBezTo>
                    <a:pt x="431" y="911"/>
                    <a:pt x="431" y="911"/>
                    <a:pt x="431" y="911"/>
                  </a:cubicBezTo>
                  <a:cubicBezTo>
                    <a:pt x="419" y="987"/>
                    <a:pt x="419" y="987"/>
                    <a:pt x="419" y="987"/>
                  </a:cubicBezTo>
                  <a:cubicBezTo>
                    <a:pt x="418" y="991"/>
                    <a:pt x="421" y="995"/>
                    <a:pt x="425" y="995"/>
                  </a:cubicBezTo>
                  <a:cubicBezTo>
                    <a:pt x="472" y="1002"/>
                    <a:pt x="520" y="1001"/>
                    <a:pt x="566" y="995"/>
                  </a:cubicBezTo>
                  <a:cubicBezTo>
                    <a:pt x="571" y="994"/>
                    <a:pt x="573" y="990"/>
                    <a:pt x="573" y="986"/>
                  </a:cubicBezTo>
                  <a:cubicBezTo>
                    <a:pt x="561" y="918"/>
                    <a:pt x="561" y="918"/>
                    <a:pt x="561" y="918"/>
                  </a:cubicBezTo>
                  <a:cubicBezTo>
                    <a:pt x="561" y="914"/>
                    <a:pt x="563" y="910"/>
                    <a:pt x="567" y="909"/>
                  </a:cubicBezTo>
                  <a:cubicBezTo>
                    <a:pt x="606" y="902"/>
                    <a:pt x="643" y="890"/>
                    <a:pt x="677" y="873"/>
                  </a:cubicBezTo>
                  <a:cubicBezTo>
                    <a:pt x="681" y="871"/>
                    <a:pt x="685" y="873"/>
                    <a:pt x="687" y="876"/>
                  </a:cubicBezTo>
                  <a:cubicBezTo>
                    <a:pt x="719" y="938"/>
                    <a:pt x="719" y="938"/>
                    <a:pt x="719" y="938"/>
                  </a:cubicBezTo>
                  <a:cubicBezTo>
                    <a:pt x="721" y="941"/>
                    <a:pt x="725" y="943"/>
                    <a:pt x="729" y="941"/>
                  </a:cubicBezTo>
                  <a:cubicBezTo>
                    <a:pt x="770" y="919"/>
                    <a:pt x="809" y="891"/>
                    <a:pt x="843" y="857"/>
                  </a:cubicBezTo>
                  <a:cubicBezTo>
                    <a:pt x="846" y="855"/>
                    <a:pt x="845" y="850"/>
                    <a:pt x="843" y="847"/>
                  </a:cubicBezTo>
                  <a:cubicBezTo>
                    <a:pt x="793" y="798"/>
                    <a:pt x="793" y="798"/>
                    <a:pt x="793" y="798"/>
                  </a:cubicBezTo>
                  <a:cubicBezTo>
                    <a:pt x="790" y="795"/>
                    <a:pt x="790" y="791"/>
                    <a:pt x="793" y="788"/>
                  </a:cubicBezTo>
                  <a:cubicBezTo>
                    <a:pt x="820" y="760"/>
                    <a:pt x="843" y="729"/>
                    <a:pt x="861" y="694"/>
                  </a:cubicBezTo>
                  <a:cubicBezTo>
                    <a:pt x="863" y="691"/>
                    <a:pt x="867" y="689"/>
                    <a:pt x="871" y="691"/>
                  </a:cubicBezTo>
                  <a:lnTo>
                    <a:pt x="933" y="722"/>
                  </a:lnTo>
                  <a:close/>
                  <a:moveTo>
                    <a:pt x="533" y="717"/>
                  </a:moveTo>
                  <a:cubicBezTo>
                    <a:pt x="351" y="747"/>
                    <a:pt x="216" y="563"/>
                    <a:pt x="299" y="397"/>
                  </a:cubicBezTo>
                  <a:cubicBezTo>
                    <a:pt x="329" y="338"/>
                    <a:pt x="387" y="295"/>
                    <a:pt x="453" y="285"/>
                  </a:cubicBezTo>
                  <a:cubicBezTo>
                    <a:pt x="636" y="255"/>
                    <a:pt x="771" y="439"/>
                    <a:pt x="688" y="604"/>
                  </a:cubicBezTo>
                  <a:cubicBezTo>
                    <a:pt x="658" y="664"/>
                    <a:pt x="600" y="706"/>
                    <a:pt x="533" y="717"/>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8" name="Google Shape;1628;p50"/>
            <p:cNvSpPr/>
            <p:nvPr/>
          </p:nvSpPr>
          <p:spPr>
            <a:xfrm>
              <a:off x="4578000" y="1313375"/>
              <a:ext cx="111204" cy="109657"/>
            </a:xfrm>
            <a:custGeom>
              <a:rect b="b" l="l" r="r" t="t"/>
              <a:pathLst>
                <a:path extrusionOk="0" h="921" w="934">
                  <a:moveTo>
                    <a:pt x="783" y="800"/>
                  </a:moveTo>
                  <a:cubicBezTo>
                    <a:pt x="819" y="767"/>
                    <a:pt x="849" y="728"/>
                    <a:pt x="873" y="685"/>
                  </a:cubicBezTo>
                  <a:cubicBezTo>
                    <a:pt x="873" y="684"/>
                    <a:pt x="873" y="684"/>
                    <a:pt x="873" y="684"/>
                  </a:cubicBezTo>
                  <a:cubicBezTo>
                    <a:pt x="805" y="646"/>
                    <a:pt x="805" y="646"/>
                    <a:pt x="805" y="646"/>
                  </a:cubicBezTo>
                  <a:cubicBezTo>
                    <a:pt x="825" y="610"/>
                    <a:pt x="839" y="572"/>
                    <a:pt x="846" y="533"/>
                  </a:cubicBezTo>
                  <a:cubicBezTo>
                    <a:pt x="923" y="548"/>
                    <a:pt x="923" y="548"/>
                    <a:pt x="923" y="548"/>
                  </a:cubicBezTo>
                  <a:cubicBezTo>
                    <a:pt x="932" y="500"/>
                    <a:pt x="934" y="451"/>
                    <a:pt x="928" y="403"/>
                  </a:cubicBezTo>
                  <a:cubicBezTo>
                    <a:pt x="850" y="412"/>
                    <a:pt x="850" y="412"/>
                    <a:pt x="850" y="412"/>
                  </a:cubicBezTo>
                  <a:cubicBezTo>
                    <a:pt x="845" y="372"/>
                    <a:pt x="834" y="333"/>
                    <a:pt x="816" y="296"/>
                  </a:cubicBezTo>
                  <a:cubicBezTo>
                    <a:pt x="887" y="263"/>
                    <a:pt x="887" y="263"/>
                    <a:pt x="887" y="263"/>
                  </a:cubicBezTo>
                  <a:cubicBezTo>
                    <a:pt x="867" y="219"/>
                    <a:pt x="839" y="178"/>
                    <a:pt x="806" y="143"/>
                  </a:cubicBezTo>
                  <a:cubicBezTo>
                    <a:pt x="749" y="196"/>
                    <a:pt x="749" y="196"/>
                    <a:pt x="749" y="196"/>
                  </a:cubicBezTo>
                  <a:cubicBezTo>
                    <a:pt x="722" y="168"/>
                    <a:pt x="691" y="143"/>
                    <a:pt x="654" y="123"/>
                  </a:cubicBezTo>
                  <a:cubicBezTo>
                    <a:pt x="654" y="122"/>
                    <a:pt x="654" y="122"/>
                    <a:pt x="654" y="122"/>
                  </a:cubicBezTo>
                  <a:cubicBezTo>
                    <a:pt x="691" y="54"/>
                    <a:pt x="691" y="54"/>
                    <a:pt x="691" y="54"/>
                  </a:cubicBezTo>
                  <a:cubicBezTo>
                    <a:pt x="648" y="30"/>
                    <a:pt x="603" y="14"/>
                    <a:pt x="555" y="4"/>
                  </a:cubicBezTo>
                  <a:cubicBezTo>
                    <a:pt x="540" y="81"/>
                    <a:pt x="540" y="81"/>
                    <a:pt x="540" y="81"/>
                  </a:cubicBezTo>
                  <a:cubicBezTo>
                    <a:pt x="500" y="73"/>
                    <a:pt x="459" y="72"/>
                    <a:pt x="419" y="77"/>
                  </a:cubicBezTo>
                  <a:cubicBezTo>
                    <a:pt x="410" y="0"/>
                    <a:pt x="410" y="0"/>
                    <a:pt x="410" y="0"/>
                  </a:cubicBezTo>
                  <a:cubicBezTo>
                    <a:pt x="361" y="6"/>
                    <a:pt x="315" y="19"/>
                    <a:pt x="270" y="40"/>
                  </a:cubicBezTo>
                  <a:cubicBezTo>
                    <a:pt x="303" y="111"/>
                    <a:pt x="303" y="111"/>
                    <a:pt x="303" y="111"/>
                  </a:cubicBezTo>
                  <a:cubicBezTo>
                    <a:pt x="267" y="128"/>
                    <a:pt x="233" y="150"/>
                    <a:pt x="203" y="178"/>
                  </a:cubicBezTo>
                  <a:cubicBezTo>
                    <a:pt x="150" y="121"/>
                    <a:pt x="150" y="121"/>
                    <a:pt x="150" y="121"/>
                  </a:cubicBezTo>
                  <a:cubicBezTo>
                    <a:pt x="115" y="154"/>
                    <a:pt x="85" y="192"/>
                    <a:pt x="61" y="235"/>
                  </a:cubicBezTo>
                  <a:cubicBezTo>
                    <a:pt x="61" y="236"/>
                    <a:pt x="61" y="236"/>
                    <a:pt x="61" y="236"/>
                  </a:cubicBezTo>
                  <a:cubicBezTo>
                    <a:pt x="129" y="273"/>
                    <a:pt x="129" y="273"/>
                    <a:pt x="129" y="273"/>
                  </a:cubicBezTo>
                  <a:cubicBezTo>
                    <a:pt x="109" y="309"/>
                    <a:pt x="95" y="348"/>
                    <a:pt x="88" y="387"/>
                  </a:cubicBezTo>
                  <a:cubicBezTo>
                    <a:pt x="11" y="372"/>
                    <a:pt x="11" y="372"/>
                    <a:pt x="11" y="372"/>
                  </a:cubicBezTo>
                  <a:cubicBezTo>
                    <a:pt x="2" y="420"/>
                    <a:pt x="0" y="469"/>
                    <a:pt x="6" y="517"/>
                  </a:cubicBezTo>
                  <a:cubicBezTo>
                    <a:pt x="84" y="507"/>
                    <a:pt x="84" y="507"/>
                    <a:pt x="84" y="507"/>
                  </a:cubicBezTo>
                  <a:cubicBezTo>
                    <a:pt x="89" y="548"/>
                    <a:pt x="100" y="587"/>
                    <a:pt x="117" y="624"/>
                  </a:cubicBezTo>
                  <a:cubicBezTo>
                    <a:pt x="47" y="657"/>
                    <a:pt x="47" y="657"/>
                    <a:pt x="47" y="657"/>
                  </a:cubicBezTo>
                  <a:cubicBezTo>
                    <a:pt x="67" y="701"/>
                    <a:pt x="94" y="741"/>
                    <a:pt x="128" y="777"/>
                  </a:cubicBezTo>
                  <a:cubicBezTo>
                    <a:pt x="185" y="724"/>
                    <a:pt x="185" y="724"/>
                    <a:pt x="185" y="724"/>
                  </a:cubicBezTo>
                  <a:cubicBezTo>
                    <a:pt x="212" y="752"/>
                    <a:pt x="243" y="778"/>
                    <a:pt x="280" y="798"/>
                  </a:cubicBezTo>
                  <a:cubicBezTo>
                    <a:pt x="280" y="798"/>
                    <a:pt x="280" y="798"/>
                    <a:pt x="280" y="798"/>
                  </a:cubicBezTo>
                  <a:cubicBezTo>
                    <a:pt x="242" y="866"/>
                    <a:pt x="242" y="866"/>
                    <a:pt x="242" y="866"/>
                  </a:cubicBezTo>
                  <a:cubicBezTo>
                    <a:pt x="285" y="890"/>
                    <a:pt x="331" y="907"/>
                    <a:pt x="378" y="916"/>
                  </a:cubicBezTo>
                  <a:cubicBezTo>
                    <a:pt x="393" y="839"/>
                    <a:pt x="393" y="839"/>
                    <a:pt x="393" y="839"/>
                  </a:cubicBezTo>
                  <a:cubicBezTo>
                    <a:pt x="434" y="847"/>
                    <a:pt x="474" y="848"/>
                    <a:pt x="514" y="843"/>
                  </a:cubicBezTo>
                  <a:cubicBezTo>
                    <a:pt x="524" y="921"/>
                    <a:pt x="524" y="921"/>
                    <a:pt x="524" y="921"/>
                  </a:cubicBezTo>
                  <a:cubicBezTo>
                    <a:pt x="572" y="915"/>
                    <a:pt x="619" y="901"/>
                    <a:pt x="663" y="881"/>
                  </a:cubicBezTo>
                  <a:cubicBezTo>
                    <a:pt x="630" y="810"/>
                    <a:pt x="630" y="810"/>
                    <a:pt x="630" y="810"/>
                  </a:cubicBezTo>
                  <a:cubicBezTo>
                    <a:pt x="666" y="793"/>
                    <a:pt x="700" y="771"/>
                    <a:pt x="730" y="743"/>
                  </a:cubicBezTo>
                  <a:lnTo>
                    <a:pt x="783" y="800"/>
                  </a:lnTo>
                  <a:close/>
                  <a:moveTo>
                    <a:pt x="392" y="650"/>
                  </a:moveTo>
                  <a:cubicBezTo>
                    <a:pt x="267" y="600"/>
                    <a:pt x="224" y="447"/>
                    <a:pt x="303" y="339"/>
                  </a:cubicBezTo>
                  <a:cubicBezTo>
                    <a:pt x="357" y="265"/>
                    <a:pt x="457" y="236"/>
                    <a:pt x="542" y="270"/>
                  </a:cubicBezTo>
                  <a:cubicBezTo>
                    <a:pt x="667" y="320"/>
                    <a:pt x="710" y="473"/>
                    <a:pt x="631" y="582"/>
                  </a:cubicBezTo>
                  <a:cubicBezTo>
                    <a:pt x="577" y="655"/>
                    <a:pt x="477" y="684"/>
                    <a:pt x="392" y="650"/>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9" name="Google Shape;1629;p50"/>
            <p:cNvSpPr/>
            <p:nvPr/>
          </p:nvSpPr>
          <p:spPr>
            <a:xfrm>
              <a:off x="2915888" y="1448313"/>
              <a:ext cx="77986" cy="77033"/>
            </a:xfrm>
            <a:custGeom>
              <a:rect b="b" l="l" r="r" t="t"/>
              <a:pathLst>
                <a:path extrusionOk="0" h="647" w="655">
                  <a:moveTo>
                    <a:pt x="550" y="562"/>
                  </a:moveTo>
                  <a:cubicBezTo>
                    <a:pt x="575" y="539"/>
                    <a:pt x="596" y="512"/>
                    <a:pt x="612" y="482"/>
                  </a:cubicBezTo>
                  <a:cubicBezTo>
                    <a:pt x="613" y="481"/>
                    <a:pt x="613" y="481"/>
                    <a:pt x="613" y="481"/>
                  </a:cubicBezTo>
                  <a:cubicBezTo>
                    <a:pt x="565" y="454"/>
                    <a:pt x="565" y="454"/>
                    <a:pt x="565" y="454"/>
                  </a:cubicBezTo>
                  <a:cubicBezTo>
                    <a:pt x="579" y="429"/>
                    <a:pt x="588" y="402"/>
                    <a:pt x="594" y="375"/>
                  </a:cubicBezTo>
                  <a:cubicBezTo>
                    <a:pt x="647" y="385"/>
                    <a:pt x="647" y="385"/>
                    <a:pt x="647" y="385"/>
                  </a:cubicBezTo>
                  <a:cubicBezTo>
                    <a:pt x="654" y="351"/>
                    <a:pt x="655" y="317"/>
                    <a:pt x="651" y="283"/>
                  </a:cubicBezTo>
                  <a:cubicBezTo>
                    <a:pt x="596" y="290"/>
                    <a:pt x="596" y="290"/>
                    <a:pt x="596" y="290"/>
                  </a:cubicBezTo>
                  <a:cubicBezTo>
                    <a:pt x="593" y="262"/>
                    <a:pt x="585" y="234"/>
                    <a:pt x="573" y="209"/>
                  </a:cubicBezTo>
                  <a:cubicBezTo>
                    <a:pt x="622" y="185"/>
                    <a:pt x="622" y="185"/>
                    <a:pt x="622" y="185"/>
                  </a:cubicBezTo>
                  <a:cubicBezTo>
                    <a:pt x="608" y="154"/>
                    <a:pt x="589" y="126"/>
                    <a:pt x="565" y="101"/>
                  </a:cubicBezTo>
                  <a:cubicBezTo>
                    <a:pt x="525" y="138"/>
                    <a:pt x="525" y="138"/>
                    <a:pt x="525" y="138"/>
                  </a:cubicBezTo>
                  <a:cubicBezTo>
                    <a:pt x="506" y="118"/>
                    <a:pt x="484" y="101"/>
                    <a:pt x="459" y="87"/>
                  </a:cubicBezTo>
                  <a:cubicBezTo>
                    <a:pt x="458" y="86"/>
                    <a:pt x="458" y="86"/>
                    <a:pt x="458" y="86"/>
                  </a:cubicBezTo>
                  <a:cubicBezTo>
                    <a:pt x="485" y="38"/>
                    <a:pt x="485" y="38"/>
                    <a:pt x="485" y="38"/>
                  </a:cubicBezTo>
                  <a:cubicBezTo>
                    <a:pt x="455" y="22"/>
                    <a:pt x="423" y="10"/>
                    <a:pt x="389" y="4"/>
                  </a:cubicBezTo>
                  <a:cubicBezTo>
                    <a:pt x="379" y="57"/>
                    <a:pt x="379" y="57"/>
                    <a:pt x="379" y="57"/>
                  </a:cubicBezTo>
                  <a:cubicBezTo>
                    <a:pt x="351" y="52"/>
                    <a:pt x="322" y="51"/>
                    <a:pt x="294" y="55"/>
                  </a:cubicBezTo>
                  <a:cubicBezTo>
                    <a:pt x="287" y="0"/>
                    <a:pt x="287" y="0"/>
                    <a:pt x="287" y="0"/>
                  </a:cubicBezTo>
                  <a:cubicBezTo>
                    <a:pt x="253" y="5"/>
                    <a:pt x="220" y="14"/>
                    <a:pt x="189" y="28"/>
                  </a:cubicBezTo>
                  <a:cubicBezTo>
                    <a:pt x="213" y="78"/>
                    <a:pt x="213" y="78"/>
                    <a:pt x="213" y="78"/>
                  </a:cubicBezTo>
                  <a:cubicBezTo>
                    <a:pt x="187" y="90"/>
                    <a:pt x="163" y="106"/>
                    <a:pt x="142" y="126"/>
                  </a:cubicBezTo>
                  <a:cubicBezTo>
                    <a:pt x="105" y="86"/>
                    <a:pt x="105" y="86"/>
                    <a:pt x="105" y="86"/>
                  </a:cubicBezTo>
                  <a:cubicBezTo>
                    <a:pt x="80" y="109"/>
                    <a:pt x="59" y="136"/>
                    <a:pt x="43" y="165"/>
                  </a:cubicBezTo>
                  <a:cubicBezTo>
                    <a:pt x="42" y="166"/>
                    <a:pt x="42" y="166"/>
                    <a:pt x="42" y="166"/>
                  </a:cubicBezTo>
                  <a:cubicBezTo>
                    <a:pt x="90" y="192"/>
                    <a:pt x="90" y="192"/>
                    <a:pt x="90" y="192"/>
                  </a:cubicBezTo>
                  <a:cubicBezTo>
                    <a:pt x="76" y="218"/>
                    <a:pt x="67" y="245"/>
                    <a:pt x="61" y="272"/>
                  </a:cubicBezTo>
                  <a:cubicBezTo>
                    <a:pt x="8" y="262"/>
                    <a:pt x="8" y="262"/>
                    <a:pt x="8" y="262"/>
                  </a:cubicBezTo>
                  <a:cubicBezTo>
                    <a:pt x="1" y="295"/>
                    <a:pt x="0" y="329"/>
                    <a:pt x="4" y="364"/>
                  </a:cubicBezTo>
                  <a:cubicBezTo>
                    <a:pt x="59" y="357"/>
                    <a:pt x="59" y="357"/>
                    <a:pt x="59" y="357"/>
                  </a:cubicBezTo>
                  <a:cubicBezTo>
                    <a:pt x="62" y="385"/>
                    <a:pt x="70" y="412"/>
                    <a:pt x="82" y="438"/>
                  </a:cubicBezTo>
                  <a:cubicBezTo>
                    <a:pt x="32" y="461"/>
                    <a:pt x="32" y="461"/>
                    <a:pt x="32" y="461"/>
                  </a:cubicBezTo>
                  <a:cubicBezTo>
                    <a:pt x="47" y="492"/>
                    <a:pt x="66" y="521"/>
                    <a:pt x="89" y="546"/>
                  </a:cubicBezTo>
                  <a:cubicBezTo>
                    <a:pt x="129" y="509"/>
                    <a:pt x="129" y="509"/>
                    <a:pt x="129" y="509"/>
                  </a:cubicBezTo>
                  <a:cubicBezTo>
                    <a:pt x="148" y="529"/>
                    <a:pt x="170" y="546"/>
                    <a:pt x="196" y="561"/>
                  </a:cubicBezTo>
                  <a:cubicBezTo>
                    <a:pt x="196" y="561"/>
                    <a:pt x="196" y="561"/>
                    <a:pt x="196" y="561"/>
                  </a:cubicBezTo>
                  <a:cubicBezTo>
                    <a:pt x="170" y="609"/>
                    <a:pt x="170" y="609"/>
                    <a:pt x="170" y="609"/>
                  </a:cubicBezTo>
                  <a:cubicBezTo>
                    <a:pt x="200" y="625"/>
                    <a:pt x="232" y="637"/>
                    <a:pt x="265" y="643"/>
                  </a:cubicBezTo>
                  <a:cubicBezTo>
                    <a:pt x="276" y="590"/>
                    <a:pt x="276" y="590"/>
                    <a:pt x="276" y="590"/>
                  </a:cubicBezTo>
                  <a:cubicBezTo>
                    <a:pt x="304" y="595"/>
                    <a:pt x="332" y="596"/>
                    <a:pt x="360" y="593"/>
                  </a:cubicBezTo>
                  <a:cubicBezTo>
                    <a:pt x="367" y="647"/>
                    <a:pt x="367" y="647"/>
                    <a:pt x="367" y="647"/>
                  </a:cubicBezTo>
                  <a:cubicBezTo>
                    <a:pt x="401" y="643"/>
                    <a:pt x="434" y="633"/>
                    <a:pt x="465" y="619"/>
                  </a:cubicBezTo>
                  <a:cubicBezTo>
                    <a:pt x="442" y="569"/>
                    <a:pt x="442" y="569"/>
                    <a:pt x="442" y="569"/>
                  </a:cubicBezTo>
                  <a:cubicBezTo>
                    <a:pt x="467" y="557"/>
                    <a:pt x="491" y="541"/>
                    <a:pt x="512" y="522"/>
                  </a:cubicBezTo>
                  <a:lnTo>
                    <a:pt x="550" y="562"/>
                  </a:lnTo>
                  <a:close/>
                  <a:moveTo>
                    <a:pt x="275" y="457"/>
                  </a:moveTo>
                  <a:cubicBezTo>
                    <a:pt x="187" y="422"/>
                    <a:pt x="157" y="314"/>
                    <a:pt x="212" y="238"/>
                  </a:cubicBezTo>
                  <a:cubicBezTo>
                    <a:pt x="250" y="187"/>
                    <a:pt x="320" y="167"/>
                    <a:pt x="380" y="190"/>
                  </a:cubicBezTo>
                  <a:cubicBezTo>
                    <a:pt x="468" y="225"/>
                    <a:pt x="498" y="333"/>
                    <a:pt x="443" y="409"/>
                  </a:cubicBezTo>
                  <a:cubicBezTo>
                    <a:pt x="404" y="461"/>
                    <a:pt x="335" y="481"/>
                    <a:pt x="275" y="457"/>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0" name="Google Shape;1630;p50"/>
            <p:cNvSpPr/>
            <p:nvPr/>
          </p:nvSpPr>
          <p:spPr>
            <a:xfrm>
              <a:off x="3074638" y="1386400"/>
              <a:ext cx="151209" cy="134422"/>
            </a:xfrm>
            <a:custGeom>
              <a:rect b="b" l="l" r="r" t="t"/>
              <a:pathLst>
                <a:path extrusionOk="0" h="1129" w="1270">
                  <a:moveTo>
                    <a:pt x="1248" y="1120"/>
                  </a:moveTo>
                  <a:cubicBezTo>
                    <a:pt x="30" y="1128"/>
                    <a:pt x="30" y="1128"/>
                    <a:pt x="30" y="1128"/>
                  </a:cubicBezTo>
                  <a:cubicBezTo>
                    <a:pt x="18" y="1129"/>
                    <a:pt x="8" y="1119"/>
                    <a:pt x="8" y="1107"/>
                  </a:cubicBezTo>
                  <a:cubicBezTo>
                    <a:pt x="0" y="31"/>
                    <a:pt x="0" y="31"/>
                    <a:pt x="0" y="31"/>
                  </a:cubicBezTo>
                  <a:cubicBezTo>
                    <a:pt x="0" y="19"/>
                    <a:pt x="10" y="9"/>
                    <a:pt x="22" y="9"/>
                  </a:cubicBezTo>
                  <a:cubicBezTo>
                    <a:pt x="1240" y="0"/>
                    <a:pt x="1240" y="0"/>
                    <a:pt x="1240" y="0"/>
                  </a:cubicBezTo>
                  <a:cubicBezTo>
                    <a:pt x="1252" y="0"/>
                    <a:pt x="1261" y="10"/>
                    <a:pt x="1262" y="22"/>
                  </a:cubicBezTo>
                  <a:cubicBezTo>
                    <a:pt x="1269" y="1098"/>
                    <a:pt x="1269" y="1098"/>
                    <a:pt x="1269" y="1098"/>
                  </a:cubicBezTo>
                  <a:cubicBezTo>
                    <a:pt x="1270" y="1110"/>
                    <a:pt x="1260" y="1119"/>
                    <a:pt x="1248" y="1120"/>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1" name="Google Shape;1631;p50"/>
            <p:cNvSpPr/>
            <p:nvPr/>
          </p:nvSpPr>
          <p:spPr>
            <a:xfrm>
              <a:off x="3093688" y="1399100"/>
              <a:ext cx="112395" cy="107153"/>
            </a:xfrm>
            <a:custGeom>
              <a:rect b="b" l="l" r="r" t="t"/>
              <a:pathLst>
                <a:path extrusionOk="0" h="931" w="944">
                  <a:moveTo>
                    <a:pt x="912" y="414"/>
                  </a:moveTo>
                  <a:cubicBezTo>
                    <a:pt x="944" y="694"/>
                    <a:pt x="714" y="931"/>
                    <a:pt x="433" y="907"/>
                  </a:cubicBezTo>
                  <a:cubicBezTo>
                    <a:pt x="225" y="889"/>
                    <a:pt x="55" y="724"/>
                    <a:pt x="31" y="517"/>
                  </a:cubicBezTo>
                  <a:cubicBezTo>
                    <a:pt x="0" y="237"/>
                    <a:pt x="230" y="0"/>
                    <a:pt x="510" y="24"/>
                  </a:cubicBezTo>
                  <a:cubicBezTo>
                    <a:pt x="718" y="41"/>
                    <a:pt x="888" y="207"/>
                    <a:pt x="912" y="41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2" name="Google Shape;1632;p50"/>
            <p:cNvSpPr/>
            <p:nvPr/>
          </p:nvSpPr>
          <p:spPr>
            <a:xfrm>
              <a:off x="3117500" y="1434025"/>
              <a:ext cx="63937" cy="27384"/>
            </a:xfrm>
            <a:custGeom>
              <a:rect b="b" l="l" r="r" t="t"/>
              <a:pathLst>
                <a:path extrusionOk="0" h="230" w="537">
                  <a:moveTo>
                    <a:pt x="537" y="49"/>
                  </a:moveTo>
                  <a:cubicBezTo>
                    <a:pt x="299" y="217"/>
                    <a:pt x="299" y="217"/>
                    <a:pt x="299" y="217"/>
                  </a:cubicBezTo>
                  <a:cubicBezTo>
                    <a:pt x="281" y="230"/>
                    <a:pt x="257" y="230"/>
                    <a:pt x="239" y="217"/>
                  </a:cubicBezTo>
                  <a:cubicBezTo>
                    <a:pt x="0" y="49"/>
                    <a:pt x="0" y="49"/>
                    <a:pt x="0" y="49"/>
                  </a:cubicBezTo>
                  <a:cubicBezTo>
                    <a:pt x="0" y="43"/>
                    <a:pt x="0" y="43"/>
                    <a:pt x="0" y="43"/>
                  </a:cubicBezTo>
                  <a:cubicBezTo>
                    <a:pt x="0" y="19"/>
                    <a:pt x="22" y="0"/>
                    <a:pt x="48" y="0"/>
                  </a:cubicBezTo>
                  <a:cubicBezTo>
                    <a:pt x="489" y="0"/>
                    <a:pt x="489" y="0"/>
                    <a:pt x="489" y="0"/>
                  </a:cubicBezTo>
                  <a:cubicBezTo>
                    <a:pt x="516" y="0"/>
                    <a:pt x="537" y="19"/>
                    <a:pt x="537" y="43"/>
                  </a:cubicBezTo>
                  <a:lnTo>
                    <a:pt x="537" y="49"/>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3" name="Google Shape;1633;p50"/>
            <p:cNvSpPr/>
            <p:nvPr/>
          </p:nvSpPr>
          <p:spPr>
            <a:xfrm>
              <a:off x="3117500" y="1445138"/>
              <a:ext cx="63937" cy="35481"/>
            </a:xfrm>
            <a:custGeom>
              <a:rect b="b" l="l" r="r" t="t"/>
              <a:pathLst>
                <a:path extrusionOk="0" h="298" w="537">
                  <a:moveTo>
                    <a:pt x="239" y="168"/>
                  </a:moveTo>
                  <a:cubicBezTo>
                    <a:pt x="0" y="0"/>
                    <a:pt x="0" y="0"/>
                    <a:pt x="0" y="0"/>
                  </a:cubicBezTo>
                  <a:cubicBezTo>
                    <a:pt x="0" y="247"/>
                    <a:pt x="0" y="247"/>
                    <a:pt x="0" y="247"/>
                  </a:cubicBezTo>
                  <a:cubicBezTo>
                    <a:pt x="0" y="275"/>
                    <a:pt x="26" y="298"/>
                    <a:pt x="57" y="298"/>
                  </a:cubicBezTo>
                  <a:cubicBezTo>
                    <a:pt x="480" y="298"/>
                    <a:pt x="480" y="298"/>
                    <a:pt x="480" y="298"/>
                  </a:cubicBezTo>
                  <a:cubicBezTo>
                    <a:pt x="512" y="298"/>
                    <a:pt x="537" y="275"/>
                    <a:pt x="537" y="247"/>
                  </a:cubicBezTo>
                  <a:cubicBezTo>
                    <a:pt x="537" y="0"/>
                    <a:pt x="537" y="0"/>
                    <a:pt x="537" y="0"/>
                  </a:cubicBezTo>
                  <a:cubicBezTo>
                    <a:pt x="299" y="168"/>
                    <a:pt x="299" y="168"/>
                    <a:pt x="299" y="168"/>
                  </a:cubicBezTo>
                  <a:cubicBezTo>
                    <a:pt x="281" y="181"/>
                    <a:pt x="257" y="181"/>
                    <a:pt x="239" y="168"/>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4" name="Google Shape;1634;p50"/>
            <p:cNvSpPr/>
            <p:nvPr/>
          </p:nvSpPr>
          <p:spPr>
            <a:xfrm>
              <a:off x="3361975" y="937138"/>
              <a:ext cx="106442" cy="94536"/>
            </a:xfrm>
            <a:custGeom>
              <a:rect b="b" l="l" r="r" t="t"/>
              <a:pathLst>
                <a:path extrusionOk="0" h="794" w="894">
                  <a:moveTo>
                    <a:pt x="872" y="787"/>
                  </a:moveTo>
                  <a:cubicBezTo>
                    <a:pt x="28" y="794"/>
                    <a:pt x="28" y="794"/>
                    <a:pt x="28" y="794"/>
                  </a:cubicBezTo>
                  <a:cubicBezTo>
                    <a:pt x="16" y="794"/>
                    <a:pt x="6" y="784"/>
                    <a:pt x="6" y="772"/>
                  </a:cubicBezTo>
                  <a:cubicBezTo>
                    <a:pt x="0" y="28"/>
                    <a:pt x="0" y="28"/>
                    <a:pt x="0" y="28"/>
                  </a:cubicBezTo>
                  <a:cubicBezTo>
                    <a:pt x="0" y="16"/>
                    <a:pt x="10" y="6"/>
                    <a:pt x="22" y="6"/>
                  </a:cubicBezTo>
                  <a:cubicBezTo>
                    <a:pt x="866" y="0"/>
                    <a:pt x="866" y="0"/>
                    <a:pt x="866" y="0"/>
                  </a:cubicBezTo>
                  <a:cubicBezTo>
                    <a:pt x="878" y="0"/>
                    <a:pt x="888" y="9"/>
                    <a:pt x="888" y="21"/>
                  </a:cubicBezTo>
                  <a:cubicBezTo>
                    <a:pt x="894" y="765"/>
                    <a:pt x="894" y="765"/>
                    <a:pt x="894" y="765"/>
                  </a:cubicBezTo>
                  <a:cubicBezTo>
                    <a:pt x="894" y="777"/>
                    <a:pt x="884" y="787"/>
                    <a:pt x="872" y="787"/>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5" name="Google Shape;1635;p50"/>
            <p:cNvSpPr/>
            <p:nvPr/>
          </p:nvSpPr>
          <p:spPr>
            <a:xfrm>
              <a:off x="3379438" y="948250"/>
              <a:ext cx="72152" cy="72033"/>
            </a:xfrm>
            <a:custGeom>
              <a:rect b="b" l="l" r="r" t="t"/>
              <a:pathLst>
                <a:path extrusionOk="0" h="605" w="606">
                  <a:moveTo>
                    <a:pt x="603" y="298"/>
                  </a:moveTo>
                  <a:cubicBezTo>
                    <a:pt x="606" y="464"/>
                    <a:pt x="473" y="600"/>
                    <a:pt x="307" y="603"/>
                  </a:cubicBezTo>
                  <a:cubicBezTo>
                    <a:pt x="142" y="605"/>
                    <a:pt x="5" y="473"/>
                    <a:pt x="3" y="307"/>
                  </a:cubicBezTo>
                  <a:cubicBezTo>
                    <a:pt x="0" y="141"/>
                    <a:pt x="133" y="5"/>
                    <a:pt x="299" y="2"/>
                  </a:cubicBezTo>
                  <a:cubicBezTo>
                    <a:pt x="465" y="0"/>
                    <a:pt x="601" y="132"/>
                    <a:pt x="603" y="298"/>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6" name="Google Shape;1636;p50"/>
            <p:cNvSpPr/>
            <p:nvPr/>
          </p:nvSpPr>
          <p:spPr>
            <a:xfrm>
              <a:off x="3392138" y="956188"/>
              <a:ext cx="46268" cy="50959"/>
            </a:xfrm>
            <a:custGeom>
              <a:rect b="b" l="l" r="r" t="t"/>
              <a:pathLst>
                <a:path extrusionOk="0" h="428" w="402">
                  <a:moveTo>
                    <a:pt x="389" y="204"/>
                  </a:moveTo>
                  <a:cubicBezTo>
                    <a:pt x="218" y="10"/>
                    <a:pt x="218" y="10"/>
                    <a:pt x="218" y="10"/>
                  </a:cubicBezTo>
                  <a:cubicBezTo>
                    <a:pt x="209" y="0"/>
                    <a:pt x="193" y="0"/>
                    <a:pt x="184" y="10"/>
                  </a:cubicBezTo>
                  <a:cubicBezTo>
                    <a:pt x="13" y="204"/>
                    <a:pt x="13" y="204"/>
                    <a:pt x="13" y="204"/>
                  </a:cubicBezTo>
                  <a:cubicBezTo>
                    <a:pt x="0" y="219"/>
                    <a:pt x="11" y="242"/>
                    <a:pt x="31" y="242"/>
                  </a:cubicBezTo>
                  <a:cubicBezTo>
                    <a:pt x="51" y="242"/>
                    <a:pt x="51" y="242"/>
                    <a:pt x="51" y="242"/>
                  </a:cubicBezTo>
                  <a:cubicBezTo>
                    <a:pt x="51" y="428"/>
                    <a:pt x="51" y="428"/>
                    <a:pt x="51" y="428"/>
                  </a:cubicBezTo>
                  <a:cubicBezTo>
                    <a:pt x="153" y="428"/>
                    <a:pt x="153" y="428"/>
                    <a:pt x="153" y="428"/>
                  </a:cubicBezTo>
                  <a:cubicBezTo>
                    <a:pt x="153" y="285"/>
                    <a:pt x="153" y="285"/>
                    <a:pt x="153" y="285"/>
                  </a:cubicBezTo>
                  <a:cubicBezTo>
                    <a:pt x="249" y="285"/>
                    <a:pt x="249" y="285"/>
                    <a:pt x="249" y="285"/>
                  </a:cubicBezTo>
                  <a:cubicBezTo>
                    <a:pt x="249" y="428"/>
                    <a:pt x="249" y="428"/>
                    <a:pt x="249" y="428"/>
                  </a:cubicBezTo>
                  <a:cubicBezTo>
                    <a:pt x="351" y="428"/>
                    <a:pt x="351" y="428"/>
                    <a:pt x="351" y="428"/>
                  </a:cubicBezTo>
                  <a:cubicBezTo>
                    <a:pt x="351" y="242"/>
                    <a:pt x="351" y="242"/>
                    <a:pt x="351" y="242"/>
                  </a:cubicBezTo>
                  <a:cubicBezTo>
                    <a:pt x="372" y="242"/>
                    <a:pt x="372" y="242"/>
                    <a:pt x="372" y="242"/>
                  </a:cubicBezTo>
                  <a:cubicBezTo>
                    <a:pt x="391" y="242"/>
                    <a:pt x="402" y="219"/>
                    <a:pt x="389" y="204"/>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7" name="Google Shape;1637;p50"/>
            <p:cNvSpPr/>
            <p:nvPr/>
          </p:nvSpPr>
          <p:spPr>
            <a:xfrm>
              <a:off x="4381150" y="1273688"/>
              <a:ext cx="120965" cy="111204"/>
            </a:xfrm>
            <a:custGeom>
              <a:rect b="b" l="l" r="r" t="t"/>
              <a:pathLst>
                <a:path extrusionOk="0" h="934" w="1051">
                  <a:moveTo>
                    <a:pt x="1029" y="927"/>
                  </a:moveTo>
                  <a:cubicBezTo>
                    <a:pt x="29" y="934"/>
                    <a:pt x="29" y="934"/>
                    <a:pt x="29" y="934"/>
                  </a:cubicBezTo>
                  <a:cubicBezTo>
                    <a:pt x="16" y="934"/>
                    <a:pt x="7" y="924"/>
                    <a:pt x="6" y="912"/>
                  </a:cubicBezTo>
                  <a:cubicBezTo>
                    <a:pt x="0" y="29"/>
                    <a:pt x="0" y="29"/>
                    <a:pt x="0" y="29"/>
                  </a:cubicBezTo>
                  <a:cubicBezTo>
                    <a:pt x="0" y="17"/>
                    <a:pt x="10" y="7"/>
                    <a:pt x="22" y="7"/>
                  </a:cubicBezTo>
                  <a:cubicBezTo>
                    <a:pt x="1023" y="0"/>
                    <a:pt x="1023" y="0"/>
                    <a:pt x="1023" y="0"/>
                  </a:cubicBezTo>
                  <a:cubicBezTo>
                    <a:pt x="1035" y="0"/>
                    <a:pt x="1044" y="9"/>
                    <a:pt x="1045" y="22"/>
                  </a:cubicBezTo>
                  <a:cubicBezTo>
                    <a:pt x="1051" y="905"/>
                    <a:pt x="1051" y="905"/>
                    <a:pt x="1051" y="905"/>
                  </a:cubicBezTo>
                  <a:cubicBezTo>
                    <a:pt x="1051" y="917"/>
                    <a:pt x="1041" y="927"/>
                    <a:pt x="1029" y="92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8" name="Google Shape;1638;p50"/>
            <p:cNvSpPr/>
            <p:nvPr/>
          </p:nvSpPr>
          <p:spPr>
            <a:xfrm>
              <a:off x="4400200" y="1286388"/>
              <a:ext cx="84892" cy="84773"/>
            </a:xfrm>
            <a:custGeom>
              <a:rect b="b" l="l" r="r" t="t"/>
              <a:pathLst>
                <a:path extrusionOk="0" h="712" w="713">
                  <a:moveTo>
                    <a:pt x="710" y="351"/>
                  </a:moveTo>
                  <a:cubicBezTo>
                    <a:pt x="713" y="546"/>
                    <a:pt x="557" y="706"/>
                    <a:pt x="362" y="709"/>
                  </a:cubicBezTo>
                  <a:cubicBezTo>
                    <a:pt x="167" y="712"/>
                    <a:pt x="6" y="556"/>
                    <a:pt x="3" y="361"/>
                  </a:cubicBezTo>
                  <a:cubicBezTo>
                    <a:pt x="0" y="166"/>
                    <a:pt x="156" y="5"/>
                    <a:pt x="351" y="3"/>
                  </a:cubicBezTo>
                  <a:cubicBezTo>
                    <a:pt x="546" y="0"/>
                    <a:pt x="707" y="156"/>
                    <a:pt x="710" y="351"/>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9" name="Google Shape;1639;p50"/>
            <p:cNvSpPr/>
            <p:nvPr/>
          </p:nvSpPr>
          <p:spPr>
            <a:xfrm>
              <a:off x="4430363" y="1299088"/>
              <a:ext cx="38100" cy="52626"/>
            </a:xfrm>
            <a:custGeom>
              <a:rect b="b" l="l" r="r" t="t"/>
              <a:pathLst>
                <a:path extrusionOk="0" h="442" w="320">
                  <a:moveTo>
                    <a:pt x="312" y="218"/>
                  </a:moveTo>
                  <a:cubicBezTo>
                    <a:pt x="304" y="230"/>
                    <a:pt x="294" y="236"/>
                    <a:pt x="279" y="236"/>
                  </a:cubicBezTo>
                  <a:cubicBezTo>
                    <a:pt x="277" y="236"/>
                    <a:pt x="276" y="236"/>
                    <a:pt x="274" y="236"/>
                  </a:cubicBezTo>
                  <a:cubicBezTo>
                    <a:pt x="275" y="237"/>
                    <a:pt x="276" y="237"/>
                    <a:pt x="277" y="237"/>
                  </a:cubicBezTo>
                  <a:cubicBezTo>
                    <a:pt x="294" y="241"/>
                    <a:pt x="305" y="256"/>
                    <a:pt x="303" y="273"/>
                  </a:cubicBezTo>
                  <a:cubicBezTo>
                    <a:pt x="302" y="289"/>
                    <a:pt x="288" y="303"/>
                    <a:pt x="272" y="304"/>
                  </a:cubicBezTo>
                  <a:cubicBezTo>
                    <a:pt x="269" y="305"/>
                    <a:pt x="265" y="304"/>
                    <a:pt x="261" y="304"/>
                  </a:cubicBezTo>
                  <a:cubicBezTo>
                    <a:pt x="261" y="305"/>
                    <a:pt x="261" y="305"/>
                    <a:pt x="261" y="305"/>
                  </a:cubicBezTo>
                  <a:cubicBezTo>
                    <a:pt x="263" y="305"/>
                    <a:pt x="265" y="306"/>
                    <a:pt x="266" y="306"/>
                  </a:cubicBezTo>
                  <a:cubicBezTo>
                    <a:pt x="278" y="310"/>
                    <a:pt x="291" y="322"/>
                    <a:pt x="291" y="340"/>
                  </a:cubicBezTo>
                  <a:cubicBezTo>
                    <a:pt x="290" y="346"/>
                    <a:pt x="288" y="351"/>
                    <a:pt x="284" y="356"/>
                  </a:cubicBezTo>
                  <a:cubicBezTo>
                    <a:pt x="276" y="365"/>
                    <a:pt x="266" y="369"/>
                    <a:pt x="255" y="372"/>
                  </a:cubicBezTo>
                  <a:cubicBezTo>
                    <a:pt x="252" y="372"/>
                    <a:pt x="250" y="373"/>
                    <a:pt x="247" y="373"/>
                  </a:cubicBezTo>
                  <a:cubicBezTo>
                    <a:pt x="248" y="373"/>
                    <a:pt x="248" y="374"/>
                    <a:pt x="249" y="374"/>
                  </a:cubicBezTo>
                  <a:cubicBezTo>
                    <a:pt x="262" y="376"/>
                    <a:pt x="272" y="388"/>
                    <a:pt x="274" y="401"/>
                  </a:cubicBezTo>
                  <a:cubicBezTo>
                    <a:pt x="276" y="414"/>
                    <a:pt x="272" y="424"/>
                    <a:pt x="261" y="431"/>
                  </a:cubicBezTo>
                  <a:cubicBezTo>
                    <a:pt x="257" y="434"/>
                    <a:pt x="252" y="436"/>
                    <a:pt x="248" y="438"/>
                  </a:cubicBezTo>
                  <a:cubicBezTo>
                    <a:pt x="240" y="441"/>
                    <a:pt x="232" y="442"/>
                    <a:pt x="224" y="442"/>
                  </a:cubicBezTo>
                  <a:cubicBezTo>
                    <a:pt x="0" y="442"/>
                    <a:pt x="0" y="442"/>
                    <a:pt x="0" y="442"/>
                  </a:cubicBezTo>
                  <a:cubicBezTo>
                    <a:pt x="0" y="183"/>
                    <a:pt x="0" y="183"/>
                    <a:pt x="0" y="183"/>
                  </a:cubicBezTo>
                  <a:cubicBezTo>
                    <a:pt x="14" y="176"/>
                    <a:pt x="27" y="168"/>
                    <a:pt x="39" y="158"/>
                  </a:cubicBezTo>
                  <a:cubicBezTo>
                    <a:pt x="60" y="143"/>
                    <a:pt x="78" y="124"/>
                    <a:pt x="91" y="102"/>
                  </a:cubicBezTo>
                  <a:cubicBezTo>
                    <a:pt x="99" y="90"/>
                    <a:pt x="105" y="77"/>
                    <a:pt x="107" y="63"/>
                  </a:cubicBezTo>
                  <a:cubicBezTo>
                    <a:pt x="107" y="57"/>
                    <a:pt x="108" y="52"/>
                    <a:pt x="108" y="47"/>
                  </a:cubicBezTo>
                  <a:cubicBezTo>
                    <a:pt x="108" y="39"/>
                    <a:pt x="110" y="32"/>
                    <a:pt x="113" y="25"/>
                  </a:cubicBezTo>
                  <a:cubicBezTo>
                    <a:pt x="121" y="7"/>
                    <a:pt x="136" y="0"/>
                    <a:pt x="155" y="5"/>
                  </a:cubicBezTo>
                  <a:cubicBezTo>
                    <a:pt x="164" y="8"/>
                    <a:pt x="172" y="14"/>
                    <a:pt x="177" y="23"/>
                  </a:cubicBezTo>
                  <a:cubicBezTo>
                    <a:pt x="183" y="32"/>
                    <a:pt x="185" y="43"/>
                    <a:pt x="185" y="55"/>
                  </a:cubicBezTo>
                  <a:cubicBezTo>
                    <a:pt x="184" y="82"/>
                    <a:pt x="179" y="109"/>
                    <a:pt x="170" y="135"/>
                  </a:cubicBezTo>
                  <a:cubicBezTo>
                    <a:pt x="166" y="145"/>
                    <a:pt x="161" y="155"/>
                    <a:pt x="156" y="164"/>
                  </a:cubicBezTo>
                  <a:cubicBezTo>
                    <a:pt x="155" y="165"/>
                    <a:pt x="154" y="166"/>
                    <a:pt x="153" y="168"/>
                  </a:cubicBezTo>
                  <a:cubicBezTo>
                    <a:pt x="281" y="168"/>
                    <a:pt x="281" y="168"/>
                    <a:pt x="281" y="168"/>
                  </a:cubicBezTo>
                  <a:cubicBezTo>
                    <a:pt x="289" y="168"/>
                    <a:pt x="297" y="170"/>
                    <a:pt x="303" y="175"/>
                  </a:cubicBezTo>
                  <a:cubicBezTo>
                    <a:pt x="317" y="186"/>
                    <a:pt x="320" y="203"/>
                    <a:pt x="312" y="218"/>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0" name="Google Shape;1640;p50"/>
            <p:cNvSpPr/>
            <p:nvPr/>
          </p:nvSpPr>
          <p:spPr>
            <a:xfrm>
              <a:off x="4417663" y="1321313"/>
              <a:ext cx="9668" cy="29810"/>
            </a:xfrm>
            <a:custGeom>
              <a:rect b="b" l="l" r="r" t="t"/>
              <a:pathLst>
                <a:path extrusionOk="0" h="259" w="84">
                  <a:moveTo>
                    <a:pt x="84" y="259"/>
                  </a:moveTo>
                  <a:cubicBezTo>
                    <a:pt x="4" y="259"/>
                    <a:pt x="4" y="259"/>
                    <a:pt x="4" y="259"/>
                  </a:cubicBezTo>
                  <a:cubicBezTo>
                    <a:pt x="1" y="259"/>
                    <a:pt x="0" y="257"/>
                    <a:pt x="0" y="255"/>
                  </a:cubicBezTo>
                  <a:cubicBezTo>
                    <a:pt x="0" y="4"/>
                    <a:pt x="0" y="4"/>
                    <a:pt x="0" y="4"/>
                  </a:cubicBezTo>
                  <a:cubicBezTo>
                    <a:pt x="0" y="1"/>
                    <a:pt x="1" y="0"/>
                    <a:pt x="4" y="0"/>
                  </a:cubicBezTo>
                  <a:cubicBezTo>
                    <a:pt x="84" y="0"/>
                    <a:pt x="84" y="0"/>
                    <a:pt x="84" y="0"/>
                  </a:cubicBezTo>
                  <a:lnTo>
                    <a:pt x="84" y="259"/>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1" name="Google Shape;1641;p50"/>
            <p:cNvSpPr/>
            <p:nvPr/>
          </p:nvSpPr>
          <p:spPr>
            <a:xfrm>
              <a:off x="3587400" y="1341950"/>
              <a:ext cx="0" cy="0"/>
            </a:xfrm>
            <a:prstGeom prst="ellipse">
              <a:avLst/>
            </a:prstGeom>
            <a:solidFill>
              <a:srgbClr val="FFAD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2" name="Google Shape;1642;p50"/>
            <p:cNvSpPr/>
            <p:nvPr/>
          </p:nvSpPr>
          <p:spPr>
            <a:xfrm>
              <a:off x="3595338" y="1354650"/>
              <a:ext cx="0" cy="0"/>
            </a:xfrm>
            <a:prstGeom prst="rect">
              <a:avLst/>
            </a:prstGeom>
            <a:solidFill>
              <a:srgbClr val="FFAD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3" name="Google Shape;1643;p50"/>
            <p:cNvSpPr/>
            <p:nvPr/>
          </p:nvSpPr>
          <p:spPr>
            <a:xfrm>
              <a:off x="3279425" y="1316550"/>
              <a:ext cx="305753" cy="41434"/>
            </a:xfrm>
            <a:custGeom>
              <a:rect b="b" l="l" r="r" t="t"/>
              <a:pathLst>
                <a:path extrusionOk="0" h="348" w="2568">
                  <a:moveTo>
                    <a:pt x="2568" y="348"/>
                  </a:moveTo>
                  <a:cubicBezTo>
                    <a:pt x="2447" y="348"/>
                    <a:pt x="2447" y="348"/>
                    <a:pt x="2447" y="348"/>
                  </a:cubicBezTo>
                  <a:cubicBezTo>
                    <a:pt x="2447" y="324"/>
                    <a:pt x="2447" y="324"/>
                    <a:pt x="2447" y="324"/>
                  </a:cubicBezTo>
                  <a:cubicBezTo>
                    <a:pt x="2568" y="324"/>
                    <a:pt x="2568" y="324"/>
                    <a:pt x="2568" y="324"/>
                  </a:cubicBezTo>
                  <a:lnTo>
                    <a:pt x="2568" y="348"/>
                  </a:lnTo>
                  <a:close/>
                  <a:moveTo>
                    <a:pt x="2326" y="348"/>
                  </a:moveTo>
                  <a:cubicBezTo>
                    <a:pt x="2206" y="348"/>
                    <a:pt x="2206" y="348"/>
                    <a:pt x="2206" y="348"/>
                  </a:cubicBezTo>
                  <a:cubicBezTo>
                    <a:pt x="2206" y="324"/>
                    <a:pt x="2206" y="324"/>
                    <a:pt x="2206" y="324"/>
                  </a:cubicBezTo>
                  <a:cubicBezTo>
                    <a:pt x="2326" y="324"/>
                    <a:pt x="2326" y="324"/>
                    <a:pt x="2326" y="324"/>
                  </a:cubicBezTo>
                  <a:lnTo>
                    <a:pt x="2326" y="348"/>
                  </a:lnTo>
                  <a:close/>
                  <a:moveTo>
                    <a:pt x="2085" y="348"/>
                  </a:moveTo>
                  <a:cubicBezTo>
                    <a:pt x="1965" y="348"/>
                    <a:pt x="1965" y="348"/>
                    <a:pt x="1965" y="348"/>
                  </a:cubicBezTo>
                  <a:cubicBezTo>
                    <a:pt x="1965" y="324"/>
                    <a:pt x="1965" y="324"/>
                    <a:pt x="1965" y="324"/>
                  </a:cubicBezTo>
                  <a:cubicBezTo>
                    <a:pt x="2085" y="324"/>
                    <a:pt x="2085" y="324"/>
                    <a:pt x="2085" y="324"/>
                  </a:cubicBezTo>
                  <a:lnTo>
                    <a:pt x="2085" y="348"/>
                  </a:lnTo>
                  <a:close/>
                  <a:moveTo>
                    <a:pt x="1844" y="348"/>
                  </a:moveTo>
                  <a:cubicBezTo>
                    <a:pt x="1724" y="348"/>
                    <a:pt x="1724" y="348"/>
                    <a:pt x="1724" y="348"/>
                  </a:cubicBezTo>
                  <a:cubicBezTo>
                    <a:pt x="1724" y="324"/>
                    <a:pt x="1724" y="324"/>
                    <a:pt x="1724" y="324"/>
                  </a:cubicBezTo>
                  <a:cubicBezTo>
                    <a:pt x="1844" y="324"/>
                    <a:pt x="1844" y="324"/>
                    <a:pt x="1844" y="324"/>
                  </a:cubicBezTo>
                  <a:lnTo>
                    <a:pt x="1844" y="348"/>
                  </a:lnTo>
                  <a:close/>
                  <a:moveTo>
                    <a:pt x="1603" y="348"/>
                  </a:moveTo>
                  <a:cubicBezTo>
                    <a:pt x="1483" y="348"/>
                    <a:pt x="1483" y="348"/>
                    <a:pt x="1483" y="348"/>
                  </a:cubicBezTo>
                  <a:cubicBezTo>
                    <a:pt x="1483" y="324"/>
                    <a:pt x="1483" y="324"/>
                    <a:pt x="1483" y="324"/>
                  </a:cubicBezTo>
                  <a:cubicBezTo>
                    <a:pt x="1603" y="324"/>
                    <a:pt x="1603" y="324"/>
                    <a:pt x="1603" y="324"/>
                  </a:cubicBezTo>
                  <a:lnTo>
                    <a:pt x="1603" y="348"/>
                  </a:lnTo>
                  <a:close/>
                  <a:moveTo>
                    <a:pt x="1362" y="348"/>
                  </a:moveTo>
                  <a:cubicBezTo>
                    <a:pt x="1242" y="348"/>
                    <a:pt x="1242" y="348"/>
                    <a:pt x="1242" y="348"/>
                  </a:cubicBezTo>
                  <a:cubicBezTo>
                    <a:pt x="1242" y="324"/>
                    <a:pt x="1242" y="324"/>
                    <a:pt x="1242" y="324"/>
                  </a:cubicBezTo>
                  <a:cubicBezTo>
                    <a:pt x="1362" y="324"/>
                    <a:pt x="1362" y="324"/>
                    <a:pt x="1362" y="324"/>
                  </a:cubicBezTo>
                  <a:lnTo>
                    <a:pt x="1362" y="348"/>
                  </a:lnTo>
                  <a:close/>
                  <a:moveTo>
                    <a:pt x="1121" y="348"/>
                  </a:moveTo>
                  <a:cubicBezTo>
                    <a:pt x="1000" y="348"/>
                    <a:pt x="1000" y="348"/>
                    <a:pt x="1000" y="348"/>
                  </a:cubicBezTo>
                  <a:cubicBezTo>
                    <a:pt x="1000" y="324"/>
                    <a:pt x="1000" y="324"/>
                    <a:pt x="1000" y="324"/>
                  </a:cubicBezTo>
                  <a:cubicBezTo>
                    <a:pt x="1121" y="324"/>
                    <a:pt x="1121" y="324"/>
                    <a:pt x="1121" y="324"/>
                  </a:cubicBezTo>
                  <a:lnTo>
                    <a:pt x="1121" y="348"/>
                  </a:lnTo>
                  <a:close/>
                  <a:moveTo>
                    <a:pt x="880" y="348"/>
                  </a:moveTo>
                  <a:cubicBezTo>
                    <a:pt x="759" y="348"/>
                    <a:pt x="759" y="348"/>
                    <a:pt x="759" y="348"/>
                  </a:cubicBezTo>
                  <a:cubicBezTo>
                    <a:pt x="759" y="324"/>
                    <a:pt x="759" y="324"/>
                    <a:pt x="759" y="324"/>
                  </a:cubicBezTo>
                  <a:cubicBezTo>
                    <a:pt x="880" y="324"/>
                    <a:pt x="880" y="324"/>
                    <a:pt x="880" y="324"/>
                  </a:cubicBezTo>
                  <a:lnTo>
                    <a:pt x="880" y="348"/>
                  </a:lnTo>
                  <a:close/>
                  <a:moveTo>
                    <a:pt x="639" y="348"/>
                  </a:moveTo>
                  <a:cubicBezTo>
                    <a:pt x="518" y="348"/>
                    <a:pt x="518" y="348"/>
                    <a:pt x="518" y="348"/>
                  </a:cubicBezTo>
                  <a:cubicBezTo>
                    <a:pt x="518" y="324"/>
                    <a:pt x="518" y="324"/>
                    <a:pt x="518" y="324"/>
                  </a:cubicBezTo>
                  <a:cubicBezTo>
                    <a:pt x="639" y="324"/>
                    <a:pt x="639" y="324"/>
                    <a:pt x="639" y="324"/>
                  </a:cubicBezTo>
                  <a:lnTo>
                    <a:pt x="639" y="348"/>
                  </a:lnTo>
                  <a:close/>
                  <a:moveTo>
                    <a:pt x="398" y="348"/>
                  </a:moveTo>
                  <a:cubicBezTo>
                    <a:pt x="291" y="348"/>
                    <a:pt x="291" y="348"/>
                    <a:pt x="291" y="348"/>
                  </a:cubicBezTo>
                  <a:cubicBezTo>
                    <a:pt x="286" y="348"/>
                    <a:pt x="281" y="348"/>
                    <a:pt x="277" y="348"/>
                  </a:cubicBezTo>
                  <a:cubicBezTo>
                    <a:pt x="278" y="324"/>
                    <a:pt x="278" y="324"/>
                    <a:pt x="278" y="324"/>
                  </a:cubicBezTo>
                  <a:cubicBezTo>
                    <a:pt x="282" y="324"/>
                    <a:pt x="287" y="324"/>
                    <a:pt x="291" y="324"/>
                  </a:cubicBezTo>
                  <a:cubicBezTo>
                    <a:pt x="398" y="324"/>
                    <a:pt x="398" y="324"/>
                    <a:pt x="398" y="324"/>
                  </a:cubicBezTo>
                  <a:lnTo>
                    <a:pt x="398" y="348"/>
                  </a:lnTo>
                  <a:close/>
                  <a:moveTo>
                    <a:pt x="156" y="315"/>
                  </a:moveTo>
                  <a:cubicBezTo>
                    <a:pt x="119" y="296"/>
                    <a:pt x="86" y="268"/>
                    <a:pt x="61" y="235"/>
                  </a:cubicBezTo>
                  <a:cubicBezTo>
                    <a:pt x="79" y="220"/>
                    <a:pt x="79" y="220"/>
                    <a:pt x="79" y="220"/>
                  </a:cubicBezTo>
                  <a:cubicBezTo>
                    <a:pt x="103" y="251"/>
                    <a:pt x="133" y="276"/>
                    <a:pt x="167" y="294"/>
                  </a:cubicBezTo>
                  <a:lnTo>
                    <a:pt x="156" y="315"/>
                  </a:lnTo>
                  <a:close/>
                  <a:moveTo>
                    <a:pt x="7" y="122"/>
                  </a:moveTo>
                  <a:cubicBezTo>
                    <a:pt x="2" y="101"/>
                    <a:pt x="0" y="79"/>
                    <a:pt x="0" y="57"/>
                  </a:cubicBezTo>
                  <a:cubicBezTo>
                    <a:pt x="0" y="0"/>
                    <a:pt x="0" y="0"/>
                    <a:pt x="0" y="0"/>
                  </a:cubicBezTo>
                  <a:cubicBezTo>
                    <a:pt x="24" y="0"/>
                    <a:pt x="24" y="0"/>
                    <a:pt x="24" y="0"/>
                  </a:cubicBezTo>
                  <a:cubicBezTo>
                    <a:pt x="24" y="57"/>
                    <a:pt x="24" y="57"/>
                    <a:pt x="24" y="57"/>
                  </a:cubicBezTo>
                  <a:cubicBezTo>
                    <a:pt x="24" y="77"/>
                    <a:pt x="26" y="97"/>
                    <a:pt x="30" y="117"/>
                  </a:cubicBezTo>
                  <a:lnTo>
                    <a:pt x="7" y="122"/>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4" name="Google Shape;1644;p50"/>
            <p:cNvSpPr/>
            <p:nvPr/>
          </p:nvSpPr>
          <p:spPr>
            <a:xfrm>
              <a:off x="3279425" y="1295913"/>
              <a:ext cx="0" cy="0"/>
            </a:xfrm>
            <a:prstGeom prst="rect">
              <a:avLst/>
            </a:prstGeom>
            <a:solidFill>
              <a:srgbClr val="FFAD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5" name="Google Shape;1645;p50"/>
            <p:cNvSpPr/>
            <p:nvPr/>
          </p:nvSpPr>
          <p:spPr>
            <a:xfrm>
              <a:off x="3092100" y="1127638"/>
              <a:ext cx="386120" cy="186333"/>
            </a:xfrm>
            <a:custGeom>
              <a:rect b="b" l="l" r="r" t="t"/>
              <a:pathLst>
                <a:path extrusionOk="0" h="1565" w="3243">
                  <a:moveTo>
                    <a:pt x="3243" y="190"/>
                  </a:moveTo>
                  <a:cubicBezTo>
                    <a:pt x="3243" y="1376"/>
                    <a:pt x="3243" y="1376"/>
                    <a:pt x="3243" y="1376"/>
                  </a:cubicBezTo>
                  <a:cubicBezTo>
                    <a:pt x="3243" y="1481"/>
                    <a:pt x="3158" y="1565"/>
                    <a:pt x="3053" y="1565"/>
                  </a:cubicBezTo>
                  <a:cubicBezTo>
                    <a:pt x="190" y="1565"/>
                    <a:pt x="190" y="1565"/>
                    <a:pt x="190" y="1565"/>
                  </a:cubicBezTo>
                  <a:cubicBezTo>
                    <a:pt x="85" y="1565"/>
                    <a:pt x="0" y="1480"/>
                    <a:pt x="0" y="1376"/>
                  </a:cubicBezTo>
                  <a:cubicBezTo>
                    <a:pt x="0" y="190"/>
                    <a:pt x="0" y="190"/>
                    <a:pt x="0" y="190"/>
                  </a:cubicBezTo>
                  <a:cubicBezTo>
                    <a:pt x="0" y="85"/>
                    <a:pt x="85" y="0"/>
                    <a:pt x="190" y="0"/>
                  </a:cubicBezTo>
                  <a:cubicBezTo>
                    <a:pt x="3053" y="0"/>
                    <a:pt x="3053" y="0"/>
                    <a:pt x="3053" y="0"/>
                  </a:cubicBezTo>
                  <a:cubicBezTo>
                    <a:pt x="3158" y="0"/>
                    <a:pt x="3243" y="85"/>
                    <a:pt x="3243" y="190"/>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6" name="Google Shape;1646;p50"/>
            <p:cNvSpPr/>
            <p:nvPr/>
          </p:nvSpPr>
          <p:spPr>
            <a:xfrm>
              <a:off x="3092100" y="1275275"/>
              <a:ext cx="386120" cy="36255"/>
            </a:xfrm>
            <a:custGeom>
              <a:rect b="b" l="l" r="r" t="t"/>
              <a:pathLst>
                <a:path extrusionOk="0" h="315" w="3243">
                  <a:moveTo>
                    <a:pt x="3243" y="0"/>
                  </a:moveTo>
                  <a:cubicBezTo>
                    <a:pt x="3243" y="137"/>
                    <a:pt x="3243" y="137"/>
                    <a:pt x="3243" y="137"/>
                  </a:cubicBezTo>
                  <a:cubicBezTo>
                    <a:pt x="3243" y="235"/>
                    <a:pt x="3163" y="315"/>
                    <a:pt x="3064" y="315"/>
                  </a:cubicBezTo>
                  <a:cubicBezTo>
                    <a:pt x="179" y="315"/>
                    <a:pt x="179" y="315"/>
                    <a:pt x="179" y="315"/>
                  </a:cubicBezTo>
                  <a:cubicBezTo>
                    <a:pt x="80" y="315"/>
                    <a:pt x="0" y="235"/>
                    <a:pt x="0" y="136"/>
                  </a:cubicBezTo>
                  <a:cubicBezTo>
                    <a:pt x="0" y="0"/>
                    <a:pt x="0" y="0"/>
                    <a:pt x="0" y="0"/>
                  </a:cubicBezTo>
                  <a:lnTo>
                    <a:pt x="3243" y="0"/>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7" name="Google Shape;1647;p50"/>
            <p:cNvSpPr/>
            <p:nvPr/>
          </p:nvSpPr>
          <p:spPr>
            <a:xfrm>
              <a:off x="3127025" y="1146688"/>
              <a:ext cx="7874" cy="110728"/>
            </a:xfrm>
            <a:custGeom>
              <a:rect b="b" l="l" r="r" t="t"/>
              <a:pathLst>
                <a:path extrusionOk="0" h="930" w="62">
                  <a:moveTo>
                    <a:pt x="31" y="930"/>
                  </a:moveTo>
                  <a:cubicBezTo>
                    <a:pt x="31" y="930"/>
                    <a:pt x="31" y="930"/>
                    <a:pt x="31" y="930"/>
                  </a:cubicBezTo>
                  <a:cubicBezTo>
                    <a:pt x="14" y="930"/>
                    <a:pt x="0" y="916"/>
                    <a:pt x="0" y="899"/>
                  </a:cubicBezTo>
                  <a:cubicBezTo>
                    <a:pt x="0" y="31"/>
                    <a:pt x="0" y="31"/>
                    <a:pt x="0" y="31"/>
                  </a:cubicBezTo>
                  <a:cubicBezTo>
                    <a:pt x="0" y="14"/>
                    <a:pt x="14" y="0"/>
                    <a:pt x="31" y="0"/>
                  </a:cubicBezTo>
                  <a:cubicBezTo>
                    <a:pt x="48" y="0"/>
                    <a:pt x="62" y="14"/>
                    <a:pt x="62" y="31"/>
                  </a:cubicBezTo>
                  <a:cubicBezTo>
                    <a:pt x="62" y="899"/>
                    <a:pt x="62" y="899"/>
                    <a:pt x="62" y="899"/>
                  </a:cubicBezTo>
                  <a:cubicBezTo>
                    <a:pt x="62" y="916"/>
                    <a:pt x="48" y="930"/>
                    <a:pt x="31" y="93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8" name="Google Shape;1648;p50"/>
            <p:cNvSpPr/>
            <p:nvPr/>
          </p:nvSpPr>
          <p:spPr>
            <a:xfrm>
              <a:off x="3117500" y="1192725"/>
              <a:ext cx="0" cy="0"/>
            </a:xfrm>
            <a:prstGeom prst="ellipse">
              <a:avLst/>
            </a:prstGeom>
            <a:solidFill>
              <a:srgbClr val="FFAD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9" name="Google Shape;1649;p50"/>
            <p:cNvSpPr/>
            <p:nvPr/>
          </p:nvSpPr>
          <p:spPr>
            <a:xfrm>
              <a:off x="3166712" y="1146688"/>
              <a:ext cx="289679" cy="110728"/>
            </a:xfrm>
            <a:custGeom>
              <a:rect b="b" l="l" r="r" t="t"/>
              <a:pathLst>
                <a:path extrusionOk="0" h="930" w="2433">
                  <a:moveTo>
                    <a:pt x="2410" y="930"/>
                  </a:moveTo>
                  <a:cubicBezTo>
                    <a:pt x="23" y="930"/>
                    <a:pt x="23" y="930"/>
                    <a:pt x="23" y="930"/>
                  </a:cubicBezTo>
                  <a:cubicBezTo>
                    <a:pt x="10" y="930"/>
                    <a:pt x="0" y="920"/>
                    <a:pt x="0" y="908"/>
                  </a:cubicBezTo>
                  <a:cubicBezTo>
                    <a:pt x="0" y="22"/>
                    <a:pt x="0" y="22"/>
                    <a:pt x="0" y="22"/>
                  </a:cubicBezTo>
                  <a:cubicBezTo>
                    <a:pt x="0" y="10"/>
                    <a:pt x="10" y="0"/>
                    <a:pt x="23" y="0"/>
                  </a:cubicBezTo>
                  <a:cubicBezTo>
                    <a:pt x="2410" y="0"/>
                    <a:pt x="2410" y="0"/>
                    <a:pt x="2410" y="0"/>
                  </a:cubicBezTo>
                  <a:cubicBezTo>
                    <a:pt x="2422" y="0"/>
                    <a:pt x="2433" y="10"/>
                    <a:pt x="2433" y="22"/>
                  </a:cubicBezTo>
                  <a:cubicBezTo>
                    <a:pt x="2433" y="908"/>
                    <a:pt x="2433" y="908"/>
                    <a:pt x="2433" y="908"/>
                  </a:cubicBezTo>
                  <a:cubicBezTo>
                    <a:pt x="2433" y="920"/>
                    <a:pt x="2422" y="930"/>
                    <a:pt x="2410" y="93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0" name="Google Shape;1650;p50"/>
            <p:cNvSpPr/>
            <p:nvPr/>
          </p:nvSpPr>
          <p:spPr>
            <a:xfrm>
              <a:off x="3184175" y="1192725"/>
              <a:ext cx="9668" cy="54412"/>
            </a:xfrm>
            <a:custGeom>
              <a:rect b="b" l="l" r="r" t="t"/>
              <a:pathLst>
                <a:path extrusionOk="0" h="457" w="84">
                  <a:moveTo>
                    <a:pt x="77" y="457"/>
                  </a:moveTo>
                  <a:cubicBezTo>
                    <a:pt x="7" y="457"/>
                    <a:pt x="7" y="457"/>
                    <a:pt x="7" y="457"/>
                  </a:cubicBezTo>
                  <a:cubicBezTo>
                    <a:pt x="3" y="457"/>
                    <a:pt x="0" y="454"/>
                    <a:pt x="0" y="450"/>
                  </a:cubicBezTo>
                  <a:cubicBezTo>
                    <a:pt x="0" y="7"/>
                    <a:pt x="0" y="7"/>
                    <a:pt x="0" y="7"/>
                  </a:cubicBezTo>
                  <a:cubicBezTo>
                    <a:pt x="0" y="3"/>
                    <a:pt x="3" y="0"/>
                    <a:pt x="7" y="0"/>
                  </a:cubicBezTo>
                  <a:cubicBezTo>
                    <a:pt x="77" y="0"/>
                    <a:pt x="77" y="0"/>
                    <a:pt x="77" y="0"/>
                  </a:cubicBezTo>
                  <a:cubicBezTo>
                    <a:pt x="81" y="0"/>
                    <a:pt x="84" y="3"/>
                    <a:pt x="84" y="7"/>
                  </a:cubicBezTo>
                  <a:cubicBezTo>
                    <a:pt x="84" y="450"/>
                    <a:pt x="84" y="450"/>
                    <a:pt x="84" y="450"/>
                  </a:cubicBezTo>
                  <a:cubicBezTo>
                    <a:pt x="84" y="454"/>
                    <a:pt x="81" y="457"/>
                    <a:pt x="77" y="457"/>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1" name="Google Shape;1651;p50"/>
            <p:cNvSpPr/>
            <p:nvPr/>
          </p:nvSpPr>
          <p:spPr>
            <a:xfrm>
              <a:off x="3206400" y="1159388"/>
              <a:ext cx="9668" cy="87511"/>
            </a:xfrm>
            <a:custGeom>
              <a:rect b="b" l="l" r="r" t="t"/>
              <a:pathLst>
                <a:path extrusionOk="0" h="735" w="84">
                  <a:moveTo>
                    <a:pt x="77" y="735"/>
                  </a:moveTo>
                  <a:cubicBezTo>
                    <a:pt x="7" y="735"/>
                    <a:pt x="7" y="735"/>
                    <a:pt x="7" y="735"/>
                  </a:cubicBezTo>
                  <a:cubicBezTo>
                    <a:pt x="3" y="735"/>
                    <a:pt x="0" y="732"/>
                    <a:pt x="0" y="728"/>
                  </a:cubicBezTo>
                  <a:cubicBezTo>
                    <a:pt x="0" y="7"/>
                    <a:pt x="0" y="7"/>
                    <a:pt x="0" y="7"/>
                  </a:cubicBezTo>
                  <a:cubicBezTo>
                    <a:pt x="0" y="4"/>
                    <a:pt x="3" y="0"/>
                    <a:pt x="7" y="0"/>
                  </a:cubicBezTo>
                  <a:cubicBezTo>
                    <a:pt x="77" y="0"/>
                    <a:pt x="77" y="0"/>
                    <a:pt x="77" y="0"/>
                  </a:cubicBezTo>
                  <a:cubicBezTo>
                    <a:pt x="81" y="0"/>
                    <a:pt x="84" y="4"/>
                    <a:pt x="84" y="7"/>
                  </a:cubicBezTo>
                  <a:cubicBezTo>
                    <a:pt x="84" y="728"/>
                    <a:pt x="84" y="728"/>
                    <a:pt x="84" y="728"/>
                  </a:cubicBezTo>
                  <a:cubicBezTo>
                    <a:pt x="84" y="732"/>
                    <a:pt x="81" y="735"/>
                    <a:pt x="77" y="735"/>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2" name="Google Shape;1652;p50"/>
            <p:cNvSpPr/>
            <p:nvPr/>
          </p:nvSpPr>
          <p:spPr>
            <a:xfrm>
              <a:off x="3228625" y="1211775"/>
              <a:ext cx="9668" cy="34528"/>
            </a:xfrm>
            <a:custGeom>
              <a:rect b="b" l="l" r="r" t="t"/>
              <a:pathLst>
                <a:path extrusionOk="0" h="300" w="84">
                  <a:moveTo>
                    <a:pt x="42" y="300"/>
                  </a:moveTo>
                  <a:cubicBezTo>
                    <a:pt x="42" y="300"/>
                    <a:pt x="42" y="300"/>
                    <a:pt x="42" y="300"/>
                  </a:cubicBezTo>
                  <a:cubicBezTo>
                    <a:pt x="19" y="300"/>
                    <a:pt x="0" y="282"/>
                    <a:pt x="0" y="258"/>
                  </a:cubicBezTo>
                  <a:cubicBezTo>
                    <a:pt x="0" y="42"/>
                    <a:pt x="0" y="42"/>
                    <a:pt x="0" y="42"/>
                  </a:cubicBezTo>
                  <a:cubicBezTo>
                    <a:pt x="0" y="19"/>
                    <a:pt x="19" y="0"/>
                    <a:pt x="42" y="0"/>
                  </a:cubicBezTo>
                  <a:cubicBezTo>
                    <a:pt x="65" y="0"/>
                    <a:pt x="84" y="19"/>
                    <a:pt x="84" y="42"/>
                  </a:cubicBezTo>
                  <a:cubicBezTo>
                    <a:pt x="84" y="258"/>
                    <a:pt x="84" y="258"/>
                    <a:pt x="84" y="258"/>
                  </a:cubicBezTo>
                  <a:cubicBezTo>
                    <a:pt x="84" y="282"/>
                    <a:pt x="65" y="300"/>
                    <a:pt x="42" y="300"/>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3" name="Google Shape;1653;p50"/>
            <p:cNvSpPr/>
            <p:nvPr/>
          </p:nvSpPr>
          <p:spPr>
            <a:xfrm>
              <a:off x="3249263" y="1187963"/>
              <a:ext cx="11001" cy="58579"/>
            </a:xfrm>
            <a:custGeom>
              <a:rect b="b" l="l" r="r" t="t"/>
              <a:pathLst>
                <a:path extrusionOk="0" h="492" w="84">
                  <a:moveTo>
                    <a:pt x="77" y="492"/>
                  </a:moveTo>
                  <a:cubicBezTo>
                    <a:pt x="7" y="492"/>
                    <a:pt x="7" y="492"/>
                    <a:pt x="7" y="492"/>
                  </a:cubicBezTo>
                  <a:cubicBezTo>
                    <a:pt x="3" y="492"/>
                    <a:pt x="0" y="489"/>
                    <a:pt x="0" y="485"/>
                  </a:cubicBezTo>
                  <a:cubicBezTo>
                    <a:pt x="0" y="7"/>
                    <a:pt x="0" y="7"/>
                    <a:pt x="0" y="7"/>
                  </a:cubicBezTo>
                  <a:cubicBezTo>
                    <a:pt x="0" y="3"/>
                    <a:pt x="3" y="0"/>
                    <a:pt x="7" y="0"/>
                  </a:cubicBezTo>
                  <a:cubicBezTo>
                    <a:pt x="77" y="0"/>
                    <a:pt x="77" y="0"/>
                    <a:pt x="77" y="0"/>
                  </a:cubicBezTo>
                  <a:cubicBezTo>
                    <a:pt x="80" y="0"/>
                    <a:pt x="84" y="3"/>
                    <a:pt x="84" y="7"/>
                  </a:cubicBezTo>
                  <a:cubicBezTo>
                    <a:pt x="84" y="485"/>
                    <a:pt x="84" y="485"/>
                    <a:pt x="84" y="485"/>
                  </a:cubicBezTo>
                  <a:cubicBezTo>
                    <a:pt x="84" y="489"/>
                    <a:pt x="80" y="492"/>
                    <a:pt x="77" y="492"/>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4" name="Google Shape;1654;p50"/>
            <p:cNvSpPr/>
            <p:nvPr/>
          </p:nvSpPr>
          <p:spPr>
            <a:xfrm>
              <a:off x="3271488" y="1159388"/>
              <a:ext cx="11001" cy="87511"/>
            </a:xfrm>
            <a:custGeom>
              <a:rect b="b" l="l" r="r" t="t"/>
              <a:pathLst>
                <a:path extrusionOk="0" h="735" w="84">
                  <a:moveTo>
                    <a:pt x="77" y="735"/>
                  </a:moveTo>
                  <a:cubicBezTo>
                    <a:pt x="8" y="735"/>
                    <a:pt x="8" y="735"/>
                    <a:pt x="8" y="735"/>
                  </a:cubicBezTo>
                  <a:cubicBezTo>
                    <a:pt x="4" y="735"/>
                    <a:pt x="0" y="732"/>
                    <a:pt x="0" y="728"/>
                  </a:cubicBezTo>
                  <a:cubicBezTo>
                    <a:pt x="0" y="7"/>
                    <a:pt x="0" y="7"/>
                    <a:pt x="0" y="7"/>
                  </a:cubicBezTo>
                  <a:cubicBezTo>
                    <a:pt x="0" y="4"/>
                    <a:pt x="4" y="0"/>
                    <a:pt x="8" y="0"/>
                  </a:cubicBezTo>
                  <a:cubicBezTo>
                    <a:pt x="77" y="0"/>
                    <a:pt x="77" y="0"/>
                    <a:pt x="77" y="0"/>
                  </a:cubicBezTo>
                  <a:cubicBezTo>
                    <a:pt x="81" y="0"/>
                    <a:pt x="84" y="4"/>
                    <a:pt x="84" y="7"/>
                  </a:cubicBezTo>
                  <a:cubicBezTo>
                    <a:pt x="84" y="728"/>
                    <a:pt x="84" y="728"/>
                    <a:pt x="84" y="728"/>
                  </a:cubicBezTo>
                  <a:cubicBezTo>
                    <a:pt x="84" y="732"/>
                    <a:pt x="81" y="735"/>
                    <a:pt x="77" y="735"/>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5" name="Google Shape;1655;p50"/>
            <p:cNvSpPr/>
            <p:nvPr/>
          </p:nvSpPr>
          <p:spPr>
            <a:xfrm>
              <a:off x="3293713" y="1199075"/>
              <a:ext cx="11001" cy="47982"/>
            </a:xfrm>
            <a:custGeom>
              <a:rect b="b" l="l" r="r" t="t"/>
              <a:pathLst>
                <a:path extrusionOk="0" h="403" w="84">
                  <a:moveTo>
                    <a:pt x="77" y="403"/>
                  </a:moveTo>
                  <a:cubicBezTo>
                    <a:pt x="7" y="403"/>
                    <a:pt x="7" y="403"/>
                    <a:pt x="7" y="403"/>
                  </a:cubicBezTo>
                  <a:cubicBezTo>
                    <a:pt x="3" y="403"/>
                    <a:pt x="0" y="400"/>
                    <a:pt x="0" y="396"/>
                  </a:cubicBezTo>
                  <a:cubicBezTo>
                    <a:pt x="0" y="7"/>
                    <a:pt x="0" y="7"/>
                    <a:pt x="0" y="7"/>
                  </a:cubicBezTo>
                  <a:cubicBezTo>
                    <a:pt x="0" y="3"/>
                    <a:pt x="3" y="0"/>
                    <a:pt x="7" y="0"/>
                  </a:cubicBezTo>
                  <a:cubicBezTo>
                    <a:pt x="77" y="0"/>
                    <a:pt x="77" y="0"/>
                    <a:pt x="77" y="0"/>
                  </a:cubicBezTo>
                  <a:cubicBezTo>
                    <a:pt x="81" y="0"/>
                    <a:pt x="84" y="3"/>
                    <a:pt x="84" y="7"/>
                  </a:cubicBezTo>
                  <a:cubicBezTo>
                    <a:pt x="84" y="396"/>
                    <a:pt x="84" y="396"/>
                    <a:pt x="84" y="396"/>
                  </a:cubicBezTo>
                  <a:cubicBezTo>
                    <a:pt x="84" y="400"/>
                    <a:pt x="81" y="403"/>
                    <a:pt x="77" y="403"/>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6" name="Google Shape;1656;p50"/>
            <p:cNvSpPr/>
            <p:nvPr/>
          </p:nvSpPr>
          <p:spPr>
            <a:xfrm>
              <a:off x="3315938" y="1170500"/>
              <a:ext cx="11001" cy="77391"/>
            </a:xfrm>
            <a:custGeom>
              <a:rect b="b" l="l" r="r" t="t"/>
              <a:pathLst>
                <a:path extrusionOk="0" h="650" w="84">
                  <a:moveTo>
                    <a:pt x="77" y="650"/>
                  </a:moveTo>
                  <a:cubicBezTo>
                    <a:pt x="7" y="650"/>
                    <a:pt x="7" y="650"/>
                    <a:pt x="7" y="650"/>
                  </a:cubicBezTo>
                  <a:cubicBezTo>
                    <a:pt x="3" y="650"/>
                    <a:pt x="0" y="647"/>
                    <a:pt x="0" y="643"/>
                  </a:cubicBezTo>
                  <a:cubicBezTo>
                    <a:pt x="0" y="7"/>
                    <a:pt x="0" y="7"/>
                    <a:pt x="0" y="7"/>
                  </a:cubicBezTo>
                  <a:cubicBezTo>
                    <a:pt x="0" y="3"/>
                    <a:pt x="3" y="0"/>
                    <a:pt x="7" y="0"/>
                  </a:cubicBezTo>
                  <a:cubicBezTo>
                    <a:pt x="77" y="0"/>
                    <a:pt x="77" y="0"/>
                    <a:pt x="77" y="0"/>
                  </a:cubicBezTo>
                  <a:cubicBezTo>
                    <a:pt x="81" y="0"/>
                    <a:pt x="84" y="3"/>
                    <a:pt x="84" y="7"/>
                  </a:cubicBezTo>
                  <a:cubicBezTo>
                    <a:pt x="84" y="643"/>
                    <a:pt x="84" y="643"/>
                    <a:pt x="84" y="643"/>
                  </a:cubicBezTo>
                  <a:cubicBezTo>
                    <a:pt x="84" y="647"/>
                    <a:pt x="81" y="650"/>
                    <a:pt x="77" y="650"/>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7" name="Google Shape;1657;p50"/>
            <p:cNvSpPr/>
            <p:nvPr/>
          </p:nvSpPr>
          <p:spPr>
            <a:xfrm>
              <a:off x="3338163" y="1159388"/>
              <a:ext cx="11001" cy="87511"/>
            </a:xfrm>
            <a:custGeom>
              <a:rect b="b" l="l" r="r" t="t"/>
              <a:pathLst>
                <a:path extrusionOk="0" h="735" w="84">
                  <a:moveTo>
                    <a:pt x="42" y="735"/>
                  </a:moveTo>
                  <a:cubicBezTo>
                    <a:pt x="42" y="735"/>
                    <a:pt x="42" y="735"/>
                    <a:pt x="42" y="735"/>
                  </a:cubicBezTo>
                  <a:cubicBezTo>
                    <a:pt x="19" y="735"/>
                    <a:pt x="0" y="717"/>
                    <a:pt x="0" y="693"/>
                  </a:cubicBezTo>
                  <a:cubicBezTo>
                    <a:pt x="0" y="42"/>
                    <a:pt x="0" y="42"/>
                    <a:pt x="0" y="42"/>
                  </a:cubicBezTo>
                  <a:cubicBezTo>
                    <a:pt x="0" y="19"/>
                    <a:pt x="19" y="0"/>
                    <a:pt x="42" y="0"/>
                  </a:cubicBezTo>
                  <a:cubicBezTo>
                    <a:pt x="65" y="0"/>
                    <a:pt x="84" y="19"/>
                    <a:pt x="84" y="42"/>
                  </a:cubicBezTo>
                  <a:cubicBezTo>
                    <a:pt x="84" y="693"/>
                    <a:pt x="84" y="693"/>
                    <a:pt x="84" y="693"/>
                  </a:cubicBezTo>
                  <a:cubicBezTo>
                    <a:pt x="84" y="717"/>
                    <a:pt x="65" y="735"/>
                    <a:pt x="42" y="735"/>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8" name="Google Shape;1658;p50"/>
            <p:cNvSpPr/>
            <p:nvPr/>
          </p:nvSpPr>
          <p:spPr>
            <a:xfrm>
              <a:off x="3360388" y="1211775"/>
              <a:ext cx="11001" cy="34528"/>
            </a:xfrm>
            <a:custGeom>
              <a:rect b="b" l="l" r="r" t="t"/>
              <a:pathLst>
                <a:path extrusionOk="0" h="300" w="84">
                  <a:moveTo>
                    <a:pt x="77" y="300"/>
                  </a:moveTo>
                  <a:cubicBezTo>
                    <a:pt x="7" y="300"/>
                    <a:pt x="7" y="300"/>
                    <a:pt x="7" y="300"/>
                  </a:cubicBezTo>
                  <a:cubicBezTo>
                    <a:pt x="3" y="300"/>
                    <a:pt x="0" y="297"/>
                    <a:pt x="0" y="293"/>
                  </a:cubicBezTo>
                  <a:cubicBezTo>
                    <a:pt x="0" y="7"/>
                    <a:pt x="0" y="7"/>
                    <a:pt x="0" y="7"/>
                  </a:cubicBezTo>
                  <a:cubicBezTo>
                    <a:pt x="0" y="3"/>
                    <a:pt x="3" y="0"/>
                    <a:pt x="7" y="0"/>
                  </a:cubicBezTo>
                  <a:cubicBezTo>
                    <a:pt x="77" y="0"/>
                    <a:pt x="77" y="0"/>
                    <a:pt x="77" y="0"/>
                  </a:cubicBezTo>
                  <a:cubicBezTo>
                    <a:pt x="81" y="0"/>
                    <a:pt x="84" y="3"/>
                    <a:pt x="84" y="7"/>
                  </a:cubicBezTo>
                  <a:cubicBezTo>
                    <a:pt x="84" y="293"/>
                    <a:pt x="84" y="293"/>
                    <a:pt x="84" y="293"/>
                  </a:cubicBezTo>
                  <a:cubicBezTo>
                    <a:pt x="84" y="297"/>
                    <a:pt x="81" y="300"/>
                    <a:pt x="77" y="300"/>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9" name="Google Shape;1659;p50"/>
            <p:cNvSpPr/>
            <p:nvPr/>
          </p:nvSpPr>
          <p:spPr>
            <a:xfrm>
              <a:off x="3382613" y="1180025"/>
              <a:ext cx="11001" cy="66556"/>
            </a:xfrm>
            <a:custGeom>
              <a:rect b="b" l="l" r="r" t="t"/>
              <a:pathLst>
                <a:path extrusionOk="0" h="559" w="84">
                  <a:moveTo>
                    <a:pt x="77" y="559"/>
                  </a:moveTo>
                  <a:cubicBezTo>
                    <a:pt x="7" y="559"/>
                    <a:pt x="7" y="559"/>
                    <a:pt x="7" y="559"/>
                  </a:cubicBezTo>
                  <a:cubicBezTo>
                    <a:pt x="3" y="559"/>
                    <a:pt x="0" y="556"/>
                    <a:pt x="0" y="552"/>
                  </a:cubicBezTo>
                  <a:cubicBezTo>
                    <a:pt x="0" y="7"/>
                    <a:pt x="0" y="7"/>
                    <a:pt x="0" y="7"/>
                  </a:cubicBezTo>
                  <a:cubicBezTo>
                    <a:pt x="0" y="3"/>
                    <a:pt x="3" y="0"/>
                    <a:pt x="7" y="0"/>
                  </a:cubicBezTo>
                  <a:cubicBezTo>
                    <a:pt x="77" y="0"/>
                    <a:pt x="77" y="0"/>
                    <a:pt x="77" y="0"/>
                  </a:cubicBezTo>
                  <a:cubicBezTo>
                    <a:pt x="80" y="0"/>
                    <a:pt x="84" y="3"/>
                    <a:pt x="84" y="7"/>
                  </a:cubicBezTo>
                  <a:cubicBezTo>
                    <a:pt x="84" y="552"/>
                    <a:pt x="84" y="552"/>
                    <a:pt x="84" y="552"/>
                  </a:cubicBezTo>
                  <a:cubicBezTo>
                    <a:pt x="84" y="556"/>
                    <a:pt x="80" y="559"/>
                    <a:pt x="77" y="559"/>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0" name="Google Shape;1660;p50"/>
            <p:cNvSpPr/>
            <p:nvPr/>
          </p:nvSpPr>
          <p:spPr>
            <a:xfrm>
              <a:off x="3404838" y="1159388"/>
              <a:ext cx="9668" cy="87511"/>
            </a:xfrm>
            <a:custGeom>
              <a:rect b="b" l="l" r="r" t="t"/>
              <a:pathLst>
                <a:path extrusionOk="0" h="735" w="84">
                  <a:moveTo>
                    <a:pt x="77" y="735"/>
                  </a:moveTo>
                  <a:cubicBezTo>
                    <a:pt x="8" y="735"/>
                    <a:pt x="8" y="735"/>
                    <a:pt x="8" y="735"/>
                  </a:cubicBezTo>
                  <a:cubicBezTo>
                    <a:pt x="4" y="735"/>
                    <a:pt x="0" y="732"/>
                    <a:pt x="0" y="728"/>
                  </a:cubicBezTo>
                  <a:cubicBezTo>
                    <a:pt x="0" y="7"/>
                    <a:pt x="0" y="7"/>
                    <a:pt x="0" y="7"/>
                  </a:cubicBezTo>
                  <a:cubicBezTo>
                    <a:pt x="0" y="4"/>
                    <a:pt x="4" y="0"/>
                    <a:pt x="8" y="0"/>
                  </a:cubicBezTo>
                  <a:cubicBezTo>
                    <a:pt x="77" y="0"/>
                    <a:pt x="77" y="0"/>
                    <a:pt x="77" y="0"/>
                  </a:cubicBezTo>
                  <a:cubicBezTo>
                    <a:pt x="81" y="0"/>
                    <a:pt x="84" y="4"/>
                    <a:pt x="84" y="7"/>
                  </a:cubicBezTo>
                  <a:cubicBezTo>
                    <a:pt x="84" y="728"/>
                    <a:pt x="84" y="728"/>
                    <a:pt x="84" y="728"/>
                  </a:cubicBezTo>
                  <a:cubicBezTo>
                    <a:pt x="84" y="732"/>
                    <a:pt x="81" y="735"/>
                    <a:pt x="77" y="735"/>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1" name="Google Shape;1661;p50"/>
            <p:cNvSpPr/>
            <p:nvPr/>
          </p:nvSpPr>
          <p:spPr>
            <a:xfrm>
              <a:off x="3427063" y="1180025"/>
              <a:ext cx="9668" cy="66556"/>
            </a:xfrm>
            <a:custGeom>
              <a:rect b="b" l="l" r="r" t="t"/>
              <a:pathLst>
                <a:path extrusionOk="0" h="559" w="84">
                  <a:moveTo>
                    <a:pt x="42" y="559"/>
                  </a:moveTo>
                  <a:cubicBezTo>
                    <a:pt x="42" y="559"/>
                    <a:pt x="42" y="559"/>
                    <a:pt x="42" y="559"/>
                  </a:cubicBezTo>
                  <a:cubicBezTo>
                    <a:pt x="19" y="559"/>
                    <a:pt x="0" y="541"/>
                    <a:pt x="0" y="517"/>
                  </a:cubicBezTo>
                  <a:cubicBezTo>
                    <a:pt x="0" y="42"/>
                    <a:pt x="0" y="42"/>
                    <a:pt x="0" y="42"/>
                  </a:cubicBezTo>
                  <a:cubicBezTo>
                    <a:pt x="0" y="18"/>
                    <a:pt x="19" y="0"/>
                    <a:pt x="42" y="0"/>
                  </a:cubicBezTo>
                  <a:cubicBezTo>
                    <a:pt x="65" y="0"/>
                    <a:pt x="84" y="18"/>
                    <a:pt x="84" y="42"/>
                  </a:cubicBezTo>
                  <a:cubicBezTo>
                    <a:pt x="84" y="517"/>
                    <a:pt x="84" y="517"/>
                    <a:pt x="84" y="517"/>
                  </a:cubicBezTo>
                  <a:cubicBezTo>
                    <a:pt x="84" y="541"/>
                    <a:pt x="65" y="559"/>
                    <a:pt x="42" y="559"/>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2" name="Google Shape;1662;p50"/>
            <p:cNvSpPr/>
            <p:nvPr/>
          </p:nvSpPr>
          <p:spPr>
            <a:xfrm>
              <a:off x="3642963" y="1751525"/>
              <a:ext cx="6390" cy="23693"/>
            </a:xfrm>
            <a:custGeom>
              <a:rect b="b" l="l" r="r" t="t"/>
              <a:pathLst>
                <a:path extrusionOk="0" h="199" w="46">
                  <a:moveTo>
                    <a:pt x="46" y="199"/>
                  </a:moveTo>
                  <a:cubicBezTo>
                    <a:pt x="0" y="199"/>
                    <a:pt x="0" y="199"/>
                    <a:pt x="0" y="199"/>
                  </a:cubicBezTo>
                  <a:cubicBezTo>
                    <a:pt x="0" y="23"/>
                    <a:pt x="0" y="23"/>
                    <a:pt x="0" y="23"/>
                  </a:cubicBezTo>
                  <a:cubicBezTo>
                    <a:pt x="0" y="11"/>
                    <a:pt x="10" y="0"/>
                    <a:pt x="23" y="0"/>
                  </a:cubicBezTo>
                  <a:cubicBezTo>
                    <a:pt x="36" y="0"/>
                    <a:pt x="46" y="11"/>
                    <a:pt x="46" y="23"/>
                  </a:cubicBezTo>
                  <a:lnTo>
                    <a:pt x="46" y="19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3" name="Google Shape;1663;p50"/>
            <p:cNvSpPr/>
            <p:nvPr/>
          </p:nvSpPr>
          <p:spPr>
            <a:xfrm>
              <a:off x="3657250" y="1726125"/>
              <a:ext cx="6342" cy="48697"/>
            </a:xfrm>
            <a:custGeom>
              <a:rect b="b" l="l" r="r" t="t"/>
              <a:pathLst>
                <a:path extrusionOk="0" h="409" w="47">
                  <a:moveTo>
                    <a:pt x="47" y="409"/>
                  </a:moveTo>
                  <a:cubicBezTo>
                    <a:pt x="0" y="409"/>
                    <a:pt x="0" y="409"/>
                    <a:pt x="0" y="409"/>
                  </a:cubicBezTo>
                  <a:cubicBezTo>
                    <a:pt x="0" y="23"/>
                    <a:pt x="0" y="23"/>
                    <a:pt x="0" y="23"/>
                  </a:cubicBezTo>
                  <a:cubicBezTo>
                    <a:pt x="0" y="10"/>
                    <a:pt x="11" y="0"/>
                    <a:pt x="23" y="0"/>
                  </a:cubicBezTo>
                  <a:cubicBezTo>
                    <a:pt x="36" y="0"/>
                    <a:pt x="47" y="10"/>
                    <a:pt x="47" y="23"/>
                  </a:cubicBezTo>
                  <a:lnTo>
                    <a:pt x="47" y="40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4" name="Google Shape;1664;p50"/>
            <p:cNvSpPr/>
            <p:nvPr/>
          </p:nvSpPr>
          <p:spPr>
            <a:xfrm>
              <a:off x="3671538" y="1735650"/>
              <a:ext cx="6390" cy="39767"/>
            </a:xfrm>
            <a:custGeom>
              <a:rect b="b" l="l" r="r" t="t"/>
              <a:pathLst>
                <a:path extrusionOk="0" h="334" w="46">
                  <a:moveTo>
                    <a:pt x="46" y="334"/>
                  </a:moveTo>
                  <a:cubicBezTo>
                    <a:pt x="0" y="334"/>
                    <a:pt x="0" y="334"/>
                    <a:pt x="0" y="334"/>
                  </a:cubicBezTo>
                  <a:cubicBezTo>
                    <a:pt x="0" y="23"/>
                    <a:pt x="0" y="23"/>
                    <a:pt x="0" y="23"/>
                  </a:cubicBezTo>
                  <a:cubicBezTo>
                    <a:pt x="0" y="10"/>
                    <a:pt x="10" y="0"/>
                    <a:pt x="23" y="0"/>
                  </a:cubicBezTo>
                  <a:cubicBezTo>
                    <a:pt x="35" y="0"/>
                    <a:pt x="46" y="10"/>
                    <a:pt x="46" y="23"/>
                  </a:cubicBezTo>
                  <a:lnTo>
                    <a:pt x="46" y="33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5" name="Google Shape;1665;p50"/>
            <p:cNvSpPr/>
            <p:nvPr/>
          </p:nvSpPr>
          <p:spPr>
            <a:xfrm>
              <a:off x="3628675" y="1735650"/>
              <a:ext cx="6342" cy="39767"/>
            </a:xfrm>
            <a:custGeom>
              <a:rect b="b" l="l" r="r" t="t"/>
              <a:pathLst>
                <a:path extrusionOk="0" h="334" w="47">
                  <a:moveTo>
                    <a:pt x="47" y="334"/>
                  </a:moveTo>
                  <a:cubicBezTo>
                    <a:pt x="0" y="334"/>
                    <a:pt x="0" y="334"/>
                    <a:pt x="0" y="334"/>
                  </a:cubicBezTo>
                  <a:cubicBezTo>
                    <a:pt x="0" y="23"/>
                    <a:pt x="0" y="23"/>
                    <a:pt x="0" y="23"/>
                  </a:cubicBezTo>
                  <a:cubicBezTo>
                    <a:pt x="0" y="10"/>
                    <a:pt x="11" y="0"/>
                    <a:pt x="23" y="0"/>
                  </a:cubicBezTo>
                  <a:cubicBezTo>
                    <a:pt x="36" y="0"/>
                    <a:pt x="47" y="10"/>
                    <a:pt x="47" y="23"/>
                  </a:cubicBezTo>
                  <a:lnTo>
                    <a:pt x="47" y="33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666" name="Google Shape;1666;p50"/>
          <p:cNvGrpSpPr/>
          <p:nvPr/>
        </p:nvGrpSpPr>
        <p:grpSpPr>
          <a:xfrm>
            <a:off x="7689693" y="3290623"/>
            <a:ext cx="578428" cy="284890"/>
            <a:chOff x="5759532" y="323982"/>
            <a:chExt cx="2034569" cy="1002075"/>
          </a:xfrm>
        </p:grpSpPr>
        <p:sp>
          <p:nvSpPr>
            <p:cNvPr id="1667" name="Google Shape;1667;p50"/>
            <p:cNvSpPr/>
            <p:nvPr/>
          </p:nvSpPr>
          <p:spPr>
            <a:xfrm>
              <a:off x="5759532" y="323982"/>
              <a:ext cx="2034569" cy="1002075"/>
            </a:xfrm>
            <a:custGeom>
              <a:rect b="b" l="l" r="r" t="t"/>
              <a:pathLst>
                <a:path extrusionOk="0" h="2733" w="5549">
                  <a:moveTo>
                    <a:pt x="5069" y="2733"/>
                  </a:moveTo>
                  <a:cubicBezTo>
                    <a:pt x="480" y="2733"/>
                    <a:pt x="480" y="2733"/>
                    <a:pt x="480" y="2733"/>
                  </a:cubicBezTo>
                  <a:cubicBezTo>
                    <a:pt x="215" y="2733"/>
                    <a:pt x="0" y="2518"/>
                    <a:pt x="0" y="2253"/>
                  </a:cubicBezTo>
                  <a:cubicBezTo>
                    <a:pt x="0" y="480"/>
                    <a:pt x="0" y="480"/>
                    <a:pt x="0" y="480"/>
                  </a:cubicBezTo>
                  <a:cubicBezTo>
                    <a:pt x="0" y="215"/>
                    <a:pt x="215" y="0"/>
                    <a:pt x="480" y="0"/>
                  </a:cubicBezTo>
                  <a:cubicBezTo>
                    <a:pt x="5069" y="0"/>
                    <a:pt x="5069" y="0"/>
                    <a:pt x="5069" y="0"/>
                  </a:cubicBezTo>
                  <a:cubicBezTo>
                    <a:pt x="5334" y="0"/>
                    <a:pt x="5549" y="215"/>
                    <a:pt x="5549" y="480"/>
                  </a:cubicBezTo>
                  <a:cubicBezTo>
                    <a:pt x="5549" y="2253"/>
                    <a:pt x="5549" y="2253"/>
                    <a:pt x="5549" y="2253"/>
                  </a:cubicBezTo>
                  <a:cubicBezTo>
                    <a:pt x="5549" y="2518"/>
                    <a:pt x="5334" y="2733"/>
                    <a:pt x="5069" y="2733"/>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8" name="Google Shape;1668;p50"/>
            <p:cNvSpPr/>
            <p:nvPr/>
          </p:nvSpPr>
          <p:spPr>
            <a:xfrm>
              <a:off x="6487954" y="485311"/>
              <a:ext cx="543345" cy="375824"/>
            </a:xfrm>
            <a:custGeom>
              <a:rect b="b" l="l" r="r" t="t"/>
              <a:pathLst>
                <a:path extrusionOk="0" h="1025" w="1533">
                  <a:moveTo>
                    <a:pt x="1533" y="767"/>
                  </a:moveTo>
                  <a:cubicBezTo>
                    <a:pt x="1533" y="858"/>
                    <a:pt x="1517" y="945"/>
                    <a:pt x="1488" y="1025"/>
                  </a:cubicBezTo>
                  <a:cubicBezTo>
                    <a:pt x="45" y="1025"/>
                    <a:pt x="45" y="1025"/>
                    <a:pt x="45" y="1025"/>
                  </a:cubicBezTo>
                  <a:cubicBezTo>
                    <a:pt x="16" y="945"/>
                    <a:pt x="0" y="858"/>
                    <a:pt x="0" y="767"/>
                  </a:cubicBezTo>
                  <a:cubicBezTo>
                    <a:pt x="0" y="344"/>
                    <a:pt x="343" y="0"/>
                    <a:pt x="766" y="0"/>
                  </a:cubicBezTo>
                  <a:cubicBezTo>
                    <a:pt x="1190" y="0"/>
                    <a:pt x="1533" y="344"/>
                    <a:pt x="1533" y="767"/>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9" name="Google Shape;1669;p50"/>
            <p:cNvSpPr/>
            <p:nvPr/>
          </p:nvSpPr>
          <p:spPr>
            <a:xfrm>
              <a:off x="6522175" y="519532"/>
              <a:ext cx="0" cy="0"/>
            </a:xfrm>
            <a:prstGeom prst="ellipse">
              <a:avLst/>
            </a:prstGeom>
            <a:solidFill>
              <a:srgbClr val="304C7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0" name="Google Shape;1670;p50"/>
            <p:cNvSpPr/>
            <p:nvPr/>
          </p:nvSpPr>
          <p:spPr>
            <a:xfrm>
              <a:off x="6556396" y="553754"/>
              <a:ext cx="0" cy="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1" name="Google Shape;1671;p50"/>
            <p:cNvSpPr/>
            <p:nvPr/>
          </p:nvSpPr>
          <p:spPr>
            <a:xfrm>
              <a:off x="6639505" y="607530"/>
              <a:ext cx="0" cy="0"/>
            </a:xfrm>
            <a:prstGeom prst="ellipse">
              <a:avLst/>
            </a:prstGeom>
            <a:solidFill>
              <a:srgbClr val="304C7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2" name="Google Shape;1672;p50"/>
            <p:cNvSpPr/>
            <p:nvPr/>
          </p:nvSpPr>
          <p:spPr>
            <a:xfrm>
              <a:off x="5847529" y="485311"/>
              <a:ext cx="561715" cy="375824"/>
            </a:xfrm>
            <a:custGeom>
              <a:rect b="b" l="l" r="r" t="t"/>
              <a:pathLst>
                <a:path extrusionOk="0" h="1025" w="1532">
                  <a:moveTo>
                    <a:pt x="1532" y="767"/>
                  </a:moveTo>
                  <a:cubicBezTo>
                    <a:pt x="1532" y="858"/>
                    <a:pt x="1517" y="945"/>
                    <a:pt x="1487" y="1025"/>
                  </a:cubicBezTo>
                  <a:cubicBezTo>
                    <a:pt x="44" y="1025"/>
                    <a:pt x="44" y="1025"/>
                    <a:pt x="44" y="1025"/>
                  </a:cubicBezTo>
                  <a:cubicBezTo>
                    <a:pt x="15" y="945"/>
                    <a:pt x="0" y="858"/>
                    <a:pt x="0" y="767"/>
                  </a:cubicBezTo>
                  <a:cubicBezTo>
                    <a:pt x="0" y="344"/>
                    <a:pt x="343" y="0"/>
                    <a:pt x="766" y="0"/>
                  </a:cubicBezTo>
                  <a:cubicBezTo>
                    <a:pt x="1189" y="0"/>
                    <a:pt x="1532" y="344"/>
                    <a:pt x="1532" y="767"/>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3" name="Google Shape;1673;p50"/>
            <p:cNvSpPr/>
            <p:nvPr/>
          </p:nvSpPr>
          <p:spPr>
            <a:xfrm>
              <a:off x="5881751" y="519532"/>
              <a:ext cx="0" cy="0"/>
            </a:xfrm>
            <a:prstGeom prst="ellipse">
              <a:avLst/>
            </a:prstGeom>
            <a:solidFill>
              <a:srgbClr val="304C7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4" name="Google Shape;1674;p50"/>
            <p:cNvSpPr/>
            <p:nvPr/>
          </p:nvSpPr>
          <p:spPr>
            <a:xfrm>
              <a:off x="5915972" y="553754"/>
              <a:ext cx="0" cy="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5" name="Google Shape;1675;p50"/>
            <p:cNvSpPr/>
            <p:nvPr/>
          </p:nvSpPr>
          <p:spPr>
            <a:xfrm>
              <a:off x="6253294" y="754193"/>
              <a:ext cx="59398" cy="59399"/>
            </a:xfrm>
            <a:custGeom>
              <a:rect b="b" l="l" r="r" t="t"/>
              <a:pathLst>
                <a:path extrusionOk="0" h="162" w="162">
                  <a:moveTo>
                    <a:pt x="29" y="133"/>
                  </a:moveTo>
                  <a:cubicBezTo>
                    <a:pt x="0" y="104"/>
                    <a:pt x="0" y="57"/>
                    <a:pt x="29" y="28"/>
                  </a:cubicBezTo>
                  <a:cubicBezTo>
                    <a:pt x="58" y="0"/>
                    <a:pt x="104" y="0"/>
                    <a:pt x="133" y="28"/>
                  </a:cubicBezTo>
                  <a:cubicBezTo>
                    <a:pt x="162" y="57"/>
                    <a:pt x="162" y="104"/>
                    <a:pt x="133" y="133"/>
                  </a:cubicBezTo>
                  <a:cubicBezTo>
                    <a:pt x="104" y="162"/>
                    <a:pt x="58" y="162"/>
                    <a:pt x="29" y="133"/>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6" name="Google Shape;1676;p50"/>
            <p:cNvSpPr/>
            <p:nvPr/>
          </p:nvSpPr>
          <p:spPr>
            <a:xfrm>
              <a:off x="7128378" y="485311"/>
              <a:ext cx="562082" cy="375824"/>
            </a:xfrm>
            <a:custGeom>
              <a:rect b="b" l="l" r="r" t="t"/>
              <a:pathLst>
                <a:path extrusionOk="0" h="1025" w="1533">
                  <a:moveTo>
                    <a:pt x="1533" y="767"/>
                  </a:moveTo>
                  <a:cubicBezTo>
                    <a:pt x="1533" y="858"/>
                    <a:pt x="1517" y="945"/>
                    <a:pt x="1488" y="1025"/>
                  </a:cubicBezTo>
                  <a:cubicBezTo>
                    <a:pt x="45" y="1025"/>
                    <a:pt x="45" y="1025"/>
                    <a:pt x="45" y="1025"/>
                  </a:cubicBezTo>
                  <a:cubicBezTo>
                    <a:pt x="16" y="945"/>
                    <a:pt x="0" y="858"/>
                    <a:pt x="0" y="767"/>
                  </a:cubicBezTo>
                  <a:cubicBezTo>
                    <a:pt x="0" y="344"/>
                    <a:pt x="343" y="0"/>
                    <a:pt x="767" y="0"/>
                  </a:cubicBezTo>
                  <a:cubicBezTo>
                    <a:pt x="1190" y="0"/>
                    <a:pt x="1533" y="344"/>
                    <a:pt x="1533" y="767"/>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7" name="Google Shape;1677;p50"/>
            <p:cNvSpPr/>
            <p:nvPr/>
          </p:nvSpPr>
          <p:spPr>
            <a:xfrm>
              <a:off x="7167488" y="519532"/>
              <a:ext cx="0" cy="0"/>
            </a:xfrm>
            <a:prstGeom prst="ellipse">
              <a:avLst/>
            </a:prstGeom>
            <a:solidFill>
              <a:srgbClr val="304C7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8" name="Google Shape;1678;p50"/>
            <p:cNvSpPr/>
            <p:nvPr/>
          </p:nvSpPr>
          <p:spPr>
            <a:xfrm>
              <a:off x="7196820" y="553754"/>
              <a:ext cx="0" cy="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9" name="Google Shape;1679;p50"/>
            <p:cNvSpPr/>
            <p:nvPr/>
          </p:nvSpPr>
          <p:spPr>
            <a:xfrm>
              <a:off x="7226153" y="798192"/>
              <a:ext cx="64140" cy="58127"/>
            </a:xfrm>
            <a:custGeom>
              <a:rect b="b" l="l" r="r" t="t"/>
              <a:pathLst>
                <a:path extrusionOk="0" h="164" w="164">
                  <a:moveTo>
                    <a:pt x="102" y="11"/>
                  </a:moveTo>
                  <a:cubicBezTo>
                    <a:pt x="141" y="21"/>
                    <a:pt x="164" y="62"/>
                    <a:pt x="154" y="101"/>
                  </a:cubicBezTo>
                  <a:cubicBezTo>
                    <a:pt x="143" y="141"/>
                    <a:pt x="103" y="164"/>
                    <a:pt x="63" y="154"/>
                  </a:cubicBezTo>
                  <a:cubicBezTo>
                    <a:pt x="24" y="143"/>
                    <a:pt x="0" y="102"/>
                    <a:pt x="11" y="63"/>
                  </a:cubicBezTo>
                  <a:cubicBezTo>
                    <a:pt x="22" y="24"/>
                    <a:pt x="62" y="0"/>
                    <a:pt x="102" y="11"/>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0" name="Google Shape;1680;p50"/>
            <p:cNvSpPr/>
            <p:nvPr/>
          </p:nvSpPr>
          <p:spPr>
            <a:xfrm>
              <a:off x="6243517" y="1179515"/>
              <a:ext cx="1058533" cy="34735"/>
            </a:xfrm>
            <a:custGeom>
              <a:rect b="b" l="l" r="r" t="t"/>
              <a:pathLst>
                <a:path extrusionOk="0" h="98" w="2887">
                  <a:moveTo>
                    <a:pt x="2887" y="49"/>
                  </a:moveTo>
                  <a:cubicBezTo>
                    <a:pt x="2887" y="63"/>
                    <a:pt x="2881" y="75"/>
                    <a:pt x="2872" y="84"/>
                  </a:cubicBezTo>
                  <a:cubicBezTo>
                    <a:pt x="2864" y="93"/>
                    <a:pt x="2851" y="98"/>
                    <a:pt x="2838" y="98"/>
                  </a:cubicBezTo>
                  <a:cubicBezTo>
                    <a:pt x="49" y="98"/>
                    <a:pt x="49" y="98"/>
                    <a:pt x="49" y="98"/>
                  </a:cubicBezTo>
                  <a:cubicBezTo>
                    <a:pt x="22" y="98"/>
                    <a:pt x="0" y="76"/>
                    <a:pt x="0" y="49"/>
                  </a:cubicBezTo>
                  <a:cubicBezTo>
                    <a:pt x="0" y="36"/>
                    <a:pt x="5" y="23"/>
                    <a:pt x="14" y="14"/>
                  </a:cubicBezTo>
                  <a:cubicBezTo>
                    <a:pt x="23" y="5"/>
                    <a:pt x="35" y="0"/>
                    <a:pt x="49" y="0"/>
                  </a:cubicBezTo>
                  <a:cubicBezTo>
                    <a:pt x="2838" y="0"/>
                    <a:pt x="2838" y="0"/>
                    <a:pt x="2838" y="0"/>
                  </a:cubicBezTo>
                  <a:cubicBezTo>
                    <a:pt x="2865" y="0"/>
                    <a:pt x="2887" y="22"/>
                    <a:pt x="2887" y="49"/>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1" name="Google Shape;1681;p50"/>
            <p:cNvSpPr/>
            <p:nvPr/>
          </p:nvSpPr>
          <p:spPr>
            <a:xfrm>
              <a:off x="6717724" y="1150182"/>
              <a:ext cx="0" cy="0"/>
            </a:xfrm>
            <a:prstGeom prst="ellipse">
              <a:avLst/>
            </a:prstGeom>
            <a:solidFill>
              <a:srgbClr val="FFAD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2" name="Google Shape;1682;p50"/>
            <p:cNvSpPr/>
            <p:nvPr/>
          </p:nvSpPr>
          <p:spPr>
            <a:xfrm>
              <a:off x="6145742" y="1169737"/>
              <a:ext cx="34221" cy="63554"/>
            </a:xfrm>
            <a:custGeom>
              <a:rect b="b" l="l" r="r" t="t"/>
              <a:pathLst>
                <a:path extrusionOk="0" h="13" w="7">
                  <a:moveTo>
                    <a:pt x="0" y="0"/>
                  </a:moveTo>
                  <a:lnTo>
                    <a:pt x="1" y="0"/>
                  </a:lnTo>
                  <a:lnTo>
                    <a:pt x="1" y="11"/>
                  </a:lnTo>
                  <a:lnTo>
                    <a:pt x="7" y="11"/>
                  </a:lnTo>
                  <a:lnTo>
                    <a:pt x="7" y="13"/>
                  </a:lnTo>
                  <a:lnTo>
                    <a:pt x="0" y="13"/>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3" name="Google Shape;1683;p50"/>
            <p:cNvSpPr/>
            <p:nvPr/>
          </p:nvSpPr>
          <p:spPr>
            <a:xfrm>
              <a:off x="7343483" y="1169737"/>
              <a:ext cx="38633" cy="64031"/>
            </a:xfrm>
            <a:custGeom>
              <a:rect b="b" l="l" r="r" t="t"/>
              <a:pathLst>
                <a:path extrusionOk="0" h="169" w="109">
                  <a:moveTo>
                    <a:pt x="0" y="4"/>
                  </a:moveTo>
                  <a:cubicBezTo>
                    <a:pt x="11" y="2"/>
                    <a:pt x="26" y="0"/>
                    <a:pt x="41" y="0"/>
                  </a:cubicBezTo>
                  <a:cubicBezTo>
                    <a:pt x="65" y="0"/>
                    <a:pt x="79" y="5"/>
                    <a:pt x="90" y="14"/>
                  </a:cubicBezTo>
                  <a:cubicBezTo>
                    <a:pt x="98" y="22"/>
                    <a:pt x="103" y="33"/>
                    <a:pt x="103" y="46"/>
                  </a:cubicBezTo>
                  <a:cubicBezTo>
                    <a:pt x="103" y="68"/>
                    <a:pt x="89" y="83"/>
                    <a:pt x="71" y="89"/>
                  </a:cubicBezTo>
                  <a:cubicBezTo>
                    <a:pt x="71" y="89"/>
                    <a:pt x="71" y="89"/>
                    <a:pt x="71" y="89"/>
                  </a:cubicBezTo>
                  <a:cubicBezTo>
                    <a:pt x="84" y="94"/>
                    <a:pt x="92" y="106"/>
                    <a:pt x="96" y="123"/>
                  </a:cubicBezTo>
                  <a:cubicBezTo>
                    <a:pt x="102" y="147"/>
                    <a:pt x="106" y="163"/>
                    <a:pt x="109" y="169"/>
                  </a:cubicBezTo>
                  <a:cubicBezTo>
                    <a:pt x="87" y="169"/>
                    <a:pt x="87" y="169"/>
                    <a:pt x="87" y="169"/>
                  </a:cubicBezTo>
                  <a:cubicBezTo>
                    <a:pt x="84" y="165"/>
                    <a:pt x="80" y="150"/>
                    <a:pt x="75" y="129"/>
                  </a:cubicBezTo>
                  <a:cubicBezTo>
                    <a:pt x="70" y="106"/>
                    <a:pt x="62" y="97"/>
                    <a:pt x="42" y="97"/>
                  </a:cubicBezTo>
                  <a:cubicBezTo>
                    <a:pt x="21" y="97"/>
                    <a:pt x="21" y="97"/>
                    <a:pt x="21" y="97"/>
                  </a:cubicBezTo>
                  <a:cubicBezTo>
                    <a:pt x="21" y="169"/>
                    <a:pt x="21" y="169"/>
                    <a:pt x="21" y="169"/>
                  </a:cubicBezTo>
                  <a:cubicBezTo>
                    <a:pt x="0" y="169"/>
                    <a:pt x="0" y="169"/>
                    <a:pt x="0" y="169"/>
                  </a:cubicBezTo>
                  <a:lnTo>
                    <a:pt x="0" y="4"/>
                  </a:lnTo>
                  <a:close/>
                  <a:moveTo>
                    <a:pt x="21" y="80"/>
                  </a:moveTo>
                  <a:cubicBezTo>
                    <a:pt x="44" y="80"/>
                    <a:pt x="44" y="80"/>
                    <a:pt x="44" y="80"/>
                  </a:cubicBezTo>
                  <a:cubicBezTo>
                    <a:pt x="67" y="80"/>
                    <a:pt x="81" y="68"/>
                    <a:pt x="81" y="48"/>
                  </a:cubicBezTo>
                  <a:cubicBezTo>
                    <a:pt x="81" y="27"/>
                    <a:pt x="66" y="17"/>
                    <a:pt x="43" y="17"/>
                  </a:cubicBezTo>
                  <a:cubicBezTo>
                    <a:pt x="32" y="17"/>
                    <a:pt x="25" y="18"/>
                    <a:pt x="21" y="19"/>
                  </a:cubicBezTo>
                  <a:lnTo>
                    <a:pt x="21" y="8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4" name="Google Shape;1684;p50"/>
            <p:cNvSpPr/>
            <p:nvPr/>
          </p:nvSpPr>
          <p:spPr>
            <a:xfrm>
              <a:off x="6243517" y="1057296"/>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5" name="Google Shape;1685;p50"/>
            <p:cNvSpPr/>
            <p:nvPr/>
          </p:nvSpPr>
          <p:spPr>
            <a:xfrm>
              <a:off x="6292404" y="1086628"/>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6" name="Google Shape;1686;p50"/>
            <p:cNvSpPr/>
            <p:nvPr/>
          </p:nvSpPr>
          <p:spPr>
            <a:xfrm>
              <a:off x="6346180" y="1086628"/>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7" name="Google Shape;1687;p50"/>
            <p:cNvSpPr/>
            <p:nvPr/>
          </p:nvSpPr>
          <p:spPr>
            <a:xfrm>
              <a:off x="6399957" y="1086628"/>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8" name="Google Shape;1688;p50"/>
            <p:cNvSpPr/>
            <p:nvPr/>
          </p:nvSpPr>
          <p:spPr>
            <a:xfrm>
              <a:off x="6448844" y="1086628"/>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9" name="Google Shape;1689;p50"/>
            <p:cNvSpPr/>
            <p:nvPr/>
          </p:nvSpPr>
          <p:spPr>
            <a:xfrm>
              <a:off x="6502620" y="1057296"/>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0" name="Google Shape;1690;p50"/>
            <p:cNvSpPr/>
            <p:nvPr/>
          </p:nvSpPr>
          <p:spPr>
            <a:xfrm>
              <a:off x="6551507" y="1086628"/>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1" name="Google Shape;1691;p50"/>
            <p:cNvSpPr/>
            <p:nvPr/>
          </p:nvSpPr>
          <p:spPr>
            <a:xfrm>
              <a:off x="6605283" y="1086628"/>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2" name="Google Shape;1692;p50"/>
            <p:cNvSpPr/>
            <p:nvPr/>
          </p:nvSpPr>
          <p:spPr>
            <a:xfrm>
              <a:off x="6654171" y="1086628"/>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3" name="Google Shape;1693;p50"/>
            <p:cNvSpPr/>
            <p:nvPr/>
          </p:nvSpPr>
          <p:spPr>
            <a:xfrm>
              <a:off x="6707947" y="1086628"/>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4" name="Google Shape;1694;p50"/>
            <p:cNvSpPr/>
            <p:nvPr/>
          </p:nvSpPr>
          <p:spPr>
            <a:xfrm>
              <a:off x="6756834" y="1057296"/>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5" name="Google Shape;1695;p50"/>
            <p:cNvSpPr/>
            <p:nvPr/>
          </p:nvSpPr>
          <p:spPr>
            <a:xfrm>
              <a:off x="6810610" y="1086628"/>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6" name="Google Shape;1696;p50"/>
            <p:cNvSpPr/>
            <p:nvPr/>
          </p:nvSpPr>
          <p:spPr>
            <a:xfrm>
              <a:off x="6859498" y="1086628"/>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7" name="Google Shape;1697;p50"/>
            <p:cNvSpPr/>
            <p:nvPr/>
          </p:nvSpPr>
          <p:spPr>
            <a:xfrm>
              <a:off x="6913274" y="1086628"/>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8" name="Google Shape;1698;p50"/>
            <p:cNvSpPr/>
            <p:nvPr/>
          </p:nvSpPr>
          <p:spPr>
            <a:xfrm>
              <a:off x="6967050" y="1086628"/>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9" name="Google Shape;1699;p50"/>
            <p:cNvSpPr/>
            <p:nvPr/>
          </p:nvSpPr>
          <p:spPr>
            <a:xfrm>
              <a:off x="7015937" y="1057296"/>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0" name="Google Shape;1700;p50"/>
            <p:cNvSpPr/>
            <p:nvPr/>
          </p:nvSpPr>
          <p:spPr>
            <a:xfrm>
              <a:off x="7069713" y="1086628"/>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1" name="Google Shape;1701;p50"/>
            <p:cNvSpPr/>
            <p:nvPr/>
          </p:nvSpPr>
          <p:spPr>
            <a:xfrm>
              <a:off x="7118601" y="1086628"/>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2" name="Google Shape;1702;p50"/>
            <p:cNvSpPr/>
            <p:nvPr/>
          </p:nvSpPr>
          <p:spPr>
            <a:xfrm>
              <a:off x="7172377" y="1086628"/>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3" name="Google Shape;1703;p50"/>
            <p:cNvSpPr/>
            <p:nvPr/>
          </p:nvSpPr>
          <p:spPr>
            <a:xfrm>
              <a:off x="7221264" y="1086628"/>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4" name="Google Shape;1704;p50"/>
            <p:cNvSpPr/>
            <p:nvPr/>
          </p:nvSpPr>
          <p:spPr>
            <a:xfrm>
              <a:off x="7275040" y="1057296"/>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5" name="Google Shape;1705;p50"/>
            <p:cNvSpPr/>
            <p:nvPr/>
          </p:nvSpPr>
          <p:spPr>
            <a:xfrm>
              <a:off x="6013746" y="397313"/>
              <a:ext cx="24444" cy="39110"/>
            </a:xfrm>
            <a:custGeom>
              <a:rect b="b" l="l" r="r" t="t"/>
              <a:pathLst>
                <a:path extrusionOk="0" h="8" w="5">
                  <a:moveTo>
                    <a:pt x="0" y="0"/>
                  </a:moveTo>
                  <a:lnTo>
                    <a:pt x="1" y="0"/>
                  </a:lnTo>
                  <a:lnTo>
                    <a:pt x="1" y="7"/>
                  </a:lnTo>
                  <a:lnTo>
                    <a:pt x="5" y="7"/>
                  </a:lnTo>
                  <a:lnTo>
                    <a:pt x="5" y="8"/>
                  </a:lnTo>
                  <a:lnTo>
                    <a:pt x="0" y="8"/>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6" name="Google Shape;1706;p50"/>
            <p:cNvSpPr/>
            <p:nvPr/>
          </p:nvSpPr>
          <p:spPr>
            <a:xfrm>
              <a:off x="6038190" y="407091"/>
              <a:ext cx="29552" cy="29418"/>
            </a:xfrm>
            <a:custGeom>
              <a:rect b="b" l="l" r="r" t="t"/>
              <a:pathLst>
                <a:path extrusionOk="0" h="83" w="78">
                  <a:moveTo>
                    <a:pt x="78" y="41"/>
                  </a:moveTo>
                  <a:cubicBezTo>
                    <a:pt x="78" y="71"/>
                    <a:pt x="57" y="83"/>
                    <a:pt x="38" y="83"/>
                  </a:cubicBezTo>
                  <a:cubicBezTo>
                    <a:pt x="17" y="83"/>
                    <a:pt x="0" y="68"/>
                    <a:pt x="0" y="42"/>
                  </a:cubicBezTo>
                  <a:cubicBezTo>
                    <a:pt x="0" y="16"/>
                    <a:pt x="18" y="0"/>
                    <a:pt x="40" y="0"/>
                  </a:cubicBezTo>
                  <a:cubicBezTo>
                    <a:pt x="62" y="0"/>
                    <a:pt x="78" y="17"/>
                    <a:pt x="78" y="41"/>
                  </a:cubicBezTo>
                  <a:close/>
                  <a:moveTo>
                    <a:pt x="15" y="42"/>
                  </a:moveTo>
                  <a:cubicBezTo>
                    <a:pt x="15" y="59"/>
                    <a:pt x="25" y="73"/>
                    <a:pt x="39" y="73"/>
                  </a:cubicBezTo>
                  <a:cubicBezTo>
                    <a:pt x="53" y="73"/>
                    <a:pt x="63" y="60"/>
                    <a:pt x="63" y="42"/>
                  </a:cubicBezTo>
                  <a:cubicBezTo>
                    <a:pt x="63" y="28"/>
                    <a:pt x="56" y="11"/>
                    <a:pt x="39" y="11"/>
                  </a:cubicBezTo>
                  <a:cubicBezTo>
                    <a:pt x="22" y="11"/>
                    <a:pt x="15" y="27"/>
                    <a:pt x="15" y="42"/>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7" name="Google Shape;1707;p50"/>
            <p:cNvSpPr/>
            <p:nvPr/>
          </p:nvSpPr>
          <p:spPr>
            <a:xfrm>
              <a:off x="6072411" y="407091"/>
              <a:ext cx="14666" cy="29064"/>
            </a:xfrm>
            <a:custGeom>
              <a:rect b="b" l="l" r="r" t="t"/>
              <a:pathLst>
                <a:path extrusionOk="0" h="82" w="40">
                  <a:moveTo>
                    <a:pt x="0" y="27"/>
                  </a:moveTo>
                  <a:cubicBezTo>
                    <a:pt x="0" y="17"/>
                    <a:pt x="0" y="9"/>
                    <a:pt x="0" y="2"/>
                  </a:cubicBezTo>
                  <a:cubicBezTo>
                    <a:pt x="12" y="2"/>
                    <a:pt x="12" y="2"/>
                    <a:pt x="12" y="2"/>
                  </a:cubicBezTo>
                  <a:cubicBezTo>
                    <a:pt x="13" y="18"/>
                    <a:pt x="13" y="18"/>
                    <a:pt x="13" y="18"/>
                  </a:cubicBezTo>
                  <a:cubicBezTo>
                    <a:pt x="13" y="18"/>
                    <a:pt x="13" y="18"/>
                    <a:pt x="13" y="18"/>
                  </a:cubicBezTo>
                  <a:cubicBezTo>
                    <a:pt x="17" y="7"/>
                    <a:pt x="26" y="0"/>
                    <a:pt x="35" y="0"/>
                  </a:cubicBezTo>
                  <a:cubicBezTo>
                    <a:pt x="37" y="0"/>
                    <a:pt x="38" y="0"/>
                    <a:pt x="40" y="1"/>
                  </a:cubicBezTo>
                  <a:cubicBezTo>
                    <a:pt x="40" y="14"/>
                    <a:pt x="40" y="14"/>
                    <a:pt x="40" y="14"/>
                  </a:cubicBezTo>
                  <a:cubicBezTo>
                    <a:pt x="38" y="14"/>
                    <a:pt x="37" y="14"/>
                    <a:pt x="35" y="14"/>
                  </a:cubicBezTo>
                  <a:cubicBezTo>
                    <a:pt x="24" y="14"/>
                    <a:pt x="17" y="22"/>
                    <a:pt x="15" y="32"/>
                  </a:cubicBezTo>
                  <a:cubicBezTo>
                    <a:pt x="15" y="34"/>
                    <a:pt x="15" y="37"/>
                    <a:pt x="15" y="39"/>
                  </a:cubicBezTo>
                  <a:cubicBezTo>
                    <a:pt x="15" y="82"/>
                    <a:pt x="15" y="82"/>
                    <a:pt x="15" y="82"/>
                  </a:cubicBezTo>
                  <a:cubicBezTo>
                    <a:pt x="0" y="82"/>
                    <a:pt x="0" y="82"/>
                    <a:pt x="0" y="82"/>
                  </a:cubicBezTo>
                  <a:lnTo>
                    <a:pt x="0" y="2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8" name="Google Shape;1708;p50"/>
            <p:cNvSpPr/>
            <p:nvPr/>
          </p:nvSpPr>
          <p:spPr>
            <a:xfrm>
              <a:off x="6091966" y="407091"/>
              <a:ext cx="24810" cy="29418"/>
            </a:xfrm>
            <a:custGeom>
              <a:rect b="b" l="l" r="r" t="t"/>
              <a:pathLst>
                <a:path extrusionOk="0" h="83" w="70">
                  <a:moveTo>
                    <a:pt x="13" y="44"/>
                  </a:moveTo>
                  <a:cubicBezTo>
                    <a:pt x="14" y="64"/>
                    <a:pt x="26" y="72"/>
                    <a:pt x="41" y="72"/>
                  </a:cubicBezTo>
                  <a:cubicBezTo>
                    <a:pt x="51" y="72"/>
                    <a:pt x="57" y="70"/>
                    <a:pt x="63" y="68"/>
                  </a:cubicBezTo>
                  <a:cubicBezTo>
                    <a:pt x="65" y="78"/>
                    <a:pt x="65" y="78"/>
                    <a:pt x="65" y="78"/>
                  </a:cubicBezTo>
                  <a:cubicBezTo>
                    <a:pt x="60" y="81"/>
                    <a:pt x="51" y="83"/>
                    <a:pt x="39" y="83"/>
                  </a:cubicBezTo>
                  <a:cubicBezTo>
                    <a:pt x="14" y="83"/>
                    <a:pt x="0" y="67"/>
                    <a:pt x="0" y="43"/>
                  </a:cubicBezTo>
                  <a:cubicBezTo>
                    <a:pt x="0" y="19"/>
                    <a:pt x="14" y="0"/>
                    <a:pt x="37" y="0"/>
                  </a:cubicBezTo>
                  <a:cubicBezTo>
                    <a:pt x="63" y="0"/>
                    <a:pt x="70" y="23"/>
                    <a:pt x="70" y="38"/>
                  </a:cubicBezTo>
                  <a:cubicBezTo>
                    <a:pt x="70" y="41"/>
                    <a:pt x="70" y="43"/>
                    <a:pt x="69" y="44"/>
                  </a:cubicBezTo>
                  <a:lnTo>
                    <a:pt x="13" y="44"/>
                  </a:lnTo>
                  <a:close/>
                  <a:moveTo>
                    <a:pt x="56" y="34"/>
                  </a:moveTo>
                  <a:cubicBezTo>
                    <a:pt x="56" y="25"/>
                    <a:pt x="52" y="10"/>
                    <a:pt x="36" y="10"/>
                  </a:cubicBezTo>
                  <a:cubicBezTo>
                    <a:pt x="21" y="10"/>
                    <a:pt x="15" y="24"/>
                    <a:pt x="14" y="34"/>
                  </a:cubicBezTo>
                  <a:lnTo>
                    <a:pt x="56" y="3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9" name="Google Shape;1709;p50"/>
            <p:cNvSpPr/>
            <p:nvPr/>
          </p:nvSpPr>
          <p:spPr>
            <a:xfrm>
              <a:off x="6121299" y="407091"/>
              <a:ext cx="43571" cy="29064"/>
            </a:xfrm>
            <a:custGeom>
              <a:rect b="b" l="l" r="r" t="t"/>
              <a:pathLst>
                <a:path extrusionOk="0" h="82" w="115">
                  <a:moveTo>
                    <a:pt x="1" y="23"/>
                  </a:moveTo>
                  <a:cubicBezTo>
                    <a:pt x="1" y="15"/>
                    <a:pt x="1" y="9"/>
                    <a:pt x="0" y="2"/>
                  </a:cubicBezTo>
                  <a:cubicBezTo>
                    <a:pt x="13" y="2"/>
                    <a:pt x="13" y="2"/>
                    <a:pt x="13" y="2"/>
                  </a:cubicBezTo>
                  <a:cubicBezTo>
                    <a:pt x="14" y="15"/>
                    <a:pt x="14" y="15"/>
                    <a:pt x="14" y="15"/>
                  </a:cubicBezTo>
                  <a:cubicBezTo>
                    <a:pt x="14" y="15"/>
                    <a:pt x="14" y="15"/>
                    <a:pt x="14" y="15"/>
                  </a:cubicBezTo>
                  <a:cubicBezTo>
                    <a:pt x="18" y="7"/>
                    <a:pt x="26" y="0"/>
                    <a:pt x="39" y="0"/>
                  </a:cubicBezTo>
                  <a:cubicBezTo>
                    <a:pt x="50" y="0"/>
                    <a:pt x="58" y="7"/>
                    <a:pt x="62" y="16"/>
                  </a:cubicBezTo>
                  <a:cubicBezTo>
                    <a:pt x="62" y="16"/>
                    <a:pt x="62" y="16"/>
                    <a:pt x="62" y="16"/>
                  </a:cubicBezTo>
                  <a:cubicBezTo>
                    <a:pt x="64" y="12"/>
                    <a:pt x="67" y="8"/>
                    <a:pt x="71" y="6"/>
                  </a:cubicBezTo>
                  <a:cubicBezTo>
                    <a:pt x="76" y="2"/>
                    <a:pt x="81" y="0"/>
                    <a:pt x="88" y="0"/>
                  </a:cubicBezTo>
                  <a:cubicBezTo>
                    <a:pt x="99" y="0"/>
                    <a:pt x="115" y="7"/>
                    <a:pt x="115" y="35"/>
                  </a:cubicBezTo>
                  <a:cubicBezTo>
                    <a:pt x="115" y="82"/>
                    <a:pt x="115" y="82"/>
                    <a:pt x="115" y="82"/>
                  </a:cubicBezTo>
                  <a:cubicBezTo>
                    <a:pt x="100" y="82"/>
                    <a:pt x="100" y="82"/>
                    <a:pt x="100" y="82"/>
                  </a:cubicBezTo>
                  <a:cubicBezTo>
                    <a:pt x="100" y="36"/>
                    <a:pt x="100" y="36"/>
                    <a:pt x="100" y="36"/>
                  </a:cubicBezTo>
                  <a:cubicBezTo>
                    <a:pt x="100" y="21"/>
                    <a:pt x="95" y="12"/>
                    <a:pt x="83" y="12"/>
                  </a:cubicBezTo>
                  <a:cubicBezTo>
                    <a:pt x="75" y="12"/>
                    <a:pt x="68" y="18"/>
                    <a:pt x="66" y="25"/>
                  </a:cubicBezTo>
                  <a:cubicBezTo>
                    <a:pt x="65" y="27"/>
                    <a:pt x="65" y="30"/>
                    <a:pt x="65" y="32"/>
                  </a:cubicBezTo>
                  <a:cubicBezTo>
                    <a:pt x="65" y="82"/>
                    <a:pt x="65" y="82"/>
                    <a:pt x="65" y="82"/>
                  </a:cubicBezTo>
                  <a:cubicBezTo>
                    <a:pt x="51" y="82"/>
                    <a:pt x="51" y="82"/>
                    <a:pt x="51" y="82"/>
                  </a:cubicBezTo>
                  <a:cubicBezTo>
                    <a:pt x="51" y="34"/>
                    <a:pt x="51" y="34"/>
                    <a:pt x="51" y="34"/>
                  </a:cubicBezTo>
                  <a:cubicBezTo>
                    <a:pt x="51" y="21"/>
                    <a:pt x="45" y="12"/>
                    <a:pt x="34" y="12"/>
                  </a:cubicBezTo>
                  <a:cubicBezTo>
                    <a:pt x="25" y="12"/>
                    <a:pt x="18" y="19"/>
                    <a:pt x="16" y="26"/>
                  </a:cubicBezTo>
                  <a:cubicBezTo>
                    <a:pt x="15" y="29"/>
                    <a:pt x="15" y="31"/>
                    <a:pt x="15" y="34"/>
                  </a:cubicBezTo>
                  <a:cubicBezTo>
                    <a:pt x="15" y="82"/>
                    <a:pt x="15" y="82"/>
                    <a:pt x="15" y="82"/>
                  </a:cubicBezTo>
                  <a:cubicBezTo>
                    <a:pt x="1" y="82"/>
                    <a:pt x="1" y="82"/>
                    <a:pt x="1" y="82"/>
                  </a:cubicBezTo>
                  <a:lnTo>
                    <a:pt x="1" y="2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0" name="Google Shape;1710;p50"/>
            <p:cNvSpPr/>
            <p:nvPr/>
          </p:nvSpPr>
          <p:spPr>
            <a:xfrm>
              <a:off x="6668837" y="397313"/>
              <a:ext cx="0" cy="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1" name="Google Shape;1711;p50"/>
            <p:cNvSpPr/>
            <p:nvPr/>
          </p:nvSpPr>
          <p:spPr>
            <a:xfrm>
              <a:off x="6683503" y="407091"/>
              <a:ext cx="24150" cy="39012"/>
            </a:xfrm>
            <a:custGeom>
              <a:rect b="b" l="l" r="r" t="t"/>
              <a:pathLst>
                <a:path extrusionOk="0" h="114" w="76">
                  <a:moveTo>
                    <a:pt x="1" y="28"/>
                  </a:moveTo>
                  <a:cubicBezTo>
                    <a:pt x="1" y="18"/>
                    <a:pt x="1" y="10"/>
                    <a:pt x="0" y="2"/>
                  </a:cubicBezTo>
                  <a:cubicBezTo>
                    <a:pt x="13" y="2"/>
                    <a:pt x="13" y="2"/>
                    <a:pt x="13" y="2"/>
                  </a:cubicBezTo>
                  <a:cubicBezTo>
                    <a:pt x="14" y="16"/>
                    <a:pt x="14" y="16"/>
                    <a:pt x="14" y="16"/>
                  </a:cubicBezTo>
                  <a:cubicBezTo>
                    <a:pt x="14" y="16"/>
                    <a:pt x="14" y="16"/>
                    <a:pt x="14" y="16"/>
                  </a:cubicBezTo>
                  <a:cubicBezTo>
                    <a:pt x="20" y="6"/>
                    <a:pt x="30" y="0"/>
                    <a:pt x="43" y="0"/>
                  </a:cubicBezTo>
                  <a:cubicBezTo>
                    <a:pt x="62" y="0"/>
                    <a:pt x="76" y="16"/>
                    <a:pt x="76" y="41"/>
                  </a:cubicBezTo>
                  <a:cubicBezTo>
                    <a:pt x="76" y="69"/>
                    <a:pt x="59" y="83"/>
                    <a:pt x="40" y="83"/>
                  </a:cubicBezTo>
                  <a:cubicBezTo>
                    <a:pt x="30" y="83"/>
                    <a:pt x="21" y="79"/>
                    <a:pt x="16" y="71"/>
                  </a:cubicBezTo>
                  <a:cubicBezTo>
                    <a:pt x="15" y="71"/>
                    <a:pt x="15" y="71"/>
                    <a:pt x="15" y="71"/>
                  </a:cubicBezTo>
                  <a:cubicBezTo>
                    <a:pt x="15" y="114"/>
                    <a:pt x="15" y="114"/>
                    <a:pt x="15" y="114"/>
                  </a:cubicBezTo>
                  <a:cubicBezTo>
                    <a:pt x="1" y="114"/>
                    <a:pt x="1" y="114"/>
                    <a:pt x="1" y="114"/>
                  </a:cubicBezTo>
                  <a:lnTo>
                    <a:pt x="1" y="28"/>
                  </a:lnTo>
                  <a:close/>
                  <a:moveTo>
                    <a:pt x="15" y="49"/>
                  </a:moveTo>
                  <a:cubicBezTo>
                    <a:pt x="15" y="51"/>
                    <a:pt x="16" y="53"/>
                    <a:pt x="16" y="55"/>
                  </a:cubicBezTo>
                  <a:cubicBezTo>
                    <a:pt x="19" y="65"/>
                    <a:pt x="27" y="72"/>
                    <a:pt x="38" y="72"/>
                  </a:cubicBezTo>
                  <a:cubicBezTo>
                    <a:pt x="53" y="72"/>
                    <a:pt x="62" y="60"/>
                    <a:pt x="62" y="41"/>
                  </a:cubicBezTo>
                  <a:cubicBezTo>
                    <a:pt x="62" y="25"/>
                    <a:pt x="54" y="12"/>
                    <a:pt x="38" y="12"/>
                  </a:cubicBezTo>
                  <a:cubicBezTo>
                    <a:pt x="28" y="12"/>
                    <a:pt x="19" y="19"/>
                    <a:pt x="16" y="30"/>
                  </a:cubicBezTo>
                  <a:cubicBezTo>
                    <a:pt x="16" y="31"/>
                    <a:pt x="15" y="34"/>
                    <a:pt x="15" y="35"/>
                  </a:cubicBezTo>
                  <a:lnTo>
                    <a:pt x="15" y="4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2" name="Google Shape;1712;p50"/>
            <p:cNvSpPr/>
            <p:nvPr/>
          </p:nvSpPr>
          <p:spPr>
            <a:xfrm>
              <a:off x="6712836" y="407091"/>
              <a:ext cx="19702" cy="29418"/>
            </a:xfrm>
            <a:custGeom>
              <a:rect b="b" l="l" r="r" t="t"/>
              <a:pathLst>
                <a:path extrusionOk="0" h="83" w="52">
                  <a:moveTo>
                    <a:pt x="4" y="67"/>
                  </a:moveTo>
                  <a:cubicBezTo>
                    <a:pt x="8" y="70"/>
                    <a:pt x="16" y="73"/>
                    <a:pt x="23" y="73"/>
                  </a:cubicBezTo>
                  <a:cubicBezTo>
                    <a:pt x="33" y="73"/>
                    <a:pt x="38" y="67"/>
                    <a:pt x="38" y="61"/>
                  </a:cubicBezTo>
                  <a:cubicBezTo>
                    <a:pt x="38" y="54"/>
                    <a:pt x="34" y="50"/>
                    <a:pt x="24" y="46"/>
                  </a:cubicBezTo>
                  <a:cubicBezTo>
                    <a:pt x="9" y="41"/>
                    <a:pt x="2" y="33"/>
                    <a:pt x="2" y="23"/>
                  </a:cubicBezTo>
                  <a:cubicBezTo>
                    <a:pt x="2" y="11"/>
                    <a:pt x="13" y="0"/>
                    <a:pt x="30" y="0"/>
                  </a:cubicBezTo>
                  <a:cubicBezTo>
                    <a:pt x="38" y="0"/>
                    <a:pt x="45" y="2"/>
                    <a:pt x="50" y="5"/>
                  </a:cubicBezTo>
                  <a:cubicBezTo>
                    <a:pt x="46" y="16"/>
                    <a:pt x="46" y="16"/>
                    <a:pt x="46" y="16"/>
                  </a:cubicBezTo>
                  <a:cubicBezTo>
                    <a:pt x="43" y="14"/>
                    <a:pt x="37" y="11"/>
                    <a:pt x="30" y="11"/>
                  </a:cubicBezTo>
                  <a:cubicBezTo>
                    <a:pt x="21" y="11"/>
                    <a:pt x="16" y="16"/>
                    <a:pt x="16" y="22"/>
                  </a:cubicBezTo>
                  <a:cubicBezTo>
                    <a:pt x="16" y="28"/>
                    <a:pt x="21" y="31"/>
                    <a:pt x="31" y="35"/>
                  </a:cubicBezTo>
                  <a:cubicBezTo>
                    <a:pt x="45" y="41"/>
                    <a:pt x="52" y="47"/>
                    <a:pt x="52" y="59"/>
                  </a:cubicBezTo>
                  <a:cubicBezTo>
                    <a:pt x="52" y="73"/>
                    <a:pt x="41" y="83"/>
                    <a:pt x="23" y="83"/>
                  </a:cubicBezTo>
                  <a:cubicBezTo>
                    <a:pt x="14" y="83"/>
                    <a:pt x="6" y="81"/>
                    <a:pt x="0" y="78"/>
                  </a:cubicBezTo>
                  <a:lnTo>
                    <a:pt x="4" y="6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3" name="Google Shape;1713;p50"/>
            <p:cNvSpPr/>
            <p:nvPr/>
          </p:nvSpPr>
          <p:spPr>
            <a:xfrm>
              <a:off x="6737279" y="407091"/>
              <a:ext cx="24101" cy="29699"/>
            </a:xfrm>
            <a:custGeom>
              <a:rect b="b" l="l" r="r" t="t"/>
              <a:pathLst>
                <a:path extrusionOk="0" h="81" w="68">
                  <a:moveTo>
                    <a:pt x="68" y="58"/>
                  </a:moveTo>
                  <a:cubicBezTo>
                    <a:pt x="68" y="66"/>
                    <a:pt x="68" y="73"/>
                    <a:pt x="68" y="80"/>
                  </a:cubicBezTo>
                  <a:cubicBezTo>
                    <a:pt x="55" y="80"/>
                    <a:pt x="55" y="80"/>
                    <a:pt x="55" y="80"/>
                  </a:cubicBezTo>
                  <a:cubicBezTo>
                    <a:pt x="55" y="67"/>
                    <a:pt x="55" y="67"/>
                    <a:pt x="55" y="67"/>
                  </a:cubicBezTo>
                  <a:cubicBezTo>
                    <a:pt x="54" y="67"/>
                    <a:pt x="54" y="67"/>
                    <a:pt x="54" y="67"/>
                  </a:cubicBezTo>
                  <a:cubicBezTo>
                    <a:pt x="50" y="73"/>
                    <a:pt x="42" y="81"/>
                    <a:pt x="28" y="81"/>
                  </a:cubicBezTo>
                  <a:cubicBezTo>
                    <a:pt x="15" y="81"/>
                    <a:pt x="0" y="74"/>
                    <a:pt x="0" y="46"/>
                  </a:cubicBezTo>
                  <a:cubicBezTo>
                    <a:pt x="0" y="0"/>
                    <a:pt x="0" y="0"/>
                    <a:pt x="0" y="0"/>
                  </a:cubicBezTo>
                  <a:cubicBezTo>
                    <a:pt x="15" y="0"/>
                    <a:pt x="15" y="0"/>
                    <a:pt x="15" y="0"/>
                  </a:cubicBezTo>
                  <a:cubicBezTo>
                    <a:pt x="15" y="44"/>
                    <a:pt x="15" y="44"/>
                    <a:pt x="15" y="44"/>
                  </a:cubicBezTo>
                  <a:cubicBezTo>
                    <a:pt x="15" y="59"/>
                    <a:pt x="20" y="69"/>
                    <a:pt x="33" y="69"/>
                  </a:cubicBezTo>
                  <a:cubicBezTo>
                    <a:pt x="42" y="69"/>
                    <a:pt x="49" y="63"/>
                    <a:pt x="52" y="56"/>
                  </a:cubicBezTo>
                  <a:cubicBezTo>
                    <a:pt x="53" y="54"/>
                    <a:pt x="53" y="51"/>
                    <a:pt x="53" y="49"/>
                  </a:cubicBezTo>
                  <a:cubicBezTo>
                    <a:pt x="53" y="0"/>
                    <a:pt x="53" y="0"/>
                    <a:pt x="53" y="0"/>
                  </a:cubicBezTo>
                  <a:cubicBezTo>
                    <a:pt x="68" y="0"/>
                    <a:pt x="68" y="0"/>
                    <a:pt x="68" y="0"/>
                  </a:cubicBezTo>
                  <a:lnTo>
                    <a:pt x="68" y="5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4" name="Google Shape;1714;p50"/>
            <p:cNvSpPr/>
            <p:nvPr/>
          </p:nvSpPr>
          <p:spPr>
            <a:xfrm>
              <a:off x="6771501" y="407091"/>
              <a:ext cx="44585" cy="29064"/>
            </a:xfrm>
            <a:custGeom>
              <a:rect b="b" l="l" r="r" t="t"/>
              <a:pathLst>
                <a:path extrusionOk="0" h="82" w="114">
                  <a:moveTo>
                    <a:pt x="1" y="23"/>
                  </a:moveTo>
                  <a:cubicBezTo>
                    <a:pt x="1" y="15"/>
                    <a:pt x="0" y="9"/>
                    <a:pt x="0" y="2"/>
                  </a:cubicBezTo>
                  <a:cubicBezTo>
                    <a:pt x="13" y="2"/>
                    <a:pt x="13" y="2"/>
                    <a:pt x="13" y="2"/>
                  </a:cubicBezTo>
                  <a:cubicBezTo>
                    <a:pt x="13" y="15"/>
                    <a:pt x="13" y="15"/>
                    <a:pt x="13" y="15"/>
                  </a:cubicBezTo>
                  <a:cubicBezTo>
                    <a:pt x="14" y="15"/>
                    <a:pt x="14" y="15"/>
                    <a:pt x="14" y="15"/>
                  </a:cubicBezTo>
                  <a:cubicBezTo>
                    <a:pt x="18" y="7"/>
                    <a:pt x="26" y="0"/>
                    <a:pt x="39" y="0"/>
                  </a:cubicBezTo>
                  <a:cubicBezTo>
                    <a:pt x="50" y="0"/>
                    <a:pt x="58" y="7"/>
                    <a:pt x="61" y="16"/>
                  </a:cubicBezTo>
                  <a:cubicBezTo>
                    <a:pt x="62" y="16"/>
                    <a:pt x="62" y="16"/>
                    <a:pt x="62" y="16"/>
                  </a:cubicBezTo>
                  <a:cubicBezTo>
                    <a:pt x="64" y="12"/>
                    <a:pt x="67" y="8"/>
                    <a:pt x="71" y="6"/>
                  </a:cubicBezTo>
                  <a:cubicBezTo>
                    <a:pt x="75" y="2"/>
                    <a:pt x="81" y="0"/>
                    <a:pt x="88" y="0"/>
                  </a:cubicBezTo>
                  <a:cubicBezTo>
                    <a:pt x="99" y="0"/>
                    <a:pt x="114" y="7"/>
                    <a:pt x="114" y="35"/>
                  </a:cubicBezTo>
                  <a:cubicBezTo>
                    <a:pt x="114" y="82"/>
                    <a:pt x="114" y="82"/>
                    <a:pt x="114" y="82"/>
                  </a:cubicBezTo>
                  <a:cubicBezTo>
                    <a:pt x="100" y="82"/>
                    <a:pt x="100" y="82"/>
                    <a:pt x="100" y="82"/>
                  </a:cubicBezTo>
                  <a:cubicBezTo>
                    <a:pt x="100" y="36"/>
                    <a:pt x="100" y="36"/>
                    <a:pt x="100" y="36"/>
                  </a:cubicBezTo>
                  <a:cubicBezTo>
                    <a:pt x="100" y="21"/>
                    <a:pt x="95" y="12"/>
                    <a:pt x="83" y="12"/>
                  </a:cubicBezTo>
                  <a:cubicBezTo>
                    <a:pt x="75" y="12"/>
                    <a:pt x="68" y="18"/>
                    <a:pt x="66" y="25"/>
                  </a:cubicBezTo>
                  <a:cubicBezTo>
                    <a:pt x="65" y="27"/>
                    <a:pt x="65" y="30"/>
                    <a:pt x="65" y="32"/>
                  </a:cubicBezTo>
                  <a:cubicBezTo>
                    <a:pt x="65" y="82"/>
                    <a:pt x="65" y="82"/>
                    <a:pt x="65" y="82"/>
                  </a:cubicBezTo>
                  <a:cubicBezTo>
                    <a:pt x="50" y="82"/>
                    <a:pt x="50" y="82"/>
                    <a:pt x="50" y="82"/>
                  </a:cubicBezTo>
                  <a:cubicBezTo>
                    <a:pt x="50" y="34"/>
                    <a:pt x="50" y="34"/>
                    <a:pt x="50" y="34"/>
                  </a:cubicBezTo>
                  <a:cubicBezTo>
                    <a:pt x="50" y="21"/>
                    <a:pt x="45" y="12"/>
                    <a:pt x="34" y="12"/>
                  </a:cubicBezTo>
                  <a:cubicBezTo>
                    <a:pt x="25" y="12"/>
                    <a:pt x="18" y="19"/>
                    <a:pt x="16" y="26"/>
                  </a:cubicBezTo>
                  <a:cubicBezTo>
                    <a:pt x="15" y="29"/>
                    <a:pt x="15" y="31"/>
                    <a:pt x="15" y="34"/>
                  </a:cubicBezTo>
                  <a:cubicBezTo>
                    <a:pt x="15" y="82"/>
                    <a:pt x="15" y="82"/>
                    <a:pt x="15" y="82"/>
                  </a:cubicBezTo>
                  <a:cubicBezTo>
                    <a:pt x="1" y="82"/>
                    <a:pt x="1" y="82"/>
                    <a:pt x="1" y="82"/>
                  </a:cubicBezTo>
                  <a:lnTo>
                    <a:pt x="1" y="2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5" name="Google Shape;1715;p50"/>
            <p:cNvSpPr/>
            <p:nvPr/>
          </p:nvSpPr>
          <p:spPr>
            <a:xfrm>
              <a:off x="7319039" y="397313"/>
              <a:ext cx="28917" cy="38670"/>
            </a:xfrm>
            <a:custGeom>
              <a:rect b="b" l="l" r="r" t="t"/>
              <a:pathLst>
                <a:path extrusionOk="0" h="113" w="91">
                  <a:moveTo>
                    <a:pt x="0" y="2"/>
                  </a:moveTo>
                  <a:cubicBezTo>
                    <a:pt x="8" y="1"/>
                    <a:pt x="19" y="0"/>
                    <a:pt x="30" y="0"/>
                  </a:cubicBezTo>
                  <a:cubicBezTo>
                    <a:pt x="51" y="0"/>
                    <a:pt x="65" y="5"/>
                    <a:pt x="75" y="14"/>
                  </a:cubicBezTo>
                  <a:cubicBezTo>
                    <a:pt x="85" y="23"/>
                    <a:pt x="91" y="36"/>
                    <a:pt x="91" y="53"/>
                  </a:cubicBezTo>
                  <a:cubicBezTo>
                    <a:pt x="91" y="72"/>
                    <a:pt x="85" y="86"/>
                    <a:pt x="75" y="97"/>
                  </a:cubicBezTo>
                  <a:cubicBezTo>
                    <a:pt x="64" y="107"/>
                    <a:pt x="47" y="113"/>
                    <a:pt x="26" y="113"/>
                  </a:cubicBezTo>
                  <a:cubicBezTo>
                    <a:pt x="16" y="113"/>
                    <a:pt x="7" y="112"/>
                    <a:pt x="0" y="111"/>
                  </a:cubicBezTo>
                  <a:lnTo>
                    <a:pt x="0" y="2"/>
                  </a:lnTo>
                  <a:close/>
                  <a:moveTo>
                    <a:pt x="14" y="100"/>
                  </a:moveTo>
                  <a:cubicBezTo>
                    <a:pt x="18" y="101"/>
                    <a:pt x="23" y="101"/>
                    <a:pt x="29" y="101"/>
                  </a:cubicBezTo>
                  <a:cubicBezTo>
                    <a:pt x="59" y="101"/>
                    <a:pt x="76" y="84"/>
                    <a:pt x="76" y="54"/>
                  </a:cubicBezTo>
                  <a:cubicBezTo>
                    <a:pt x="76" y="28"/>
                    <a:pt x="61" y="11"/>
                    <a:pt x="31" y="11"/>
                  </a:cubicBezTo>
                  <a:cubicBezTo>
                    <a:pt x="23" y="11"/>
                    <a:pt x="18" y="12"/>
                    <a:pt x="14" y="13"/>
                  </a:cubicBezTo>
                  <a:lnTo>
                    <a:pt x="14" y="10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6" name="Google Shape;1716;p50"/>
            <p:cNvSpPr/>
            <p:nvPr/>
          </p:nvSpPr>
          <p:spPr>
            <a:xfrm>
              <a:off x="7353260" y="407091"/>
              <a:ext cx="29552" cy="29418"/>
            </a:xfrm>
            <a:custGeom>
              <a:rect b="b" l="l" r="r" t="t"/>
              <a:pathLst>
                <a:path extrusionOk="0" h="83" w="78">
                  <a:moveTo>
                    <a:pt x="78" y="41"/>
                  </a:moveTo>
                  <a:cubicBezTo>
                    <a:pt x="78" y="71"/>
                    <a:pt x="57" y="83"/>
                    <a:pt x="38" y="83"/>
                  </a:cubicBezTo>
                  <a:cubicBezTo>
                    <a:pt x="16" y="83"/>
                    <a:pt x="0" y="68"/>
                    <a:pt x="0" y="42"/>
                  </a:cubicBezTo>
                  <a:cubicBezTo>
                    <a:pt x="0" y="16"/>
                    <a:pt x="17" y="0"/>
                    <a:pt x="39" y="0"/>
                  </a:cubicBezTo>
                  <a:cubicBezTo>
                    <a:pt x="62" y="0"/>
                    <a:pt x="78" y="17"/>
                    <a:pt x="78" y="41"/>
                  </a:cubicBezTo>
                  <a:close/>
                  <a:moveTo>
                    <a:pt x="14" y="42"/>
                  </a:moveTo>
                  <a:cubicBezTo>
                    <a:pt x="14" y="59"/>
                    <a:pt x="24" y="73"/>
                    <a:pt x="39" y="73"/>
                  </a:cubicBezTo>
                  <a:cubicBezTo>
                    <a:pt x="52" y="73"/>
                    <a:pt x="63" y="60"/>
                    <a:pt x="63" y="42"/>
                  </a:cubicBezTo>
                  <a:cubicBezTo>
                    <a:pt x="63" y="28"/>
                    <a:pt x="56" y="11"/>
                    <a:pt x="39" y="11"/>
                  </a:cubicBezTo>
                  <a:cubicBezTo>
                    <a:pt x="22" y="11"/>
                    <a:pt x="14" y="27"/>
                    <a:pt x="14" y="42"/>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7" name="Google Shape;1717;p50"/>
            <p:cNvSpPr/>
            <p:nvPr/>
          </p:nvSpPr>
          <p:spPr>
            <a:xfrm>
              <a:off x="7387481" y="392425"/>
              <a:ext cx="0" cy="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8" name="Google Shape;1718;p50"/>
            <p:cNvSpPr/>
            <p:nvPr/>
          </p:nvSpPr>
          <p:spPr>
            <a:xfrm>
              <a:off x="7402148" y="407091"/>
              <a:ext cx="29552" cy="29418"/>
            </a:xfrm>
            <a:custGeom>
              <a:rect b="b" l="l" r="r" t="t"/>
              <a:pathLst>
                <a:path extrusionOk="0" h="83" w="78">
                  <a:moveTo>
                    <a:pt x="78" y="41"/>
                  </a:moveTo>
                  <a:cubicBezTo>
                    <a:pt x="78" y="71"/>
                    <a:pt x="57" y="83"/>
                    <a:pt x="38" y="83"/>
                  </a:cubicBezTo>
                  <a:cubicBezTo>
                    <a:pt x="17" y="83"/>
                    <a:pt x="0" y="68"/>
                    <a:pt x="0" y="42"/>
                  </a:cubicBezTo>
                  <a:cubicBezTo>
                    <a:pt x="0" y="16"/>
                    <a:pt x="17" y="0"/>
                    <a:pt x="40" y="0"/>
                  </a:cubicBezTo>
                  <a:cubicBezTo>
                    <a:pt x="62" y="0"/>
                    <a:pt x="78" y="17"/>
                    <a:pt x="78" y="41"/>
                  </a:cubicBezTo>
                  <a:close/>
                  <a:moveTo>
                    <a:pt x="15" y="42"/>
                  </a:moveTo>
                  <a:cubicBezTo>
                    <a:pt x="15" y="59"/>
                    <a:pt x="25" y="73"/>
                    <a:pt x="39" y="73"/>
                  </a:cubicBezTo>
                  <a:cubicBezTo>
                    <a:pt x="53" y="73"/>
                    <a:pt x="63" y="60"/>
                    <a:pt x="63" y="42"/>
                  </a:cubicBezTo>
                  <a:cubicBezTo>
                    <a:pt x="63" y="28"/>
                    <a:pt x="56" y="11"/>
                    <a:pt x="39" y="11"/>
                  </a:cubicBezTo>
                  <a:cubicBezTo>
                    <a:pt x="22" y="11"/>
                    <a:pt x="15" y="27"/>
                    <a:pt x="15" y="42"/>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9" name="Google Shape;1719;p50"/>
            <p:cNvSpPr/>
            <p:nvPr/>
          </p:nvSpPr>
          <p:spPr>
            <a:xfrm>
              <a:off x="7436369" y="407091"/>
              <a:ext cx="14776" cy="29064"/>
            </a:xfrm>
            <a:custGeom>
              <a:rect b="b" l="l" r="r" t="t"/>
              <a:pathLst>
                <a:path extrusionOk="0" h="82" w="39">
                  <a:moveTo>
                    <a:pt x="0" y="27"/>
                  </a:moveTo>
                  <a:cubicBezTo>
                    <a:pt x="0" y="17"/>
                    <a:pt x="0" y="9"/>
                    <a:pt x="0" y="2"/>
                  </a:cubicBezTo>
                  <a:cubicBezTo>
                    <a:pt x="12" y="2"/>
                    <a:pt x="12" y="2"/>
                    <a:pt x="12" y="2"/>
                  </a:cubicBezTo>
                  <a:cubicBezTo>
                    <a:pt x="13" y="18"/>
                    <a:pt x="13" y="18"/>
                    <a:pt x="13" y="18"/>
                  </a:cubicBezTo>
                  <a:cubicBezTo>
                    <a:pt x="13" y="18"/>
                    <a:pt x="13" y="18"/>
                    <a:pt x="13" y="18"/>
                  </a:cubicBezTo>
                  <a:cubicBezTo>
                    <a:pt x="17" y="7"/>
                    <a:pt x="26" y="0"/>
                    <a:pt x="35" y="0"/>
                  </a:cubicBezTo>
                  <a:cubicBezTo>
                    <a:pt x="37" y="0"/>
                    <a:pt x="38" y="0"/>
                    <a:pt x="39" y="1"/>
                  </a:cubicBezTo>
                  <a:cubicBezTo>
                    <a:pt x="39" y="14"/>
                    <a:pt x="39" y="14"/>
                    <a:pt x="39" y="14"/>
                  </a:cubicBezTo>
                  <a:cubicBezTo>
                    <a:pt x="38" y="14"/>
                    <a:pt x="37" y="14"/>
                    <a:pt x="35" y="14"/>
                  </a:cubicBezTo>
                  <a:cubicBezTo>
                    <a:pt x="24" y="14"/>
                    <a:pt x="17" y="22"/>
                    <a:pt x="15" y="32"/>
                  </a:cubicBezTo>
                  <a:cubicBezTo>
                    <a:pt x="15" y="34"/>
                    <a:pt x="14" y="37"/>
                    <a:pt x="14" y="39"/>
                  </a:cubicBezTo>
                  <a:cubicBezTo>
                    <a:pt x="14" y="82"/>
                    <a:pt x="14" y="82"/>
                    <a:pt x="14" y="82"/>
                  </a:cubicBezTo>
                  <a:cubicBezTo>
                    <a:pt x="0" y="82"/>
                    <a:pt x="0" y="82"/>
                    <a:pt x="0" y="82"/>
                  </a:cubicBezTo>
                  <a:lnTo>
                    <a:pt x="0" y="2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720" name="Google Shape;1720;p50"/>
          <p:cNvSpPr/>
          <p:nvPr/>
        </p:nvSpPr>
        <p:spPr>
          <a:xfrm>
            <a:off x="7802602" y="3668743"/>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1" name="Google Shape;1721;p50"/>
          <p:cNvSpPr/>
          <p:nvPr/>
        </p:nvSpPr>
        <p:spPr>
          <a:xfrm>
            <a:off x="7802602" y="3685425"/>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2" name="Google Shape;1722;p50"/>
          <p:cNvSpPr/>
          <p:nvPr/>
        </p:nvSpPr>
        <p:spPr>
          <a:xfrm>
            <a:off x="7933274" y="3668743"/>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3" name="Google Shape;1723;p50"/>
          <p:cNvSpPr/>
          <p:nvPr/>
        </p:nvSpPr>
        <p:spPr>
          <a:xfrm>
            <a:off x="7933274" y="3685425"/>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4" name="Google Shape;1724;p50"/>
          <p:cNvSpPr/>
          <p:nvPr/>
        </p:nvSpPr>
        <p:spPr>
          <a:xfrm>
            <a:off x="8062556" y="3668743"/>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5" name="Google Shape;1725;p50"/>
          <p:cNvSpPr/>
          <p:nvPr/>
        </p:nvSpPr>
        <p:spPr>
          <a:xfrm>
            <a:off x="8062556" y="3685425"/>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6" name="Google Shape;1726;p50"/>
          <p:cNvSpPr/>
          <p:nvPr/>
        </p:nvSpPr>
        <p:spPr>
          <a:xfrm>
            <a:off x="8006951" y="3696545"/>
            <a:ext cx="0" cy="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7" name="Google Shape;1727;p50"/>
          <p:cNvSpPr/>
          <p:nvPr/>
        </p:nvSpPr>
        <p:spPr>
          <a:xfrm>
            <a:off x="8193228" y="3668743"/>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8" name="Google Shape;1728;p50"/>
          <p:cNvSpPr/>
          <p:nvPr/>
        </p:nvSpPr>
        <p:spPr>
          <a:xfrm>
            <a:off x="8193228" y="3685425"/>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729" name="Google Shape;1729;p50"/>
          <p:cNvGrpSpPr/>
          <p:nvPr/>
        </p:nvGrpSpPr>
        <p:grpSpPr>
          <a:xfrm>
            <a:off x="7691083" y="3632532"/>
            <a:ext cx="578428" cy="451467"/>
            <a:chOff x="5764421" y="1526617"/>
            <a:chExt cx="2034569" cy="1587994"/>
          </a:xfrm>
        </p:grpSpPr>
        <p:sp>
          <p:nvSpPr>
            <p:cNvPr id="1730" name="Google Shape;1730;p50"/>
            <p:cNvSpPr/>
            <p:nvPr/>
          </p:nvSpPr>
          <p:spPr>
            <a:xfrm>
              <a:off x="5764421" y="1526617"/>
              <a:ext cx="2034569" cy="1587994"/>
            </a:xfrm>
            <a:custGeom>
              <a:rect b="b" l="l" r="r" t="t"/>
              <a:pathLst>
                <a:path extrusionOk="0" h="4331" w="5549">
                  <a:moveTo>
                    <a:pt x="4963" y="4331"/>
                  </a:moveTo>
                  <a:cubicBezTo>
                    <a:pt x="587" y="4331"/>
                    <a:pt x="587" y="4331"/>
                    <a:pt x="587" y="4331"/>
                  </a:cubicBezTo>
                  <a:cubicBezTo>
                    <a:pt x="263" y="4331"/>
                    <a:pt x="0" y="4068"/>
                    <a:pt x="0" y="3744"/>
                  </a:cubicBezTo>
                  <a:cubicBezTo>
                    <a:pt x="0" y="587"/>
                    <a:pt x="0" y="587"/>
                    <a:pt x="0" y="587"/>
                  </a:cubicBezTo>
                  <a:cubicBezTo>
                    <a:pt x="0" y="263"/>
                    <a:pt x="263" y="0"/>
                    <a:pt x="587" y="0"/>
                  </a:cubicBezTo>
                  <a:cubicBezTo>
                    <a:pt x="4963" y="0"/>
                    <a:pt x="4963" y="0"/>
                    <a:pt x="4963" y="0"/>
                  </a:cubicBezTo>
                  <a:cubicBezTo>
                    <a:pt x="5287" y="0"/>
                    <a:pt x="5549" y="263"/>
                    <a:pt x="5549" y="587"/>
                  </a:cubicBezTo>
                  <a:cubicBezTo>
                    <a:pt x="5549" y="3744"/>
                    <a:pt x="5549" y="3744"/>
                    <a:pt x="5549" y="3744"/>
                  </a:cubicBezTo>
                  <a:cubicBezTo>
                    <a:pt x="5549" y="4068"/>
                    <a:pt x="5287" y="4331"/>
                    <a:pt x="4963" y="4331"/>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1" name="Google Shape;1731;p50"/>
            <p:cNvSpPr/>
            <p:nvPr/>
          </p:nvSpPr>
          <p:spPr>
            <a:xfrm>
              <a:off x="5994192" y="1653724"/>
              <a:ext cx="77731" cy="1178437"/>
            </a:xfrm>
            <a:custGeom>
              <a:rect b="b" l="l" r="r" t="t"/>
              <a:pathLst>
                <a:path extrusionOk="0" h="3214" w="212">
                  <a:moveTo>
                    <a:pt x="212" y="124"/>
                  </a:moveTo>
                  <a:cubicBezTo>
                    <a:pt x="212" y="3090"/>
                    <a:pt x="212" y="3090"/>
                    <a:pt x="212" y="3090"/>
                  </a:cubicBezTo>
                  <a:cubicBezTo>
                    <a:pt x="212" y="3158"/>
                    <a:pt x="164" y="3214"/>
                    <a:pt x="106" y="3214"/>
                  </a:cubicBezTo>
                  <a:cubicBezTo>
                    <a:pt x="47" y="3214"/>
                    <a:pt x="0" y="3158"/>
                    <a:pt x="0" y="3090"/>
                  </a:cubicBezTo>
                  <a:cubicBezTo>
                    <a:pt x="0" y="124"/>
                    <a:pt x="0" y="124"/>
                    <a:pt x="0" y="124"/>
                  </a:cubicBezTo>
                  <a:cubicBezTo>
                    <a:pt x="0" y="55"/>
                    <a:pt x="47" y="0"/>
                    <a:pt x="106" y="0"/>
                  </a:cubicBezTo>
                  <a:cubicBezTo>
                    <a:pt x="135" y="0"/>
                    <a:pt x="162" y="14"/>
                    <a:pt x="181" y="36"/>
                  </a:cubicBezTo>
                  <a:cubicBezTo>
                    <a:pt x="200" y="59"/>
                    <a:pt x="212" y="90"/>
                    <a:pt x="212" y="124"/>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2" name="Google Shape;1732;p50"/>
            <p:cNvSpPr/>
            <p:nvPr/>
          </p:nvSpPr>
          <p:spPr>
            <a:xfrm>
              <a:off x="6155520" y="1771054"/>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3" name="Google Shape;1733;p50"/>
            <p:cNvSpPr/>
            <p:nvPr/>
          </p:nvSpPr>
          <p:spPr>
            <a:xfrm>
              <a:off x="6155520" y="1829720"/>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4" name="Google Shape;1734;p50"/>
            <p:cNvSpPr/>
            <p:nvPr/>
          </p:nvSpPr>
          <p:spPr>
            <a:xfrm>
              <a:off x="6155520" y="1883496"/>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5" name="Google Shape;1735;p50"/>
            <p:cNvSpPr/>
            <p:nvPr/>
          </p:nvSpPr>
          <p:spPr>
            <a:xfrm>
              <a:off x="6155520" y="1942161"/>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6" name="Google Shape;1736;p50"/>
            <p:cNvSpPr/>
            <p:nvPr/>
          </p:nvSpPr>
          <p:spPr>
            <a:xfrm>
              <a:off x="6155520" y="2000826"/>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7" name="Google Shape;1737;p50"/>
            <p:cNvSpPr/>
            <p:nvPr/>
          </p:nvSpPr>
          <p:spPr>
            <a:xfrm>
              <a:off x="6155520" y="2059491"/>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8" name="Google Shape;1738;p50"/>
            <p:cNvSpPr/>
            <p:nvPr/>
          </p:nvSpPr>
          <p:spPr>
            <a:xfrm>
              <a:off x="6155520" y="2113268"/>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9" name="Google Shape;1739;p50"/>
            <p:cNvSpPr/>
            <p:nvPr/>
          </p:nvSpPr>
          <p:spPr>
            <a:xfrm>
              <a:off x="6155520" y="2171933"/>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0" name="Google Shape;1740;p50"/>
            <p:cNvSpPr/>
            <p:nvPr/>
          </p:nvSpPr>
          <p:spPr>
            <a:xfrm>
              <a:off x="6155520" y="2230598"/>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1" name="Google Shape;1741;p50"/>
            <p:cNvSpPr/>
            <p:nvPr/>
          </p:nvSpPr>
          <p:spPr>
            <a:xfrm>
              <a:off x="6155520" y="2289263"/>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2" name="Google Shape;1742;p50"/>
            <p:cNvSpPr/>
            <p:nvPr/>
          </p:nvSpPr>
          <p:spPr>
            <a:xfrm>
              <a:off x="6155520" y="2343039"/>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3" name="Google Shape;1743;p50"/>
            <p:cNvSpPr/>
            <p:nvPr/>
          </p:nvSpPr>
          <p:spPr>
            <a:xfrm>
              <a:off x="6155520" y="2401704"/>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4" name="Google Shape;1744;p50"/>
            <p:cNvSpPr/>
            <p:nvPr/>
          </p:nvSpPr>
          <p:spPr>
            <a:xfrm>
              <a:off x="6155520" y="2460369"/>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5" name="Google Shape;1745;p50"/>
            <p:cNvSpPr/>
            <p:nvPr/>
          </p:nvSpPr>
          <p:spPr>
            <a:xfrm>
              <a:off x="6155520" y="2514146"/>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6" name="Google Shape;1746;p50"/>
            <p:cNvSpPr/>
            <p:nvPr/>
          </p:nvSpPr>
          <p:spPr>
            <a:xfrm>
              <a:off x="6155520" y="2572811"/>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7" name="Google Shape;1747;p50"/>
            <p:cNvSpPr/>
            <p:nvPr/>
          </p:nvSpPr>
          <p:spPr>
            <a:xfrm>
              <a:off x="6155520" y="2631476"/>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8" name="Google Shape;1748;p50"/>
            <p:cNvSpPr/>
            <p:nvPr/>
          </p:nvSpPr>
          <p:spPr>
            <a:xfrm>
              <a:off x="6155520" y="2690141"/>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9" name="Google Shape;1749;p50"/>
            <p:cNvSpPr/>
            <p:nvPr/>
          </p:nvSpPr>
          <p:spPr>
            <a:xfrm>
              <a:off x="6155520" y="2743917"/>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0" name="Google Shape;1750;p50"/>
            <p:cNvSpPr/>
            <p:nvPr/>
          </p:nvSpPr>
          <p:spPr>
            <a:xfrm>
              <a:off x="6155520" y="2802582"/>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1" name="Google Shape;1751;p50"/>
            <p:cNvSpPr/>
            <p:nvPr/>
          </p:nvSpPr>
          <p:spPr>
            <a:xfrm>
              <a:off x="5994192" y="2194424"/>
              <a:ext cx="77731" cy="639451"/>
            </a:xfrm>
            <a:custGeom>
              <a:rect b="b" l="l" r="r" t="t"/>
              <a:pathLst>
                <a:path extrusionOk="0" h="1744" w="212">
                  <a:moveTo>
                    <a:pt x="212" y="0"/>
                  </a:moveTo>
                  <a:cubicBezTo>
                    <a:pt x="212" y="1620"/>
                    <a:pt x="212" y="1620"/>
                    <a:pt x="212" y="1620"/>
                  </a:cubicBezTo>
                  <a:cubicBezTo>
                    <a:pt x="212" y="1688"/>
                    <a:pt x="164" y="1744"/>
                    <a:pt x="106" y="1744"/>
                  </a:cubicBezTo>
                  <a:cubicBezTo>
                    <a:pt x="47" y="1744"/>
                    <a:pt x="0" y="1688"/>
                    <a:pt x="0" y="1620"/>
                  </a:cubicBezTo>
                  <a:cubicBezTo>
                    <a:pt x="0" y="0"/>
                    <a:pt x="0" y="0"/>
                    <a:pt x="0" y="0"/>
                  </a:cubicBezTo>
                  <a:lnTo>
                    <a:pt x="212" y="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2" name="Google Shape;1752;p50"/>
            <p:cNvSpPr/>
            <p:nvPr/>
          </p:nvSpPr>
          <p:spPr>
            <a:xfrm>
              <a:off x="5959971" y="2103490"/>
              <a:ext cx="0" cy="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3" name="Google Shape;1753;p50"/>
            <p:cNvSpPr/>
            <p:nvPr/>
          </p:nvSpPr>
          <p:spPr>
            <a:xfrm>
              <a:off x="5925749" y="2905246"/>
              <a:ext cx="24444" cy="39110"/>
            </a:xfrm>
            <a:custGeom>
              <a:rect b="b" l="l" r="r" t="t"/>
              <a:pathLst>
                <a:path extrusionOk="0" h="8" w="5">
                  <a:moveTo>
                    <a:pt x="0" y="0"/>
                  </a:moveTo>
                  <a:lnTo>
                    <a:pt x="1" y="0"/>
                  </a:lnTo>
                  <a:lnTo>
                    <a:pt x="1" y="7"/>
                  </a:lnTo>
                  <a:lnTo>
                    <a:pt x="5" y="7"/>
                  </a:lnTo>
                  <a:lnTo>
                    <a:pt x="5" y="8"/>
                  </a:lnTo>
                  <a:lnTo>
                    <a:pt x="0" y="8"/>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4" name="Google Shape;1754;p50"/>
            <p:cNvSpPr/>
            <p:nvPr/>
          </p:nvSpPr>
          <p:spPr>
            <a:xfrm>
              <a:off x="5950193" y="2915024"/>
              <a:ext cx="29552" cy="29418"/>
            </a:xfrm>
            <a:custGeom>
              <a:rect b="b" l="l" r="r" t="t"/>
              <a:pathLst>
                <a:path extrusionOk="0" h="83" w="78">
                  <a:moveTo>
                    <a:pt x="78" y="41"/>
                  </a:moveTo>
                  <a:cubicBezTo>
                    <a:pt x="78" y="70"/>
                    <a:pt x="57" y="83"/>
                    <a:pt x="38" y="83"/>
                  </a:cubicBezTo>
                  <a:cubicBezTo>
                    <a:pt x="17" y="83"/>
                    <a:pt x="0" y="67"/>
                    <a:pt x="0" y="42"/>
                  </a:cubicBezTo>
                  <a:cubicBezTo>
                    <a:pt x="0" y="15"/>
                    <a:pt x="17" y="0"/>
                    <a:pt x="40" y="0"/>
                  </a:cubicBezTo>
                  <a:cubicBezTo>
                    <a:pt x="62" y="0"/>
                    <a:pt x="78" y="16"/>
                    <a:pt x="78" y="41"/>
                  </a:cubicBezTo>
                  <a:close/>
                  <a:moveTo>
                    <a:pt x="15" y="41"/>
                  </a:moveTo>
                  <a:cubicBezTo>
                    <a:pt x="15" y="59"/>
                    <a:pt x="25" y="72"/>
                    <a:pt x="39" y="72"/>
                  </a:cubicBezTo>
                  <a:cubicBezTo>
                    <a:pt x="53" y="72"/>
                    <a:pt x="63" y="59"/>
                    <a:pt x="63" y="41"/>
                  </a:cubicBezTo>
                  <a:cubicBezTo>
                    <a:pt x="63" y="28"/>
                    <a:pt x="56" y="10"/>
                    <a:pt x="39" y="10"/>
                  </a:cubicBezTo>
                  <a:cubicBezTo>
                    <a:pt x="22" y="10"/>
                    <a:pt x="15" y="26"/>
                    <a:pt x="15" y="41"/>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5" name="Google Shape;1755;p50"/>
            <p:cNvSpPr/>
            <p:nvPr/>
          </p:nvSpPr>
          <p:spPr>
            <a:xfrm>
              <a:off x="5984414" y="2915024"/>
              <a:ext cx="14776" cy="29699"/>
            </a:xfrm>
            <a:custGeom>
              <a:rect b="b" l="l" r="r" t="t"/>
              <a:pathLst>
                <a:path extrusionOk="0" h="81" w="39">
                  <a:moveTo>
                    <a:pt x="0" y="26"/>
                  </a:moveTo>
                  <a:cubicBezTo>
                    <a:pt x="0" y="17"/>
                    <a:pt x="0" y="9"/>
                    <a:pt x="0" y="1"/>
                  </a:cubicBezTo>
                  <a:cubicBezTo>
                    <a:pt x="12" y="1"/>
                    <a:pt x="12" y="1"/>
                    <a:pt x="12" y="1"/>
                  </a:cubicBezTo>
                  <a:cubicBezTo>
                    <a:pt x="13" y="17"/>
                    <a:pt x="13" y="17"/>
                    <a:pt x="13" y="17"/>
                  </a:cubicBezTo>
                  <a:cubicBezTo>
                    <a:pt x="13" y="17"/>
                    <a:pt x="13" y="17"/>
                    <a:pt x="13" y="17"/>
                  </a:cubicBezTo>
                  <a:cubicBezTo>
                    <a:pt x="17" y="6"/>
                    <a:pt x="26" y="0"/>
                    <a:pt x="35" y="0"/>
                  </a:cubicBezTo>
                  <a:cubicBezTo>
                    <a:pt x="37" y="0"/>
                    <a:pt x="38" y="0"/>
                    <a:pt x="39" y="0"/>
                  </a:cubicBezTo>
                  <a:cubicBezTo>
                    <a:pt x="39" y="14"/>
                    <a:pt x="39" y="14"/>
                    <a:pt x="39" y="14"/>
                  </a:cubicBezTo>
                  <a:cubicBezTo>
                    <a:pt x="38" y="13"/>
                    <a:pt x="37" y="13"/>
                    <a:pt x="35" y="13"/>
                  </a:cubicBezTo>
                  <a:cubicBezTo>
                    <a:pt x="24" y="13"/>
                    <a:pt x="17" y="21"/>
                    <a:pt x="15" y="32"/>
                  </a:cubicBezTo>
                  <a:cubicBezTo>
                    <a:pt x="15" y="34"/>
                    <a:pt x="14" y="36"/>
                    <a:pt x="14" y="39"/>
                  </a:cubicBezTo>
                  <a:cubicBezTo>
                    <a:pt x="14" y="81"/>
                    <a:pt x="14" y="81"/>
                    <a:pt x="14" y="81"/>
                  </a:cubicBezTo>
                  <a:cubicBezTo>
                    <a:pt x="0" y="81"/>
                    <a:pt x="0" y="81"/>
                    <a:pt x="0" y="81"/>
                  </a:cubicBezTo>
                  <a:lnTo>
                    <a:pt x="0" y="2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6" name="Google Shape;1756;p50"/>
            <p:cNvSpPr/>
            <p:nvPr/>
          </p:nvSpPr>
          <p:spPr>
            <a:xfrm>
              <a:off x="6003969" y="2915024"/>
              <a:ext cx="24810" cy="29418"/>
            </a:xfrm>
            <a:custGeom>
              <a:rect b="b" l="l" r="r" t="t"/>
              <a:pathLst>
                <a:path extrusionOk="0" h="83" w="70">
                  <a:moveTo>
                    <a:pt x="13" y="44"/>
                  </a:moveTo>
                  <a:cubicBezTo>
                    <a:pt x="14" y="63"/>
                    <a:pt x="26" y="72"/>
                    <a:pt x="41" y="72"/>
                  </a:cubicBezTo>
                  <a:cubicBezTo>
                    <a:pt x="51" y="72"/>
                    <a:pt x="57" y="70"/>
                    <a:pt x="63" y="67"/>
                  </a:cubicBezTo>
                  <a:cubicBezTo>
                    <a:pt x="65" y="78"/>
                    <a:pt x="65" y="78"/>
                    <a:pt x="65" y="78"/>
                  </a:cubicBezTo>
                  <a:cubicBezTo>
                    <a:pt x="60" y="80"/>
                    <a:pt x="51" y="83"/>
                    <a:pt x="39" y="83"/>
                  </a:cubicBezTo>
                  <a:cubicBezTo>
                    <a:pt x="14" y="83"/>
                    <a:pt x="0" y="67"/>
                    <a:pt x="0" y="43"/>
                  </a:cubicBezTo>
                  <a:cubicBezTo>
                    <a:pt x="0" y="19"/>
                    <a:pt x="14" y="0"/>
                    <a:pt x="37" y="0"/>
                  </a:cubicBezTo>
                  <a:cubicBezTo>
                    <a:pt x="63" y="0"/>
                    <a:pt x="70" y="23"/>
                    <a:pt x="70" y="37"/>
                  </a:cubicBezTo>
                  <a:cubicBezTo>
                    <a:pt x="70" y="40"/>
                    <a:pt x="69" y="42"/>
                    <a:pt x="69" y="44"/>
                  </a:cubicBezTo>
                  <a:lnTo>
                    <a:pt x="13" y="44"/>
                  </a:lnTo>
                  <a:close/>
                  <a:moveTo>
                    <a:pt x="56" y="34"/>
                  </a:moveTo>
                  <a:cubicBezTo>
                    <a:pt x="56" y="24"/>
                    <a:pt x="52" y="10"/>
                    <a:pt x="36" y="10"/>
                  </a:cubicBezTo>
                  <a:cubicBezTo>
                    <a:pt x="21" y="10"/>
                    <a:pt x="15" y="23"/>
                    <a:pt x="14" y="34"/>
                  </a:cubicBezTo>
                  <a:lnTo>
                    <a:pt x="56" y="3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7" name="Google Shape;1757;p50"/>
            <p:cNvSpPr/>
            <p:nvPr/>
          </p:nvSpPr>
          <p:spPr>
            <a:xfrm>
              <a:off x="6033302" y="2915024"/>
              <a:ext cx="44585" cy="29699"/>
            </a:xfrm>
            <a:custGeom>
              <a:rect b="b" l="l" r="r" t="t"/>
              <a:pathLst>
                <a:path extrusionOk="0" h="81" w="114">
                  <a:moveTo>
                    <a:pt x="1" y="23"/>
                  </a:moveTo>
                  <a:cubicBezTo>
                    <a:pt x="1" y="15"/>
                    <a:pt x="1" y="8"/>
                    <a:pt x="0" y="1"/>
                  </a:cubicBezTo>
                  <a:cubicBezTo>
                    <a:pt x="13" y="1"/>
                    <a:pt x="13" y="1"/>
                    <a:pt x="13" y="1"/>
                  </a:cubicBezTo>
                  <a:cubicBezTo>
                    <a:pt x="13" y="14"/>
                    <a:pt x="13" y="14"/>
                    <a:pt x="13" y="14"/>
                  </a:cubicBezTo>
                  <a:cubicBezTo>
                    <a:pt x="14" y="14"/>
                    <a:pt x="14" y="14"/>
                    <a:pt x="14" y="14"/>
                  </a:cubicBezTo>
                  <a:cubicBezTo>
                    <a:pt x="18" y="7"/>
                    <a:pt x="26" y="0"/>
                    <a:pt x="39" y="0"/>
                  </a:cubicBezTo>
                  <a:cubicBezTo>
                    <a:pt x="50" y="0"/>
                    <a:pt x="58" y="6"/>
                    <a:pt x="62" y="16"/>
                  </a:cubicBezTo>
                  <a:cubicBezTo>
                    <a:pt x="62" y="16"/>
                    <a:pt x="62" y="16"/>
                    <a:pt x="62" y="16"/>
                  </a:cubicBezTo>
                  <a:cubicBezTo>
                    <a:pt x="64" y="11"/>
                    <a:pt x="67" y="8"/>
                    <a:pt x="71" y="5"/>
                  </a:cubicBezTo>
                  <a:cubicBezTo>
                    <a:pt x="75" y="2"/>
                    <a:pt x="81" y="0"/>
                    <a:pt x="88" y="0"/>
                  </a:cubicBezTo>
                  <a:cubicBezTo>
                    <a:pt x="99" y="0"/>
                    <a:pt x="114" y="7"/>
                    <a:pt x="114" y="34"/>
                  </a:cubicBezTo>
                  <a:cubicBezTo>
                    <a:pt x="114" y="81"/>
                    <a:pt x="114" y="81"/>
                    <a:pt x="114" y="81"/>
                  </a:cubicBezTo>
                  <a:cubicBezTo>
                    <a:pt x="100" y="81"/>
                    <a:pt x="100" y="81"/>
                    <a:pt x="100" y="81"/>
                  </a:cubicBezTo>
                  <a:cubicBezTo>
                    <a:pt x="100" y="36"/>
                    <a:pt x="100" y="36"/>
                    <a:pt x="100" y="36"/>
                  </a:cubicBezTo>
                  <a:cubicBezTo>
                    <a:pt x="100" y="21"/>
                    <a:pt x="95" y="11"/>
                    <a:pt x="83" y="11"/>
                  </a:cubicBezTo>
                  <a:cubicBezTo>
                    <a:pt x="75" y="11"/>
                    <a:pt x="68" y="18"/>
                    <a:pt x="66" y="25"/>
                  </a:cubicBezTo>
                  <a:cubicBezTo>
                    <a:pt x="65" y="27"/>
                    <a:pt x="65" y="29"/>
                    <a:pt x="65" y="32"/>
                  </a:cubicBezTo>
                  <a:cubicBezTo>
                    <a:pt x="65" y="81"/>
                    <a:pt x="65" y="81"/>
                    <a:pt x="65" y="81"/>
                  </a:cubicBezTo>
                  <a:cubicBezTo>
                    <a:pt x="51" y="81"/>
                    <a:pt x="51" y="81"/>
                    <a:pt x="51" y="81"/>
                  </a:cubicBezTo>
                  <a:cubicBezTo>
                    <a:pt x="51" y="33"/>
                    <a:pt x="51" y="33"/>
                    <a:pt x="51" y="33"/>
                  </a:cubicBezTo>
                  <a:cubicBezTo>
                    <a:pt x="51" y="21"/>
                    <a:pt x="45" y="11"/>
                    <a:pt x="34" y="11"/>
                  </a:cubicBezTo>
                  <a:cubicBezTo>
                    <a:pt x="25" y="11"/>
                    <a:pt x="18" y="19"/>
                    <a:pt x="16" y="26"/>
                  </a:cubicBezTo>
                  <a:cubicBezTo>
                    <a:pt x="15" y="28"/>
                    <a:pt x="15" y="31"/>
                    <a:pt x="15" y="33"/>
                  </a:cubicBezTo>
                  <a:cubicBezTo>
                    <a:pt x="15" y="81"/>
                    <a:pt x="15" y="81"/>
                    <a:pt x="15" y="81"/>
                  </a:cubicBezTo>
                  <a:cubicBezTo>
                    <a:pt x="1" y="81"/>
                    <a:pt x="1" y="81"/>
                    <a:pt x="1" y="81"/>
                  </a:cubicBezTo>
                  <a:lnTo>
                    <a:pt x="1" y="2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8" name="Google Shape;1758;p50"/>
            <p:cNvSpPr/>
            <p:nvPr/>
          </p:nvSpPr>
          <p:spPr>
            <a:xfrm>
              <a:off x="6453733" y="1653724"/>
              <a:ext cx="72549" cy="1178437"/>
            </a:xfrm>
            <a:custGeom>
              <a:rect b="b" l="l" r="r" t="t"/>
              <a:pathLst>
                <a:path extrusionOk="0" h="3214" w="212">
                  <a:moveTo>
                    <a:pt x="212" y="124"/>
                  </a:moveTo>
                  <a:cubicBezTo>
                    <a:pt x="212" y="3090"/>
                    <a:pt x="212" y="3090"/>
                    <a:pt x="212" y="3090"/>
                  </a:cubicBezTo>
                  <a:cubicBezTo>
                    <a:pt x="212" y="3158"/>
                    <a:pt x="165" y="3214"/>
                    <a:pt x="106" y="3214"/>
                  </a:cubicBezTo>
                  <a:cubicBezTo>
                    <a:pt x="47" y="3214"/>
                    <a:pt x="0" y="3158"/>
                    <a:pt x="0" y="3090"/>
                  </a:cubicBezTo>
                  <a:cubicBezTo>
                    <a:pt x="0" y="124"/>
                    <a:pt x="0" y="124"/>
                    <a:pt x="0" y="124"/>
                  </a:cubicBezTo>
                  <a:cubicBezTo>
                    <a:pt x="0" y="55"/>
                    <a:pt x="47" y="0"/>
                    <a:pt x="106" y="0"/>
                  </a:cubicBezTo>
                  <a:cubicBezTo>
                    <a:pt x="135" y="0"/>
                    <a:pt x="162" y="14"/>
                    <a:pt x="181" y="36"/>
                  </a:cubicBezTo>
                  <a:cubicBezTo>
                    <a:pt x="200" y="59"/>
                    <a:pt x="212" y="90"/>
                    <a:pt x="212" y="124"/>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9" name="Google Shape;1759;p50"/>
            <p:cNvSpPr/>
            <p:nvPr/>
          </p:nvSpPr>
          <p:spPr>
            <a:xfrm>
              <a:off x="6615061" y="1771054"/>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0" name="Google Shape;1760;p50"/>
            <p:cNvSpPr/>
            <p:nvPr/>
          </p:nvSpPr>
          <p:spPr>
            <a:xfrm>
              <a:off x="6615061" y="1829720"/>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1" name="Google Shape;1761;p50"/>
            <p:cNvSpPr/>
            <p:nvPr/>
          </p:nvSpPr>
          <p:spPr>
            <a:xfrm>
              <a:off x="6615061" y="1883496"/>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2" name="Google Shape;1762;p50"/>
            <p:cNvSpPr/>
            <p:nvPr/>
          </p:nvSpPr>
          <p:spPr>
            <a:xfrm>
              <a:off x="6615061" y="1942161"/>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3" name="Google Shape;1763;p50"/>
            <p:cNvSpPr/>
            <p:nvPr/>
          </p:nvSpPr>
          <p:spPr>
            <a:xfrm>
              <a:off x="6615061" y="2000826"/>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4" name="Google Shape;1764;p50"/>
            <p:cNvSpPr/>
            <p:nvPr/>
          </p:nvSpPr>
          <p:spPr>
            <a:xfrm>
              <a:off x="6615061" y="2059491"/>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5" name="Google Shape;1765;p50"/>
            <p:cNvSpPr/>
            <p:nvPr/>
          </p:nvSpPr>
          <p:spPr>
            <a:xfrm>
              <a:off x="6615061" y="2113268"/>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6" name="Google Shape;1766;p50"/>
            <p:cNvSpPr/>
            <p:nvPr/>
          </p:nvSpPr>
          <p:spPr>
            <a:xfrm>
              <a:off x="6615061" y="2171933"/>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7" name="Google Shape;1767;p50"/>
            <p:cNvSpPr/>
            <p:nvPr/>
          </p:nvSpPr>
          <p:spPr>
            <a:xfrm>
              <a:off x="6615061" y="2230598"/>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8" name="Google Shape;1768;p50"/>
            <p:cNvSpPr/>
            <p:nvPr/>
          </p:nvSpPr>
          <p:spPr>
            <a:xfrm>
              <a:off x="6615061" y="2289263"/>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9" name="Google Shape;1769;p50"/>
            <p:cNvSpPr/>
            <p:nvPr/>
          </p:nvSpPr>
          <p:spPr>
            <a:xfrm>
              <a:off x="6615061" y="2343039"/>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0" name="Google Shape;1770;p50"/>
            <p:cNvSpPr/>
            <p:nvPr/>
          </p:nvSpPr>
          <p:spPr>
            <a:xfrm>
              <a:off x="6615061" y="2401704"/>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1" name="Google Shape;1771;p50"/>
            <p:cNvSpPr/>
            <p:nvPr/>
          </p:nvSpPr>
          <p:spPr>
            <a:xfrm>
              <a:off x="6615061" y="2460369"/>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2" name="Google Shape;1772;p50"/>
            <p:cNvSpPr/>
            <p:nvPr/>
          </p:nvSpPr>
          <p:spPr>
            <a:xfrm>
              <a:off x="6615061" y="2514146"/>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3" name="Google Shape;1773;p50"/>
            <p:cNvSpPr/>
            <p:nvPr/>
          </p:nvSpPr>
          <p:spPr>
            <a:xfrm>
              <a:off x="6615061" y="2572811"/>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4" name="Google Shape;1774;p50"/>
            <p:cNvSpPr/>
            <p:nvPr/>
          </p:nvSpPr>
          <p:spPr>
            <a:xfrm>
              <a:off x="6615061" y="2631476"/>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5" name="Google Shape;1775;p50"/>
            <p:cNvSpPr/>
            <p:nvPr/>
          </p:nvSpPr>
          <p:spPr>
            <a:xfrm>
              <a:off x="6615061" y="2690141"/>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6" name="Google Shape;1776;p50"/>
            <p:cNvSpPr/>
            <p:nvPr/>
          </p:nvSpPr>
          <p:spPr>
            <a:xfrm>
              <a:off x="6615061" y="2743917"/>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7" name="Google Shape;1777;p50"/>
            <p:cNvSpPr/>
            <p:nvPr/>
          </p:nvSpPr>
          <p:spPr>
            <a:xfrm>
              <a:off x="6615061" y="2802582"/>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8" name="Google Shape;1778;p50"/>
            <p:cNvSpPr/>
            <p:nvPr/>
          </p:nvSpPr>
          <p:spPr>
            <a:xfrm>
              <a:off x="6453733" y="2528243"/>
              <a:ext cx="72549" cy="309067"/>
            </a:xfrm>
            <a:custGeom>
              <a:rect b="b" l="l" r="r" t="t"/>
              <a:pathLst>
                <a:path extrusionOk="0" h="872" w="212">
                  <a:moveTo>
                    <a:pt x="212" y="0"/>
                  </a:moveTo>
                  <a:cubicBezTo>
                    <a:pt x="212" y="748"/>
                    <a:pt x="212" y="748"/>
                    <a:pt x="212" y="748"/>
                  </a:cubicBezTo>
                  <a:cubicBezTo>
                    <a:pt x="212" y="816"/>
                    <a:pt x="165" y="872"/>
                    <a:pt x="106" y="872"/>
                  </a:cubicBezTo>
                  <a:cubicBezTo>
                    <a:pt x="47" y="872"/>
                    <a:pt x="0" y="816"/>
                    <a:pt x="0" y="748"/>
                  </a:cubicBezTo>
                  <a:cubicBezTo>
                    <a:pt x="0" y="0"/>
                    <a:pt x="0" y="0"/>
                    <a:pt x="0" y="0"/>
                  </a:cubicBezTo>
                  <a:lnTo>
                    <a:pt x="212" y="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9" name="Google Shape;1779;p50"/>
            <p:cNvSpPr/>
            <p:nvPr/>
          </p:nvSpPr>
          <p:spPr>
            <a:xfrm>
              <a:off x="6414623" y="2440814"/>
              <a:ext cx="0" cy="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0" name="Google Shape;1780;p50"/>
            <p:cNvSpPr/>
            <p:nvPr/>
          </p:nvSpPr>
          <p:spPr>
            <a:xfrm>
              <a:off x="6395068" y="2905246"/>
              <a:ext cx="0" cy="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1" name="Google Shape;1781;p50"/>
            <p:cNvSpPr/>
            <p:nvPr/>
          </p:nvSpPr>
          <p:spPr>
            <a:xfrm>
              <a:off x="6404846" y="2915024"/>
              <a:ext cx="29724" cy="39012"/>
            </a:xfrm>
            <a:custGeom>
              <a:rect b="b" l="l" r="r" t="t"/>
              <a:pathLst>
                <a:path extrusionOk="0" h="114" w="76">
                  <a:moveTo>
                    <a:pt x="1" y="27"/>
                  </a:moveTo>
                  <a:cubicBezTo>
                    <a:pt x="1" y="17"/>
                    <a:pt x="0" y="9"/>
                    <a:pt x="0" y="1"/>
                  </a:cubicBezTo>
                  <a:cubicBezTo>
                    <a:pt x="13" y="1"/>
                    <a:pt x="13" y="1"/>
                    <a:pt x="13" y="1"/>
                  </a:cubicBezTo>
                  <a:cubicBezTo>
                    <a:pt x="14" y="15"/>
                    <a:pt x="14" y="15"/>
                    <a:pt x="14" y="15"/>
                  </a:cubicBezTo>
                  <a:cubicBezTo>
                    <a:pt x="14" y="15"/>
                    <a:pt x="14" y="15"/>
                    <a:pt x="14" y="15"/>
                  </a:cubicBezTo>
                  <a:cubicBezTo>
                    <a:pt x="20" y="5"/>
                    <a:pt x="29" y="0"/>
                    <a:pt x="42" y="0"/>
                  </a:cubicBezTo>
                  <a:cubicBezTo>
                    <a:pt x="62" y="0"/>
                    <a:pt x="76" y="16"/>
                    <a:pt x="76" y="40"/>
                  </a:cubicBezTo>
                  <a:cubicBezTo>
                    <a:pt x="76" y="69"/>
                    <a:pt x="59" y="83"/>
                    <a:pt x="40" y="83"/>
                  </a:cubicBezTo>
                  <a:cubicBezTo>
                    <a:pt x="29" y="83"/>
                    <a:pt x="20" y="78"/>
                    <a:pt x="15" y="70"/>
                  </a:cubicBezTo>
                  <a:cubicBezTo>
                    <a:pt x="15" y="70"/>
                    <a:pt x="15" y="70"/>
                    <a:pt x="15" y="70"/>
                  </a:cubicBezTo>
                  <a:cubicBezTo>
                    <a:pt x="15" y="114"/>
                    <a:pt x="15" y="114"/>
                    <a:pt x="15" y="114"/>
                  </a:cubicBezTo>
                  <a:cubicBezTo>
                    <a:pt x="1" y="114"/>
                    <a:pt x="1" y="114"/>
                    <a:pt x="1" y="114"/>
                  </a:cubicBezTo>
                  <a:lnTo>
                    <a:pt x="1" y="27"/>
                  </a:lnTo>
                  <a:close/>
                  <a:moveTo>
                    <a:pt x="15" y="49"/>
                  </a:moveTo>
                  <a:cubicBezTo>
                    <a:pt x="15" y="51"/>
                    <a:pt x="15" y="53"/>
                    <a:pt x="16" y="55"/>
                  </a:cubicBezTo>
                  <a:cubicBezTo>
                    <a:pt x="18" y="65"/>
                    <a:pt x="27" y="72"/>
                    <a:pt x="37" y="72"/>
                  </a:cubicBezTo>
                  <a:cubicBezTo>
                    <a:pt x="53" y="72"/>
                    <a:pt x="62" y="59"/>
                    <a:pt x="62" y="41"/>
                  </a:cubicBezTo>
                  <a:cubicBezTo>
                    <a:pt x="62" y="25"/>
                    <a:pt x="53" y="11"/>
                    <a:pt x="38" y="11"/>
                  </a:cubicBezTo>
                  <a:cubicBezTo>
                    <a:pt x="28" y="11"/>
                    <a:pt x="19" y="18"/>
                    <a:pt x="16" y="29"/>
                  </a:cubicBezTo>
                  <a:cubicBezTo>
                    <a:pt x="16" y="31"/>
                    <a:pt x="15" y="33"/>
                    <a:pt x="15" y="35"/>
                  </a:cubicBezTo>
                  <a:lnTo>
                    <a:pt x="15" y="4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2" name="Google Shape;1782;p50"/>
            <p:cNvSpPr/>
            <p:nvPr/>
          </p:nvSpPr>
          <p:spPr>
            <a:xfrm>
              <a:off x="6439067" y="2915024"/>
              <a:ext cx="19702" cy="29418"/>
            </a:xfrm>
            <a:custGeom>
              <a:rect b="b" l="l" r="r" t="t"/>
              <a:pathLst>
                <a:path extrusionOk="0" h="83" w="52">
                  <a:moveTo>
                    <a:pt x="3" y="66"/>
                  </a:moveTo>
                  <a:cubicBezTo>
                    <a:pt x="8" y="69"/>
                    <a:pt x="15" y="72"/>
                    <a:pt x="23" y="72"/>
                  </a:cubicBezTo>
                  <a:cubicBezTo>
                    <a:pt x="33" y="72"/>
                    <a:pt x="38" y="67"/>
                    <a:pt x="38" y="60"/>
                  </a:cubicBezTo>
                  <a:cubicBezTo>
                    <a:pt x="38" y="53"/>
                    <a:pt x="34" y="49"/>
                    <a:pt x="23" y="46"/>
                  </a:cubicBezTo>
                  <a:cubicBezTo>
                    <a:pt x="9" y="40"/>
                    <a:pt x="2" y="33"/>
                    <a:pt x="2" y="23"/>
                  </a:cubicBezTo>
                  <a:cubicBezTo>
                    <a:pt x="2" y="10"/>
                    <a:pt x="12" y="0"/>
                    <a:pt x="30" y="0"/>
                  </a:cubicBezTo>
                  <a:cubicBezTo>
                    <a:pt x="38" y="0"/>
                    <a:pt x="45" y="2"/>
                    <a:pt x="49" y="5"/>
                  </a:cubicBezTo>
                  <a:cubicBezTo>
                    <a:pt x="46" y="15"/>
                    <a:pt x="46" y="15"/>
                    <a:pt x="46" y="15"/>
                  </a:cubicBezTo>
                  <a:cubicBezTo>
                    <a:pt x="42" y="13"/>
                    <a:pt x="37" y="10"/>
                    <a:pt x="29" y="10"/>
                  </a:cubicBezTo>
                  <a:cubicBezTo>
                    <a:pt x="21" y="10"/>
                    <a:pt x="16" y="15"/>
                    <a:pt x="16" y="21"/>
                  </a:cubicBezTo>
                  <a:cubicBezTo>
                    <a:pt x="16" y="28"/>
                    <a:pt x="21" y="31"/>
                    <a:pt x="31" y="35"/>
                  </a:cubicBezTo>
                  <a:cubicBezTo>
                    <a:pt x="45" y="40"/>
                    <a:pt x="52" y="47"/>
                    <a:pt x="52" y="59"/>
                  </a:cubicBezTo>
                  <a:cubicBezTo>
                    <a:pt x="52" y="73"/>
                    <a:pt x="41" y="83"/>
                    <a:pt x="22" y="83"/>
                  </a:cubicBezTo>
                  <a:cubicBezTo>
                    <a:pt x="13" y="83"/>
                    <a:pt x="5" y="81"/>
                    <a:pt x="0" y="77"/>
                  </a:cubicBezTo>
                  <a:lnTo>
                    <a:pt x="3" y="6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3" name="Google Shape;1783;p50"/>
            <p:cNvSpPr/>
            <p:nvPr/>
          </p:nvSpPr>
          <p:spPr>
            <a:xfrm>
              <a:off x="6463510" y="2915024"/>
              <a:ext cx="24101" cy="29064"/>
            </a:xfrm>
            <a:custGeom>
              <a:rect b="b" l="l" r="r" t="t"/>
              <a:pathLst>
                <a:path extrusionOk="0" h="82" w="68">
                  <a:moveTo>
                    <a:pt x="67" y="58"/>
                  </a:moveTo>
                  <a:cubicBezTo>
                    <a:pt x="67" y="67"/>
                    <a:pt x="67" y="74"/>
                    <a:pt x="68" y="80"/>
                  </a:cubicBezTo>
                  <a:cubicBezTo>
                    <a:pt x="55" y="80"/>
                    <a:pt x="55" y="80"/>
                    <a:pt x="55" y="80"/>
                  </a:cubicBezTo>
                  <a:cubicBezTo>
                    <a:pt x="54" y="67"/>
                    <a:pt x="54" y="67"/>
                    <a:pt x="54" y="67"/>
                  </a:cubicBezTo>
                  <a:cubicBezTo>
                    <a:pt x="54" y="67"/>
                    <a:pt x="54" y="67"/>
                    <a:pt x="54" y="67"/>
                  </a:cubicBezTo>
                  <a:cubicBezTo>
                    <a:pt x="50" y="73"/>
                    <a:pt x="42" y="82"/>
                    <a:pt x="28" y="82"/>
                  </a:cubicBezTo>
                  <a:cubicBezTo>
                    <a:pt x="15" y="82"/>
                    <a:pt x="0" y="75"/>
                    <a:pt x="0" y="47"/>
                  </a:cubicBezTo>
                  <a:cubicBezTo>
                    <a:pt x="0" y="0"/>
                    <a:pt x="0" y="0"/>
                    <a:pt x="0" y="0"/>
                  </a:cubicBezTo>
                  <a:cubicBezTo>
                    <a:pt x="15" y="0"/>
                    <a:pt x="15" y="0"/>
                    <a:pt x="15" y="0"/>
                  </a:cubicBezTo>
                  <a:cubicBezTo>
                    <a:pt x="15" y="45"/>
                    <a:pt x="15" y="45"/>
                    <a:pt x="15" y="45"/>
                  </a:cubicBezTo>
                  <a:cubicBezTo>
                    <a:pt x="15" y="60"/>
                    <a:pt x="19" y="70"/>
                    <a:pt x="32" y="70"/>
                  </a:cubicBezTo>
                  <a:cubicBezTo>
                    <a:pt x="42" y="70"/>
                    <a:pt x="49" y="63"/>
                    <a:pt x="51" y="57"/>
                  </a:cubicBezTo>
                  <a:cubicBezTo>
                    <a:pt x="52" y="55"/>
                    <a:pt x="53" y="52"/>
                    <a:pt x="53" y="49"/>
                  </a:cubicBezTo>
                  <a:cubicBezTo>
                    <a:pt x="53" y="0"/>
                    <a:pt x="53" y="0"/>
                    <a:pt x="53" y="0"/>
                  </a:cubicBezTo>
                  <a:cubicBezTo>
                    <a:pt x="67" y="0"/>
                    <a:pt x="67" y="0"/>
                    <a:pt x="67" y="0"/>
                  </a:cubicBezTo>
                  <a:lnTo>
                    <a:pt x="67" y="5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4" name="Google Shape;1784;p50"/>
            <p:cNvSpPr/>
            <p:nvPr/>
          </p:nvSpPr>
          <p:spPr>
            <a:xfrm>
              <a:off x="6497732" y="2915024"/>
              <a:ext cx="39012" cy="29699"/>
            </a:xfrm>
            <a:custGeom>
              <a:rect b="b" l="l" r="r" t="t"/>
              <a:pathLst>
                <a:path extrusionOk="0" h="81" w="114">
                  <a:moveTo>
                    <a:pt x="0" y="23"/>
                  </a:moveTo>
                  <a:cubicBezTo>
                    <a:pt x="0" y="15"/>
                    <a:pt x="0" y="8"/>
                    <a:pt x="0" y="1"/>
                  </a:cubicBezTo>
                  <a:cubicBezTo>
                    <a:pt x="12" y="1"/>
                    <a:pt x="12" y="1"/>
                    <a:pt x="12" y="1"/>
                  </a:cubicBezTo>
                  <a:cubicBezTo>
                    <a:pt x="13" y="14"/>
                    <a:pt x="13" y="14"/>
                    <a:pt x="13" y="14"/>
                  </a:cubicBezTo>
                  <a:cubicBezTo>
                    <a:pt x="13" y="14"/>
                    <a:pt x="13" y="14"/>
                    <a:pt x="13" y="14"/>
                  </a:cubicBezTo>
                  <a:cubicBezTo>
                    <a:pt x="18" y="7"/>
                    <a:pt x="25" y="0"/>
                    <a:pt x="38" y="0"/>
                  </a:cubicBezTo>
                  <a:cubicBezTo>
                    <a:pt x="49" y="0"/>
                    <a:pt x="58" y="6"/>
                    <a:pt x="61" y="16"/>
                  </a:cubicBezTo>
                  <a:cubicBezTo>
                    <a:pt x="61" y="16"/>
                    <a:pt x="61" y="16"/>
                    <a:pt x="61" y="16"/>
                  </a:cubicBezTo>
                  <a:cubicBezTo>
                    <a:pt x="64" y="11"/>
                    <a:pt x="67" y="8"/>
                    <a:pt x="70" y="5"/>
                  </a:cubicBezTo>
                  <a:cubicBezTo>
                    <a:pt x="75" y="2"/>
                    <a:pt x="80" y="0"/>
                    <a:pt x="88" y="0"/>
                  </a:cubicBezTo>
                  <a:cubicBezTo>
                    <a:pt x="98" y="0"/>
                    <a:pt x="114" y="7"/>
                    <a:pt x="114" y="34"/>
                  </a:cubicBezTo>
                  <a:cubicBezTo>
                    <a:pt x="114" y="81"/>
                    <a:pt x="114" y="81"/>
                    <a:pt x="114" y="81"/>
                  </a:cubicBezTo>
                  <a:cubicBezTo>
                    <a:pt x="100" y="81"/>
                    <a:pt x="100" y="81"/>
                    <a:pt x="100" y="81"/>
                  </a:cubicBezTo>
                  <a:cubicBezTo>
                    <a:pt x="100" y="36"/>
                    <a:pt x="100" y="36"/>
                    <a:pt x="100" y="36"/>
                  </a:cubicBezTo>
                  <a:cubicBezTo>
                    <a:pt x="100" y="21"/>
                    <a:pt x="94" y="11"/>
                    <a:pt x="83" y="11"/>
                  </a:cubicBezTo>
                  <a:cubicBezTo>
                    <a:pt x="74" y="11"/>
                    <a:pt x="68" y="18"/>
                    <a:pt x="65" y="25"/>
                  </a:cubicBezTo>
                  <a:cubicBezTo>
                    <a:pt x="65" y="27"/>
                    <a:pt x="64" y="29"/>
                    <a:pt x="64" y="32"/>
                  </a:cubicBezTo>
                  <a:cubicBezTo>
                    <a:pt x="64" y="81"/>
                    <a:pt x="64" y="81"/>
                    <a:pt x="64" y="81"/>
                  </a:cubicBezTo>
                  <a:cubicBezTo>
                    <a:pt x="50" y="81"/>
                    <a:pt x="50" y="81"/>
                    <a:pt x="50" y="81"/>
                  </a:cubicBezTo>
                  <a:cubicBezTo>
                    <a:pt x="50" y="33"/>
                    <a:pt x="50" y="33"/>
                    <a:pt x="50" y="33"/>
                  </a:cubicBezTo>
                  <a:cubicBezTo>
                    <a:pt x="50" y="21"/>
                    <a:pt x="45" y="11"/>
                    <a:pt x="34" y="11"/>
                  </a:cubicBezTo>
                  <a:cubicBezTo>
                    <a:pt x="24" y="11"/>
                    <a:pt x="18" y="19"/>
                    <a:pt x="16" y="26"/>
                  </a:cubicBezTo>
                  <a:cubicBezTo>
                    <a:pt x="15" y="28"/>
                    <a:pt x="14" y="31"/>
                    <a:pt x="14" y="33"/>
                  </a:cubicBezTo>
                  <a:cubicBezTo>
                    <a:pt x="14" y="81"/>
                    <a:pt x="14" y="81"/>
                    <a:pt x="14" y="81"/>
                  </a:cubicBezTo>
                  <a:cubicBezTo>
                    <a:pt x="0" y="81"/>
                    <a:pt x="0" y="81"/>
                    <a:pt x="0" y="81"/>
                  </a:cubicBezTo>
                  <a:lnTo>
                    <a:pt x="0" y="2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5" name="Google Shape;1785;p50"/>
            <p:cNvSpPr/>
            <p:nvPr/>
          </p:nvSpPr>
          <p:spPr>
            <a:xfrm>
              <a:off x="6908385" y="1653724"/>
              <a:ext cx="77731" cy="1178437"/>
            </a:xfrm>
            <a:custGeom>
              <a:rect b="b" l="l" r="r" t="t"/>
              <a:pathLst>
                <a:path extrusionOk="0" h="3214" w="212">
                  <a:moveTo>
                    <a:pt x="212" y="124"/>
                  </a:moveTo>
                  <a:cubicBezTo>
                    <a:pt x="212" y="3090"/>
                    <a:pt x="212" y="3090"/>
                    <a:pt x="212" y="3090"/>
                  </a:cubicBezTo>
                  <a:cubicBezTo>
                    <a:pt x="212" y="3158"/>
                    <a:pt x="165" y="3214"/>
                    <a:pt x="106" y="3214"/>
                  </a:cubicBezTo>
                  <a:cubicBezTo>
                    <a:pt x="47" y="3214"/>
                    <a:pt x="0" y="3158"/>
                    <a:pt x="0" y="3090"/>
                  </a:cubicBezTo>
                  <a:cubicBezTo>
                    <a:pt x="0" y="124"/>
                    <a:pt x="0" y="124"/>
                    <a:pt x="0" y="124"/>
                  </a:cubicBezTo>
                  <a:cubicBezTo>
                    <a:pt x="0" y="55"/>
                    <a:pt x="47" y="0"/>
                    <a:pt x="106" y="0"/>
                  </a:cubicBezTo>
                  <a:cubicBezTo>
                    <a:pt x="135" y="0"/>
                    <a:pt x="162" y="14"/>
                    <a:pt x="181" y="36"/>
                  </a:cubicBezTo>
                  <a:cubicBezTo>
                    <a:pt x="200" y="59"/>
                    <a:pt x="212" y="90"/>
                    <a:pt x="212" y="124"/>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6" name="Google Shape;1786;p50"/>
            <p:cNvSpPr/>
            <p:nvPr/>
          </p:nvSpPr>
          <p:spPr>
            <a:xfrm>
              <a:off x="7069714" y="1771054"/>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7" name="Google Shape;1787;p50"/>
            <p:cNvSpPr/>
            <p:nvPr/>
          </p:nvSpPr>
          <p:spPr>
            <a:xfrm>
              <a:off x="7069714" y="1829720"/>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8" name="Google Shape;1788;p50"/>
            <p:cNvSpPr/>
            <p:nvPr/>
          </p:nvSpPr>
          <p:spPr>
            <a:xfrm>
              <a:off x="7069714" y="1883496"/>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9" name="Google Shape;1789;p50"/>
            <p:cNvSpPr/>
            <p:nvPr/>
          </p:nvSpPr>
          <p:spPr>
            <a:xfrm>
              <a:off x="7069714" y="1942161"/>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0" name="Google Shape;1790;p50"/>
            <p:cNvSpPr/>
            <p:nvPr/>
          </p:nvSpPr>
          <p:spPr>
            <a:xfrm>
              <a:off x="7069714" y="2000826"/>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1" name="Google Shape;1791;p50"/>
            <p:cNvSpPr/>
            <p:nvPr/>
          </p:nvSpPr>
          <p:spPr>
            <a:xfrm>
              <a:off x="7069714" y="2059491"/>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2" name="Google Shape;1792;p50"/>
            <p:cNvSpPr/>
            <p:nvPr/>
          </p:nvSpPr>
          <p:spPr>
            <a:xfrm>
              <a:off x="7069714" y="2113268"/>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3" name="Google Shape;1793;p50"/>
            <p:cNvSpPr/>
            <p:nvPr/>
          </p:nvSpPr>
          <p:spPr>
            <a:xfrm>
              <a:off x="7069714" y="2171933"/>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4" name="Google Shape;1794;p50"/>
            <p:cNvSpPr/>
            <p:nvPr/>
          </p:nvSpPr>
          <p:spPr>
            <a:xfrm>
              <a:off x="7069714" y="2230598"/>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5" name="Google Shape;1795;p50"/>
            <p:cNvSpPr/>
            <p:nvPr/>
          </p:nvSpPr>
          <p:spPr>
            <a:xfrm>
              <a:off x="7069714" y="2289263"/>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6" name="Google Shape;1796;p50"/>
            <p:cNvSpPr/>
            <p:nvPr/>
          </p:nvSpPr>
          <p:spPr>
            <a:xfrm>
              <a:off x="7069714" y="2343039"/>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7" name="Google Shape;1797;p50"/>
            <p:cNvSpPr/>
            <p:nvPr/>
          </p:nvSpPr>
          <p:spPr>
            <a:xfrm>
              <a:off x="7069714" y="2401704"/>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8" name="Google Shape;1798;p50"/>
            <p:cNvSpPr/>
            <p:nvPr/>
          </p:nvSpPr>
          <p:spPr>
            <a:xfrm>
              <a:off x="7069714" y="2460369"/>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9" name="Google Shape;1799;p50"/>
            <p:cNvSpPr/>
            <p:nvPr/>
          </p:nvSpPr>
          <p:spPr>
            <a:xfrm>
              <a:off x="7069714" y="2514146"/>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0" name="Google Shape;1800;p50"/>
            <p:cNvSpPr/>
            <p:nvPr/>
          </p:nvSpPr>
          <p:spPr>
            <a:xfrm>
              <a:off x="7069714" y="2572811"/>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1" name="Google Shape;1801;p50"/>
            <p:cNvSpPr/>
            <p:nvPr/>
          </p:nvSpPr>
          <p:spPr>
            <a:xfrm>
              <a:off x="7069714" y="2631476"/>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2" name="Google Shape;1802;p50"/>
            <p:cNvSpPr/>
            <p:nvPr/>
          </p:nvSpPr>
          <p:spPr>
            <a:xfrm>
              <a:off x="7069714" y="2690141"/>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3" name="Google Shape;1803;p50"/>
            <p:cNvSpPr/>
            <p:nvPr/>
          </p:nvSpPr>
          <p:spPr>
            <a:xfrm>
              <a:off x="7069714" y="2743917"/>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4" name="Google Shape;1804;p50"/>
            <p:cNvSpPr/>
            <p:nvPr/>
          </p:nvSpPr>
          <p:spPr>
            <a:xfrm>
              <a:off x="7069714" y="2802582"/>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5" name="Google Shape;1805;p50"/>
            <p:cNvSpPr/>
            <p:nvPr/>
          </p:nvSpPr>
          <p:spPr>
            <a:xfrm>
              <a:off x="6908385" y="1834608"/>
              <a:ext cx="77731" cy="996208"/>
            </a:xfrm>
            <a:custGeom>
              <a:rect b="b" l="l" r="r" t="t"/>
              <a:pathLst>
                <a:path extrusionOk="0" h="2717" w="212">
                  <a:moveTo>
                    <a:pt x="212" y="0"/>
                  </a:moveTo>
                  <a:cubicBezTo>
                    <a:pt x="212" y="2593"/>
                    <a:pt x="212" y="2593"/>
                    <a:pt x="212" y="2593"/>
                  </a:cubicBezTo>
                  <a:cubicBezTo>
                    <a:pt x="212" y="2661"/>
                    <a:pt x="165" y="2717"/>
                    <a:pt x="106" y="2717"/>
                  </a:cubicBezTo>
                  <a:cubicBezTo>
                    <a:pt x="47" y="2717"/>
                    <a:pt x="0" y="2661"/>
                    <a:pt x="0" y="2593"/>
                  </a:cubicBezTo>
                  <a:cubicBezTo>
                    <a:pt x="0" y="0"/>
                    <a:pt x="0" y="0"/>
                    <a:pt x="0" y="0"/>
                  </a:cubicBezTo>
                  <a:lnTo>
                    <a:pt x="212" y="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6" name="Google Shape;1806;p50"/>
            <p:cNvSpPr/>
            <p:nvPr/>
          </p:nvSpPr>
          <p:spPr>
            <a:xfrm>
              <a:off x="6874164" y="2905246"/>
              <a:ext cx="34478" cy="38670"/>
            </a:xfrm>
            <a:custGeom>
              <a:rect b="b" l="l" r="r" t="t"/>
              <a:pathLst>
                <a:path extrusionOk="0" h="113" w="91">
                  <a:moveTo>
                    <a:pt x="0" y="3"/>
                  </a:moveTo>
                  <a:cubicBezTo>
                    <a:pt x="9" y="1"/>
                    <a:pt x="19" y="0"/>
                    <a:pt x="30" y="0"/>
                  </a:cubicBezTo>
                  <a:cubicBezTo>
                    <a:pt x="51" y="0"/>
                    <a:pt x="66" y="5"/>
                    <a:pt x="75" y="14"/>
                  </a:cubicBezTo>
                  <a:cubicBezTo>
                    <a:pt x="85" y="23"/>
                    <a:pt x="91" y="36"/>
                    <a:pt x="91" y="54"/>
                  </a:cubicBezTo>
                  <a:cubicBezTo>
                    <a:pt x="91" y="72"/>
                    <a:pt x="85" y="87"/>
                    <a:pt x="75" y="97"/>
                  </a:cubicBezTo>
                  <a:cubicBezTo>
                    <a:pt x="64" y="107"/>
                    <a:pt x="47" y="113"/>
                    <a:pt x="26" y="113"/>
                  </a:cubicBezTo>
                  <a:cubicBezTo>
                    <a:pt x="16" y="113"/>
                    <a:pt x="7" y="113"/>
                    <a:pt x="0" y="112"/>
                  </a:cubicBezTo>
                  <a:lnTo>
                    <a:pt x="0" y="3"/>
                  </a:lnTo>
                  <a:close/>
                  <a:moveTo>
                    <a:pt x="14" y="101"/>
                  </a:moveTo>
                  <a:cubicBezTo>
                    <a:pt x="18" y="101"/>
                    <a:pt x="23" y="102"/>
                    <a:pt x="29" y="102"/>
                  </a:cubicBezTo>
                  <a:cubicBezTo>
                    <a:pt x="59" y="102"/>
                    <a:pt x="76" y="84"/>
                    <a:pt x="76" y="54"/>
                  </a:cubicBezTo>
                  <a:cubicBezTo>
                    <a:pt x="76" y="28"/>
                    <a:pt x="61" y="12"/>
                    <a:pt x="31" y="12"/>
                  </a:cubicBezTo>
                  <a:cubicBezTo>
                    <a:pt x="24" y="12"/>
                    <a:pt x="18" y="12"/>
                    <a:pt x="14" y="13"/>
                  </a:cubicBezTo>
                  <a:lnTo>
                    <a:pt x="14" y="10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7" name="Google Shape;1807;p50"/>
            <p:cNvSpPr/>
            <p:nvPr/>
          </p:nvSpPr>
          <p:spPr>
            <a:xfrm>
              <a:off x="6913274" y="2915024"/>
              <a:ext cx="29552" cy="29418"/>
            </a:xfrm>
            <a:custGeom>
              <a:rect b="b" l="l" r="r" t="t"/>
              <a:pathLst>
                <a:path extrusionOk="0" h="83" w="78">
                  <a:moveTo>
                    <a:pt x="78" y="41"/>
                  </a:moveTo>
                  <a:cubicBezTo>
                    <a:pt x="78" y="70"/>
                    <a:pt x="57" y="83"/>
                    <a:pt x="38" y="83"/>
                  </a:cubicBezTo>
                  <a:cubicBezTo>
                    <a:pt x="16" y="83"/>
                    <a:pt x="0" y="67"/>
                    <a:pt x="0" y="42"/>
                  </a:cubicBezTo>
                  <a:cubicBezTo>
                    <a:pt x="0" y="15"/>
                    <a:pt x="17" y="0"/>
                    <a:pt x="39" y="0"/>
                  </a:cubicBezTo>
                  <a:cubicBezTo>
                    <a:pt x="62" y="0"/>
                    <a:pt x="78" y="16"/>
                    <a:pt x="78" y="41"/>
                  </a:cubicBezTo>
                  <a:close/>
                  <a:moveTo>
                    <a:pt x="15" y="41"/>
                  </a:moveTo>
                  <a:cubicBezTo>
                    <a:pt x="15" y="59"/>
                    <a:pt x="25" y="72"/>
                    <a:pt x="39" y="72"/>
                  </a:cubicBezTo>
                  <a:cubicBezTo>
                    <a:pt x="53" y="72"/>
                    <a:pt x="63" y="59"/>
                    <a:pt x="63" y="41"/>
                  </a:cubicBezTo>
                  <a:cubicBezTo>
                    <a:pt x="63" y="28"/>
                    <a:pt x="56" y="10"/>
                    <a:pt x="39" y="10"/>
                  </a:cubicBezTo>
                  <a:cubicBezTo>
                    <a:pt x="22" y="10"/>
                    <a:pt x="15" y="26"/>
                    <a:pt x="15" y="41"/>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8" name="Google Shape;1808;p50"/>
            <p:cNvSpPr/>
            <p:nvPr/>
          </p:nvSpPr>
          <p:spPr>
            <a:xfrm>
              <a:off x="6947495" y="2900358"/>
              <a:ext cx="0" cy="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9" name="Google Shape;1809;p50"/>
            <p:cNvSpPr/>
            <p:nvPr/>
          </p:nvSpPr>
          <p:spPr>
            <a:xfrm>
              <a:off x="6962161" y="2915024"/>
              <a:ext cx="24786" cy="29418"/>
            </a:xfrm>
            <a:custGeom>
              <a:rect b="b" l="l" r="r" t="t"/>
              <a:pathLst>
                <a:path extrusionOk="0" h="83" w="78">
                  <a:moveTo>
                    <a:pt x="78" y="41"/>
                  </a:moveTo>
                  <a:cubicBezTo>
                    <a:pt x="78" y="70"/>
                    <a:pt x="58" y="83"/>
                    <a:pt x="38" y="83"/>
                  </a:cubicBezTo>
                  <a:cubicBezTo>
                    <a:pt x="17" y="83"/>
                    <a:pt x="0" y="67"/>
                    <a:pt x="0" y="42"/>
                  </a:cubicBezTo>
                  <a:cubicBezTo>
                    <a:pt x="0" y="15"/>
                    <a:pt x="18" y="0"/>
                    <a:pt x="40" y="0"/>
                  </a:cubicBezTo>
                  <a:cubicBezTo>
                    <a:pt x="62" y="0"/>
                    <a:pt x="78" y="16"/>
                    <a:pt x="78" y="41"/>
                  </a:cubicBezTo>
                  <a:close/>
                  <a:moveTo>
                    <a:pt x="15" y="41"/>
                  </a:moveTo>
                  <a:cubicBezTo>
                    <a:pt x="15" y="59"/>
                    <a:pt x="25" y="72"/>
                    <a:pt x="39" y="72"/>
                  </a:cubicBezTo>
                  <a:cubicBezTo>
                    <a:pt x="53" y="72"/>
                    <a:pt x="63" y="59"/>
                    <a:pt x="63" y="41"/>
                  </a:cubicBezTo>
                  <a:cubicBezTo>
                    <a:pt x="63" y="28"/>
                    <a:pt x="56" y="10"/>
                    <a:pt x="39" y="10"/>
                  </a:cubicBezTo>
                  <a:cubicBezTo>
                    <a:pt x="22" y="10"/>
                    <a:pt x="15" y="26"/>
                    <a:pt x="15" y="41"/>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0" name="Google Shape;1810;p50"/>
            <p:cNvSpPr/>
            <p:nvPr/>
          </p:nvSpPr>
          <p:spPr>
            <a:xfrm>
              <a:off x="6996383" y="2915024"/>
              <a:ext cx="14666" cy="29699"/>
            </a:xfrm>
            <a:custGeom>
              <a:rect b="b" l="l" r="r" t="t"/>
              <a:pathLst>
                <a:path extrusionOk="0" h="81" w="40">
                  <a:moveTo>
                    <a:pt x="0" y="26"/>
                  </a:moveTo>
                  <a:cubicBezTo>
                    <a:pt x="0" y="17"/>
                    <a:pt x="0" y="9"/>
                    <a:pt x="0" y="1"/>
                  </a:cubicBezTo>
                  <a:cubicBezTo>
                    <a:pt x="12" y="1"/>
                    <a:pt x="12" y="1"/>
                    <a:pt x="12" y="1"/>
                  </a:cubicBezTo>
                  <a:cubicBezTo>
                    <a:pt x="13" y="17"/>
                    <a:pt x="13" y="17"/>
                    <a:pt x="13" y="17"/>
                  </a:cubicBezTo>
                  <a:cubicBezTo>
                    <a:pt x="13" y="17"/>
                    <a:pt x="13" y="17"/>
                    <a:pt x="13" y="17"/>
                  </a:cubicBezTo>
                  <a:cubicBezTo>
                    <a:pt x="17" y="6"/>
                    <a:pt x="26" y="0"/>
                    <a:pt x="35" y="0"/>
                  </a:cubicBezTo>
                  <a:cubicBezTo>
                    <a:pt x="37" y="0"/>
                    <a:pt x="38" y="0"/>
                    <a:pt x="40" y="0"/>
                  </a:cubicBezTo>
                  <a:cubicBezTo>
                    <a:pt x="40" y="14"/>
                    <a:pt x="40" y="14"/>
                    <a:pt x="40" y="14"/>
                  </a:cubicBezTo>
                  <a:cubicBezTo>
                    <a:pt x="38" y="13"/>
                    <a:pt x="37" y="13"/>
                    <a:pt x="35" y="13"/>
                  </a:cubicBezTo>
                  <a:cubicBezTo>
                    <a:pt x="24" y="13"/>
                    <a:pt x="17" y="21"/>
                    <a:pt x="15" y="32"/>
                  </a:cubicBezTo>
                  <a:cubicBezTo>
                    <a:pt x="15" y="34"/>
                    <a:pt x="15" y="36"/>
                    <a:pt x="15" y="39"/>
                  </a:cubicBezTo>
                  <a:cubicBezTo>
                    <a:pt x="15" y="81"/>
                    <a:pt x="15" y="81"/>
                    <a:pt x="15" y="81"/>
                  </a:cubicBezTo>
                  <a:cubicBezTo>
                    <a:pt x="0" y="81"/>
                    <a:pt x="0" y="81"/>
                    <a:pt x="0" y="81"/>
                  </a:cubicBezTo>
                  <a:lnTo>
                    <a:pt x="0" y="2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1" name="Google Shape;1811;p50"/>
            <p:cNvSpPr/>
            <p:nvPr/>
          </p:nvSpPr>
          <p:spPr>
            <a:xfrm>
              <a:off x="7367926" y="1653724"/>
              <a:ext cx="72549" cy="1178437"/>
            </a:xfrm>
            <a:custGeom>
              <a:rect b="b" l="l" r="r" t="t"/>
              <a:pathLst>
                <a:path extrusionOk="0" h="3214" w="212">
                  <a:moveTo>
                    <a:pt x="212" y="124"/>
                  </a:moveTo>
                  <a:cubicBezTo>
                    <a:pt x="212" y="3090"/>
                    <a:pt x="212" y="3090"/>
                    <a:pt x="212" y="3090"/>
                  </a:cubicBezTo>
                  <a:cubicBezTo>
                    <a:pt x="212" y="3158"/>
                    <a:pt x="165" y="3214"/>
                    <a:pt x="106" y="3214"/>
                  </a:cubicBezTo>
                  <a:cubicBezTo>
                    <a:pt x="48" y="3214"/>
                    <a:pt x="0" y="3158"/>
                    <a:pt x="0" y="3090"/>
                  </a:cubicBezTo>
                  <a:cubicBezTo>
                    <a:pt x="0" y="124"/>
                    <a:pt x="0" y="124"/>
                    <a:pt x="0" y="124"/>
                  </a:cubicBezTo>
                  <a:cubicBezTo>
                    <a:pt x="0" y="55"/>
                    <a:pt x="48" y="0"/>
                    <a:pt x="106" y="0"/>
                  </a:cubicBezTo>
                  <a:cubicBezTo>
                    <a:pt x="135" y="0"/>
                    <a:pt x="162" y="14"/>
                    <a:pt x="181" y="36"/>
                  </a:cubicBezTo>
                  <a:cubicBezTo>
                    <a:pt x="200" y="59"/>
                    <a:pt x="212" y="90"/>
                    <a:pt x="212" y="124"/>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2" name="Google Shape;1812;p50"/>
            <p:cNvSpPr/>
            <p:nvPr/>
          </p:nvSpPr>
          <p:spPr>
            <a:xfrm>
              <a:off x="7529255" y="1771054"/>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3" name="Google Shape;1813;p50"/>
            <p:cNvSpPr/>
            <p:nvPr/>
          </p:nvSpPr>
          <p:spPr>
            <a:xfrm>
              <a:off x="7529255" y="1829720"/>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4" name="Google Shape;1814;p50"/>
            <p:cNvSpPr/>
            <p:nvPr/>
          </p:nvSpPr>
          <p:spPr>
            <a:xfrm>
              <a:off x="7529255" y="1883496"/>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5" name="Google Shape;1815;p50"/>
            <p:cNvSpPr/>
            <p:nvPr/>
          </p:nvSpPr>
          <p:spPr>
            <a:xfrm>
              <a:off x="7529255" y="1942161"/>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6" name="Google Shape;1816;p50"/>
            <p:cNvSpPr/>
            <p:nvPr/>
          </p:nvSpPr>
          <p:spPr>
            <a:xfrm>
              <a:off x="7529255" y="2000826"/>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7" name="Google Shape;1817;p50"/>
            <p:cNvSpPr/>
            <p:nvPr/>
          </p:nvSpPr>
          <p:spPr>
            <a:xfrm>
              <a:off x="7529255" y="2059491"/>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8" name="Google Shape;1818;p50"/>
            <p:cNvSpPr/>
            <p:nvPr/>
          </p:nvSpPr>
          <p:spPr>
            <a:xfrm>
              <a:off x="7529255" y="2113268"/>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9" name="Google Shape;1819;p50"/>
            <p:cNvSpPr/>
            <p:nvPr/>
          </p:nvSpPr>
          <p:spPr>
            <a:xfrm>
              <a:off x="7529255" y="2171933"/>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0" name="Google Shape;1820;p50"/>
            <p:cNvSpPr/>
            <p:nvPr/>
          </p:nvSpPr>
          <p:spPr>
            <a:xfrm>
              <a:off x="7529255" y="2230598"/>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1" name="Google Shape;1821;p50"/>
            <p:cNvSpPr/>
            <p:nvPr/>
          </p:nvSpPr>
          <p:spPr>
            <a:xfrm>
              <a:off x="7529255" y="2289263"/>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2" name="Google Shape;1822;p50"/>
            <p:cNvSpPr/>
            <p:nvPr/>
          </p:nvSpPr>
          <p:spPr>
            <a:xfrm>
              <a:off x="7529255" y="2343039"/>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3" name="Google Shape;1823;p50"/>
            <p:cNvSpPr/>
            <p:nvPr/>
          </p:nvSpPr>
          <p:spPr>
            <a:xfrm>
              <a:off x="7529255" y="2401704"/>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4" name="Google Shape;1824;p50"/>
            <p:cNvSpPr/>
            <p:nvPr/>
          </p:nvSpPr>
          <p:spPr>
            <a:xfrm>
              <a:off x="7529255" y="2460369"/>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5" name="Google Shape;1825;p50"/>
            <p:cNvSpPr/>
            <p:nvPr/>
          </p:nvSpPr>
          <p:spPr>
            <a:xfrm>
              <a:off x="7529255" y="2514146"/>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6" name="Google Shape;1826;p50"/>
            <p:cNvSpPr/>
            <p:nvPr/>
          </p:nvSpPr>
          <p:spPr>
            <a:xfrm>
              <a:off x="7529255" y="2572811"/>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7" name="Google Shape;1827;p50"/>
            <p:cNvSpPr/>
            <p:nvPr/>
          </p:nvSpPr>
          <p:spPr>
            <a:xfrm>
              <a:off x="7529255" y="2631476"/>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8" name="Google Shape;1828;p50"/>
            <p:cNvSpPr/>
            <p:nvPr/>
          </p:nvSpPr>
          <p:spPr>
            <a:xfrm>
              <a:off x="7529255" y="2690141"/>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9" name="Google Shape;1829;p50"/>
            <p:cNvSpPr/>
            <p:nvPr/>
          </p:nvSpPr>
          <p:spPr>
            <a:xfrm>
              <a:off x="7529255" y="2743917"/>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0" name="Google Shape;1830;p50"/>
            <p:cNvSpPr/>
            <p:nvPr/>
          </p:nvSpPr>
          <p:spPr>
            <a:xfrm>
              <a:off x="7529255" y="2802582"/>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1" name="Google Shape;1831;p50"/>
            <p:cNvSpPr/>
            <p:nvPr/>
          </p:nvSpPr>
          <p:spPr>
            <a:xfrm>
              <a:off x="7367926" y="2380482"/>
              <a:ext cx="72549" cy="449424"/>
            </a:xfrm>
            <a:custGeom>
              <a:rect b="b" l="l" r="r" t="t"/>
              <a:pathLst>
                <a:path extrusionOk="0" h="1268" w="212">
                  <a:moveTo>
                    <a:pt x="212" y="0"/>
                  </a:moveTo>
                  <a:cubicBezTo>
                    <a:pt x="212" y="1144"/>
                    <a:pt x="212" y="1144"/>
                    <a:pt x="212" y="1144"/>
                  </a:cubicBezTo>
                  <a:cubicBezTo>
                    <a:pt x="212" y="1212"/>
                    <a:pt x="165" y="1268"/>
                    <a:pt x="106" y="1268"/>
                  </a:cubicBezTo>
                  <a:cubicBezTo>
                    <a:pt x="48" y="1268"/>
                    <a:pt x="0" y="1212"/>
                    <a:pt x="0" y="1144"/>
                  </a:cubicBezTo>
                  <a:cubicBezTo>
                    <a:pt x="0" y="0"/>
                    <a:pt x="0" y="0"/>
                    <a:pt x="0" y="0"/>
                  </a:cubicBezTo>
                  <a:lnTo>
                    <a:pt x="212" y="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2" name="Google Shape;1832;p50"/>
            <p:cNvSpPr/>
            <p:nvPr/>
          </p:nvSpPr>
          <p:spPr>
            <a:xfrm>
              <a:off x="7328817" y="2308818"/>
              <a:ext cx="0" cy="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3" name="Google Shape;1833;p50"/>
            <p:cNvSpPr/>
            <p:nvPr/>
          </p:nvSpPr>
          <p:spPr>
            <a:xfrm>
              <a:off x="7323928" y="2905246"/>
              <a:ext cx="33732" cy="39342"/>
            </a:xfrm>
            <a:custGeom>
              <a:rect b="b" l="l" r="r" t="t"/>
              <a:pathLst>
                <a:path extrusionOk="0" h="111" w="92">
                  <a:moveTo>
                    <a:pt x="26" y="76"/>
                  </a:moveTo>
                  <a:cubicBezTo>
                    <a:pt x="14" y="111"/>
                    <a:pt x="14" y="111"/>
                    <a:pt x="14" y="111"/>
                  </a:cubicBezTo>
                  <a:cubicBezTo>
                    <a:pt x="0" y="111"/>
                    <a:pt x="0" y="111"/>
                    <a:pt x="0" y="111"/>
                  </a:cubicBezTo>
                  <a:cubicBezTo>
                    <a:pt x="37" y="0"/>
                    <a:pt x="37" y="0"/>
                    <a:pt x="37" y="0"/>
                  </a:cubicBezTo>
                  <a:cubicBezTo>
                    <a:pt x="55" y="0"/>
                    <a:pt x="55" y="0"/>
                    <a:pt x="55" y="0"/>
                  </a:cubicBezTo>
                  <a:cubicBezTo>
                    <a:pt x="92" y="111"/>
                    <a:pt x="92" y="111"/>
                    <a:pt x="92" y="111"/>
                  </a:cubicBezTo>
                  <a:cubicBezTo>
                    <a:pt x="77" y="111"/>
                    <a:pt x="77" y="111"/>
                    <a:pt x="77" y="111"/>
                  </a:cubicBezTo>
                  <a:cubicBezTo>
                    <a:pt x="65" y="76"/>
                    <a:pt x="65" y="76"/>
                    <a:pt x="65" y="76"/>
                  </a:cubicBezTo>
                  <a:lnTo>
                    <a:pt x="26" y="76"/>
                  </a:lnTo>
                  <a:close/>
                  <a:moveTo>
                    <a:pt x="62" y="65"/>
                  </a:moveTo>
                  <a:cubicBezTo>
                    <a:pt x="51" y="33"/>
                    <a:pt x="51" y="33"/>
                    <a:pt x="51" y="33"/>
                  </a:cubicBezTo>
                  <a:cubicBezTo>
                    <a:pt x="49" y="26"/>
                    <a:pt x="47" y="19"/>
                    <a:pt x="46" y="13"/>
                  </a:cubicBezTo>
                  <a:cubicBezTo>
                    <a:pt x="45" y="13"/>
                    <a:pt x="45" y="13"/>
                    <a:pt x="45" y="13"/>
                  </a:cubicBezTo>
                  <a:cubicBezTo>
                    <a:pt x="44" y="19"/>
                    <a:pt x="42" y="26"/>
                    <a:pt x="40" y="33"/>
                  </a:cubicBezTo>
                  <a:cubicBezTo>
                    <a:pt x="29" y="65"/>
                    <a:pt x="29" y="65"/>
                    <a:pt x="29" y="65"/>
                  </a:cubicBezTo>
                  <a:lnTo>
                    <a:pt x="62" y="6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4" name="Google Shape;1834;p50"/>
            <p:cNvSpPr/>
            <p:nvPr/>
          </p:nvSpPr>
          <p:spPr>
            <a:xfrm>
              <a:off x="7363038" y="2915024"/>
              <a:ext cx="44585" cy="29699"/>
            </a:xfrm>
            <a:custGeom>
              <a:rect b="b" l="l" r="r" t="t"/>
              <a:pathLst>
                <a:path extrusionOk="0" h="81" w="114">
                  <a:moveTo>
                    <a:pt x="1" y="23"/>
                  </a:moveTo>
                  <a:cubicBezTo>
                    <a:pt x="1" y="15"/>
                    <a:pt x="1" y="8"/>
                    <a:pt x="0" y="1"/>
                  </a:cubicBezTo>
                  <a:cubicBezTo>
                    <a:pt x="13" y="1"/>
                    <a:pt x="13" y="1"/>
                    <a:pt x="13" y="1"/>
                  </a:cubicBezTo>
                  <a:cubicBezTo>
                    <a:pt x="13" y="14"/>
                    <a:pt x="13" y="14"/>
                    <a:pt x="13" y="14"/>
                  </a:cubicBezTo>
                  <a:cubicBezTo>
                    <a:pt x="14" y="14"/>
                    <a:pt x="14" y="14"/>
                    <a:pt x="14" y="14"/>
                  </a:cubicBezTo>
                  <a:cubicBezTo>
                    <a:pt x="18" y="7"/>
                    <a:pt x="26" y="0"/>
                    <a:pt x="39" y="0"/>
                  </a:cubicBezTo>
                  <a:cubicBezTo>
                    <a:pt x="50" y="0"/>
                    <a:pt x="58" y="6"/>
                    <a:pt x="61" y="16"/>
                  </a:cubicBezTo>
                  <a:cubicBezTo>
                    <a:pt x="62" y="16"/>
                    <a:pt x="62" y="16"/>
                    <a:pt x="62" y="16"/>
                  </a:cubicBezTo>
                  <a:cubicBezTo>
                    <a:pt x="64" y="11"/>
                    <a:pt x="67" y="8"/>
                    <a:pt x="71" y="5"/>
                  </a:cubicBezTo>
                  <a:cubicBezTo>
                    <a:pt x="75" y="2"/>
                    <a:pt x="81" y="0"/>
                    <a:pt x="88" y="0"/>
                  </a:cubicBezTo>
                  <a:cubicBezTo>
                    <a:pt x="99" y="0"/>
                    <a:pt x="114" y="7"/>
                    <a:pt x="114" y="34"/>
                  </a:cubicBezTo>
                  <a:cubicBezTo>
                    <a:pt x="114" y="81"/>
                    <a:pt x="114" y="81"/>
                    <a:pt x="114" y="81"/>
                  </a:cubicBezTo>
                  <a:cubicBezTo>
                    <a:pt x="100" y="81"/>
                    <a:pt x="100" y="81"/>
                    <a:pt x="100" y="81"/>
                  </a:cubicBezTo>
                  <a:cubicBezTo>
                    <a:pt x="100" y="36"/>
                    <a:pt x="100" y="36"/>
                    <a:pt x="100" y="36"/>
                  </a:cubicBezTo>
                  <a:cubicBezTo>
                    <a:pt x="100" y="21"/>
                    <a:pt x="95" y="11"/>
                    <a:pt x="83" y="11"/>
                  </a:cubicBezTo>
                  <a:cubicBezTo>
                    <a:pt x="75" y="11"/>
                    <a:pt x="68" y="18"/>
                    <a:pt x="66" y="25"/>
                  </a:cubicBezTo>
                  <a:cubicBezTo>
                    <a:pt x="65" y="27"/>
                    <a:pt x="65" y="29"/>
                    <a:pt x="65" y="32"/>
                  </a:cubicBezTo>
                  <a:cubicBezTo>
                    <a:pt x="65" y="81"/>
                    <a:pt x="65" y="81"/>
                    <a:pt x="65" y="81"/>
                  </a:cubicBezTo>
                  <a:cubicBezTo>
                    <a:pt x="51" y="81"/>
                    <a:pt x="51" y="81"/>
                    <a:pt x="51" y="81"/>
                  </a:cubicBezTo>
                  <a:cubicBezTo>
                    <a:pt x="51" y="33"/>
                    <a:pt x="51" y="33"/>
                    <a:pt x="51" y="33"/>
                  </a:cubicBezTo>
                  <a:cubicBezTo>
                    <a:pt x="51" y="21"/>
                    <a:pt x="45" y="11"/>
                    <a:pt x="34" y="11"/>
                  </a:cubicBezTo>
                  <a:cubicBezTo>
                    <a:pt x="25" y="11"/>
                    <a:pt x="18" y="19"/>
                    <a:pt x="16" y="26"/>
                  </a:cubicBezTo>
                  <a:cubicBezTo>
                    <a:pt x="15" y="28"/>
                    <a:pt x="15" y="31"/>
                    <a:pt x="15" y="33"/>
                  </a:cubicBezTo>
                  <a:cubicBezTo>
                    <a:pt x="15" y="81"/>
                    <a:pt x="15" y="81"/>
                    <a:pt x="15" y="81"/>
                  </a:cubicBezTo>
                  <a:cubicBezTo>
                    <a:pt x="1" y="81"/>
                    <a:pt x="1" y="81"/>
                    <a:pt x="1" y="81"/>
                  </a:cubicBezTo>
                  <a:lnTo>
                    <a:pt x="1" y="2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5" name="Google Shape;1835;p50"/>
            <p:cNvSpPr/>
            <p:nvPr/>
          </p:nvSpPr>
          <p:spPr>
            <a:xfrm>
              <a:off x="7411925" y="2915024"/>
              <a:ext cx="24810" cy="29418"/>
            </a:xfrm>
            <a:custGeom>
              <a:rect b="b" l="l" r="r" t="t"/>
              <a:pathLst>
                <a:path extrusionOk="0" h="83" w="70">
                  <a:moveTo>
                    <a:pt x="14" y="44"/>
                  </a:moveTo>
                  <a:cubicBezTo>
                    <a:pt x="14" y="63"/>
                    <a:pt x="27" y="72"/>
                    <a:pt x="41" y="72"/>
                  </a:cubicBezTo>
                  <a:cubicBezTo>
                    <a:pt x="52" y="72"/>
                    <a:pt x="58" y="70"/>
                    <a:pt x="63" y="67"/>
                  </a:cubicBezTo>
                  <a:cubicBezTo>
                    <a:pt x="66" y="78"/>
                    <a:pt x="66" y="78"/>
                    <a:pt x="66" y="78"/>
                  </a:cubicBezTo>
                  <a:cubicBezTo>
                    <a:pt x="61" y="80"/>
                    <a:pt x="52" y="83"/>
                    <a:pt x="39" y="83"/>
                  </a:cubicBezTo>
                  <a:cubicBezTo>
                    <a:pt x="15" y="83"/>
                    <a:pt x="0" y="67"/>
                    <a:pt x="0" y="43"/>
                  </a:cubicBezTo>
                  <a:cubicBezTo>
                    <a:pt x="0" y="19"/>
                    <a:pt x="14" y="0"/>
                    <a:pt x="38" y="0"/>
                  </a:cubicBezTo>
                  <a:cubicBezTo>
                    <a:pt x="64" y="0"/>
                    <a:pt x="70" y="23"/>
                    <a:pt x="70" y="37"/>
                  </a:cubicBezTo>
                  <a:cubicBezTo>
                    <a:pt x="70" y="40"/>
                    <a:pt x="70" y="42"/>
                    <a:pt x="70" y="44"/>
                  </a:cubicBezTo>
                  <a:lnTo>
                    <a:pt x="14" y="44"/>
                  </a:lnTo>
                  <a:close/>
                  <a:moveTo>
                    <a:pt x="56" y="34"/>
                  </a:moveTo>
                  <a:cubicBezTo>
                    <a:pt x="57" y="24"/>
                    <a:pt x="53" y="10"/>
                    <a:pt x="36" y="10"/>
                  </a:cubicBezTo>
                  <a:cubicBezTo>
                    <a:pt x="22" y="10"/>
                    <a:pt x="15" y="23"/>
                    <a:pt x="14" y="34"/>
                  </a:cubicBezTo>
                  <a:lnTo>
                    <a:pt x="56" y="3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6" name="Google Shape;1836;p50"/>
            <p:cNvSpPr/>
            <p:nvPr/>
          </p:nvSpPr>
          <p:spPr>
            <a:xfrm>
              <a:off x="7441258" y="2905246"/>
              <a:ext cx="14666" cy="39404"/>
            </a:xfrm>
            <a:custGeom>
              <a:rect b="b" l="l" r="r" t="t"/>
              <a:pathLst>
                <a:path extrusionOk="0" h="104" w="48">
                  <a:moveTo>
                    <a:pt x="27" y="0"/>
                  </a:moveTo>
                  <a:cubicBezTo>
                    <a:pt x="27" y="22"/>
                    <a:pt x="27" y="22"/>
                    <a:pt x="27" y="22"/>
                  </a:cubicBezTo>
                  <a:cubicBezTo>
                    <a:pt x="48" y="22"/>
                    <a:pt x="48" y="22"/>
                    <a:pt x="48" y="22"/>
                  </a:cubicBezTo>
                  <a:cubicBezTo>
                    <a:pt x="48" y="33"/>
                    <a:pt x="48" y="33"/>
                    <a:pt x="48" y="33"/>
                  </a:cubicBezTo>
                  <a:cubicBezTo>
                    <a:pt x="27" y="33"/>
                    <a:pt x="27" y="33"/>
                    <a:pt x="27" y="33"/>
                  </a:cubicBezTo>
                  <a:cubicBezTo>
                    <a:pt x="27" y="76"/>
                    <a:pt x="27" y="76"/>
                    <a:pt x="27" y="76"/>
                  </a:cubicBezTo>
                  <a:cubicBezTo>
                    <a:pt x="27" y="86"/>
                    <a:pt x="30" y="92"/>
                    <a:pt x="38" y="92"/>
                  </a:cubicBezTo>
                  <a:cubicBezTo>
                    <a:pt x="42" y="92"/>
                    <a:pt x="44" y="91"/>
                    <a:pt x="46" y="91"/>
                  </a:cubicBezTo>
                  <a:cubicBezTo>
                    <a:pt x="47" y="102"/>
                    <a:pt x="47" y="102"/>
                    <a:pt x="47" y="102"/>
                  </a:cubicBezTo>
                  <a:cubicBezTo>
                    <a:pt x="44" y="103"/>
                    <a:pt x="40" y="104"/>
                    <a:pt x="34" y="104"/>
                  </a:cubicBezTo>
                  <a:cubicBezTo>
                    <a:pt x="27" y="104"/>
                    <a:pt x="22" y="102"/>
                    <a:pt x="18" y="98"/>
                  </a:cubicBezTo>
                  <a:cubicBezTo>
                    <a:pt x="14" y="93"/>
                    <a:pt x="13" y="86"/>
                    <a:pt x="13" y="77"/>
                  </a:cubicBezTo>
                  <a:cubicBezTo>
                    <a:pt x="13" y="33"/>
                    <a:pt x="13" y="33"/>
                    <a:pt x="13" y="33"/>
                  </a:cubicBezTo>
                  <a:cubicBezTo>
                    <a:pt x="0" y="33"/>
                    <a:pt x="0" y="33"/>
                    <a:pt x="0" y="33"/>
                  </a:cubicBezTo>
                  <a:cubicBezTo>
                    <a:pt x="0" y="22"/>
                    <a:pt x="0" y="22"/>
                    <a:pt x="0" y="22"/>
                  </a:cubicBezTo>
                  <a:cubicBezTo>
                    <a:pt x="13" y="22"/>
                    <a:pt x="13" y="22"/>
                    <a:pt x="13" y="22"/>
                  </a:cubicBezTo>
                  <a:cubicBezTo>
                    <a:pt x="13" y="3"/>
                    <a:pt x="13" y="3"/>
                    <a:pt x="13" y="3"/>
                  </a:cubicBezTo>
                  <a:lnTo>
                    <a:pt x="27"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37" name="Google Shape;1837;p50"/>
          <p:cNvGrpSpPr/>
          <p:nvPr/>
        </p:nvGrpSpPr>
        <p:grpSpPr>
          <a:xfrm>
            <a:off x="7692473" y="4142616"/>
            <a:ext cx="576343" cy="145207"/>
            <a:chOff x="5769310" y="3320791"/>
            <a:chExt cx="2027235" cy="510754"/>
          </a:xfrm>
        </p:grpSpPr>
        <p:sp>
          <p:nvSpPr>
            <p:cNvPr id="1838" name="Google Shape;1838;p50"/>
            <p:cNvSpPr/>
            <p:nvPr/>
          </p:nvSpPr>
          <p:spPr>
            <a:xfrm>
              <a:off x="5769310" y="3320791"/>
              <a:ext cx="2027235" cy="510754"/>
            </a:xfrm>
            <a:custGeom>
              <a:rect b="b" l="l" r="r" t="t"/>
              <a:pathLst>
                <a:path extrusionOk="0" h="1393" w="5529">
                  <a:moveTo>
                    <a:pt x="5529" y="264"/>
                  </a:moveTo>
                  <a:cubicBezTo>
                    <a:pt x="5529" y="1129"/>
                    <a:pt x="5529" y="1129"/>
                    <a:pt x="5529" y="1129"/>
                  </a:cubicBezTo>
                  <a:cubicBezTo>
                    <a:pt x="5529" y="1275"/>
                    <a:pt x="5411" y="1393"/>
                    <a:pt x="5266" y="1393"/>
                  </a:cubicBezTo>
                  <a:cubicBezTo>
                    <a:pt x="264" y="1393"/>
                    <a:pt x="264" y="1393"/>
                    <a:pt x="264" y="1393"/>
                  </a:cubicBezTo>
                  <a:cubicBezTo>
                    <a:pt x="118" y="1393"/>
                    <a:pt x="0" y="1275"/>
                    <a:pt x="0" y="1129"/>
                  </a:cubicBezTo>
                  <a:cubicBezTo>
                    <a:pt x="0" y="264"/>
                    <a:pt x="0" y="264"/>
                    <a:pt x="0" y="264"/>
                  </a:cubicBezTo>
                  <a:cubicBezTo>
                    <a:pt x="0" y="118"/>
                    <a:pt x="118" y="0"/>
                    <a:pt x="264" y="0"/>
                  </a:cubicBezTo>
                  <a:cubicBezTo>
                    <a:pt x="5266" y="0"/>
                    <a:pt x="5266" y="0"/>
                    <a:pt x="5266" y="0"/>
                  </a:cubicBezTo>
                  <a:cubicBezTo>
                    <a:pt x="5411" y="0"/>
                    <a:pt x="5529" y="118"/>
                    <a:pt x="5529" y="264"/>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9" name="Google Shape;1839;p50"/>
            <p:cNvSpPr/>
            <p:nvPr/>
          </p:nvSpPr>
          <p:spPr>
            <a:xfrm>
              <a:off x="7397259" y="3438121"/>
              <a:ext cx="0" cy="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0" name="Google Shape;1840;p50"/>
            <p:cNvSpPr/>
            <p:nvPr/>
          </p:nvSpPr>
          <p:spPr>
            <a:xfrm>
              <a:off x="7490145" y="3516341"/>
              <a:ext cx="106697" cy="108897"/>
            </a:xfrm>
            <a:custGeom>
              <a:rect b="b" l="l" r="r" t="t"/>
              <a:pathLst>
                <a:path extrusionOk="0" h="297" w="291">
                  <a:moveTo>
                    <a:pt x="0" y="269"/>
                  </a:moveTo>
                  <a:cubicBezTo>
                    <a:pt x="0" y="28"/>
                    <a:pt x="0" y="28"/>
                    <a:pt x="0" y="28"/>
                  </a:cubicBezTo>
                  <a:cubicBezTo>
                    <a:pt x="0" y="11"/>
                    <a:pt x="18" y="0"/>
                    <a:pt x="33" y="7"/>
                  </a:cubicBezTo>
                  <a:cubicBezTo>
                    <a:pt x="274" y="126"/>
                    <a:pt x="274" y="126"/>
                    <a:pt x="274" y="126"/>
                  </a:cubicBezTo>
                  <a:cubicBezTo>
                    <a:pt x="291" y="135"/>
                    <a:pt x="291" y="159"/>
                    <a:pt x="274" y="167"/>
                  </a:cubicBezTo>
                  <a:cubicBezTo>
                    <a:pt x="33" y="289"/>
                    <a:pt x="33" y="289"/>
                    <a:pt x="33" y="289"/>
                  </a:cubicBezTo>
                  <a:cubicBezTo>
                    <a:pt x="18" y="297"/>
                    <a:pt x="0" y="286"/>
                    <a:pt x="0" y="269"/>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1" name="Google Shape;1841;p50"/>
            <p:cNvSpPr/>
            <p:nvPr/>
          </p:nvSpPr>
          <p:spPr>
            <a:xfrm>
              <a:off x="6184852" y="3482120"/>
              <a:ext cx="43999" cy="78220"/>
            </a:xfrm>
            <a:custGeom>
              <a:rect b="b" l="l" r="r" t="t"/>
              <a:pathLst>
                <a:path extrusionOk="0" h="16" w="9">
                  <a:moveTo>
                    <a:pt x="0" y="0"/>
                  </a:moveTo>
                  <a:lnTo>
                    <a:pt x="2" y="0"/>
                  </a:lnTo>
                  <a:lnTo>
                    <a:pt x="2" y="14"/>
                  </a:lnTo>
                  <a:lnTo>
                    <a:pt x="9" y="14"/>
                  </a:lnTo>
                  <a:lnTo>
                    <a:pt x="9" y="16"/>
                  </a:lnTo>
                  <a:lnTo>
                    <a:pt x="0" y="16"/>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2" name="Google Shape;1842;p50"/>
            <p:cNvSpPr/>
            <p:nvPr/>
          </p:nvSpPr>
          <p:spPr>
            <a:xfrm>
              <a:off x="6233740" y="3501675"/>
              <a:ext cx="58726" cy="63273"/>
            </a:xfrm>
            <a:custGeom>
              <a:rect b="b" l="l" r="r" t="t"/>
              <a:pathLst>
                <a:path extrusionOk="0" h="167" w="155">
                  <a:moveTo>
                    <a:pt x="155" y="82"/>
                  </a:moveTo>
                  <a:cubicBezTo>
                    <a:pt x="155" y="141"/>
                    <a:pt x="115" y="167"/>
                    <a:pt x="76" y="167"/>
                  </a:cubicBezTo>
                  <a:cubicBezTo>
                    <a:pt x="33" y="167"/>
                    <a:pt x="0" y="136"/>
                    <a:pt x="0" y="85"/>
                  </a:cubicBezTo>
                  <a:cubicBezTo>
                    <a:pt x="0" y="32"/>
                    <a:pt x="35" y="0"/>
                    <a:pt x="79" y="0"/>
                  </a:cubicBezTo>
                  <a:cubicBezTo>
                    <a:pt x="124" y="0"/>
                    <a:pt x="155" y="34"/>
                    <a:pt x="155" y="82"/>
                  </a:cubicBezTo>
                  <a:close/>
                  <a:moveTo>
                    <a:pt x="29" y="84"/>
                  </a:moveTo>
                  <a:cubicBezTo>
                    <a:pt x="29" y="119"/>
                    <a:pt x="49" y="145"/>
                    <a:pt x="77" y="145"/>
                  </a:cubicBezTo>
                  <a:cubicBezTo>
                    <a:pt x="105" y="145"/>
                    <a:pt x="126" y="119"/>
                    <a:pt x="126" y="83"/>
                  </a:cubicBezTo>
                  <a:cubicBezTo>
                    <a:pt x="126" y="56"/>
                    <a:pt x="112" y="22"/>
                    <a:pt x="78" y="22"/>
                  </a:cubicBezTo>
                  <a:cubicBezTo>
                    <a:pt x="44" y="22"/>
                    <a:pt x="29" y="54"/>
                    <a:pt x="29" y="8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3" name="Google Shape;1843;p50"/>
            <p:cNvSpPr/>
            <p:nvPr/>
          </p:nvSpPr>
          <p:spPr>
            <a:xfrm>
              <a:off x="6302182" y="3501675"/>
              <a:ext cx="29332" cy="58127"/>
            </a:xfrm>
            <a:custGeom>
              <a:rect b="b" l="l" r="r" t="t"/>
              <a:pathLst>
                <a:path extrusionOk="0" h="164" w="80">
                  <a:moveTo>
                    <a:pt x="1" y="54"/>
                  </a:moveTo>
                  <a:cubicBezTo>
                    <a:pt x="1" y="35"/>
                    <a:pt x="1" y="19"/>
                    <a:pt x="0" y="4"/>
                  </a:cubicBezTo>
                  <a:cubicBezTo>
                    <a:pt x="25" y="4"/>
                    <a:pt x="25" y="4"/>
                    <a:pt x="25" y="4"/>
                  </a:cubicBezTo>
                  <a:cubicBezTo>
                    <a:pt x="26" y="35"/>
                    <a:pt x="26" y="35"/>
                    <a:pt x="26" y="35"/>
                  </a:cubicBezTo>
                  <a:cubicBezTo>
                    <a:pt x="27" y="35"/>
                    <a:pt x="27" y="35"/>
                    <a:pt x="27" y="35"/>
                  </a:cubicBezTo>
                  <a:cubicBezTo>
                    <a:pt x="35" y="14"/>
                    <a:pt x="52" y="0"/>
                    <a:pt x="72" y="0"/>
                  </a:cubicBezTo>
                  <a:cubicBezTo>
                    <a:pt x="75" y="0"/>
                    <a:pt x="77" y="1"/>
                    <a:pt x="80" y="1"/>
                  </a:cubicBezTo>
                  <a:cubicBezTo>
                    <a:pt x="80" y="29"/>
                    <a:pt x="80" y="29"/>
                    <a:pt x="80" y="29"/>
                  </a:cubicBezTo>
                  <a:cubicBezTo>
                    <a:pt x="77" y="28"/>
                    <a:pt x="74" y="28"/>
                    <a:pt x="70" y="28"/>
                  </a:cubicBezTo>
                  <a:cubicBezTo>
                    <a:pt x="49" y="28"/>
                    <a:pt x="35" y="43"/>
                    <a:pt x="31" y="65"/>
                  </a:cubicBezTo>
                  <a:cubicBezTo>
                    <a:pt x="30" y="69"/>
                    <a:pt x="30" y="74"/>
                    <a:pt x="30" y="79"/>
                  </a:cubicBezTo>
                  <a:cubicBezTo>
                    <a:pt x="30" y="164"/>
                    <a:pt x="30" y="164"/>
                    <a:pt x="30" y="164"/>
                  </a:cubicBezTo>
                  <a:cubicBezTo>
                    <a:pt x="1" y="164"/>
                    <a:pt x="1" y="164"/>
                    <a:pt x="1" y="164"/>
                  </a:cubicBezTo>
                  <a:lnTo>
                    <a:pt x="1" y="5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4" name="Google Shape;1844;p50"/>
            <p:cNvSpPr/>
            <p:nvPr/>
          </p:nvSpPr>
          <p:spPr>
            <a:xfrm>
              <a:off x="6336403" y="3501675"/>
              <a:ext cx="53422" cy="63273"/>
            </a:xfrm>
            <a:custGeom>
              <a:rect b="b" l="l" r="r" t="t"/>
              <a:pathLst>
                <a:path extrusionOk="0" h="167" w="141">
                  <a:moveTo>
                    <a:pt x="28" y="89"/>
                  </a:moveTo>
                  <a:cubicBezTo>
                    <a:pt x="28" y="128"/>
                    <a:pt x="53" y="144"/>
                    <a:pt x="82" y="144"/>
                  </a:cubicBezTo>
                  <a:cubicBezTo>
                    <a:pt x="103" y="144"/>
                    <a:pt x="116" y="141"/>
                    <a:pt x="126" y="136"/>
                  </a:cubicBezTo>
                  <a:cubicBezTo>
                    <a:pt x="131" y="157"/>
                    <a:pt x="131" y="157"/>
                    <a:pt x="131" y="157"/>
                  </a:cubicBezTo>
                  <a:cubicBezTo>
                    <a:pt x="121" y="162"/>
                    <a:pt x="104" y="167"/>
                    <a:pt x="78" y="167"/>
                  </a:cubicBezTo>
                  <a:cubicBezTo>
                    <a:pt x="29" y="167"/>
                    <a:pt x="0" y="135"/>
                    <a:pt x="0" y="86"/>
                  </a:cubicBezTo>
                  <a:cubicBezTo>
                    <a:pt x="0" y="38"/>
                    <a:pt x="28" y="0"/>
                    <a:pt x="75" y="0"/>
                  </a:cubicBezTo>
                  <a:cubicBezTo>
                    <a:pt x="127" y="0"/>
                    <a:pt x="141" y="46"/>
                    <a:pt x="141" y="76"/>
                  </a:cubicBezTo>
                  <a:cubicBezTo>
                    <a:pt x="141" y="82"/>
                    <a:pt x="140" y="86"/>
                    <a:pt x="140" y="89"/>
                  </a:cubicBezTo>
                  <a:lnTo>
                    <a:pt x="28" y="89"/>
                  </a:lnTo>
                  <a:close/>
                  <a:moveTo>
                    <a:pt x="113" y="68"/>
                  </a:moveTo>
                  <a:cubicBezTo>
                    <a:pt x="113" y="50"/>
                    <a:pt x="105" y="21"/>
                    <a:pt x="72" y="21"/>
                  </a:cubicBezTo>
                  <a:cubicBezTo>
                    <a:pt x="43" y="21"/>
                    <a:pt x="30" y="48"/>
                    <a:pt x="28" y="68"/>
                  </a:cubicBezTo>
                  <a:lnTo>
                    <a:pt x="113" y="6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5" name="Google Shape;1845;p50"/>
            <p:cNvSpPr/>
            <p:nvPr/>
          </p:nvSpPr>
          <p:spPr>
            <a:xfrm>
              <a:off x="6399957" y="3501675"/>
              <a:ext cx="83964" cy="58127"/>
            </a:xfrm>
            <a:custGeom>
              <a:rect b="b" l="l" r="r" t="t"/>
              <a:pathLst>
                <a:path extrusionOk="0" h="164" w="229">
                  <a:moveTo>
                    <a:pt x="1" y="47"/>
                  </a:moveTo>
                  <a:cubicBezTo>
                    <a:pt x="1" y="31"/>
                    <a:pt x="1" y="17"/>
                    <a:pt x="0" y="4"/>
                  </a:cubicBezTo>
                  <a:cubicBezTo>
                    <a:pt x="26" y="4"/>
                    <a:pt x="26" y="4"/>
                    <a:pt x="26" y="4"/>
                  </a:cubicBezTo>
                  <a:cubicBezTo>
                    <a:pt x="27" y="30"/>
                    <a:pt x="27" y="30"/>
                    <a:pt x="27" y="30"/>
                  </a:cubicBezTo>
                  <a:cubicBezTo>
                    <a:pt x="28" y="30"/>
                    <a:pt x="28" y="30"/>
                    <a:pt x="28" y="30"/>
                  </a:cubicBezTo>
                  <a:cubicBezTo>
                    <a:pt x="37" y="15"/>
                    <a:pt x="52" y="0"/>
                    <a:pt x="78" y="0"/>
                  </a:cubicBezTo>
                  <a:cubicBezTo>
                    <a:pt x="100" y="0"/>
                    <a:pt x="116" y="14"/>
                    <a:pt x="123" y="32"/>
                  </a:cubicBezTo>
                  <a:cubicBezTo>
                    <a:pt x="124" y="32"/>
                    <a:pt x="124" y="32"/>
                    <a:pt x="124" y="32"/>
                  </a:cubicBezTo>
                  <a:cubicBezTo>
                    <a:pt x="129" y="24"/>
                    <a:pt x="135" y="17"/>
                    <a:pt x="141" y="12"/>
                  </a:cubicBezTo>
                  <a:cubicBezTo>
                    <a:pt x="151" y="4"/>
                    <a:pt x="162" y="0"/>
                    <a:pt x="177" y="0"/>
                  </a:cubicBezTo>
                  <a:cubicBezTo>
                    <a:pt x="198" y="0"/>
                    <a:pt x="229" y="14"/>
                    <a:pt x="229" y="70"/>
                  </a:cubicBezTo>
                  <a:cubicBezTo>
                    <a:pt x="229" y="164"/>
                    <a:pt x="229" y="164"/>
                    <a:pt x="229" y="164"/>
                  </a:cubicBezTo>
                  <a:cubicBezTo>
                    <a:pt x="201" y="164"/>
                    <a:pt x="201" y="164"/>
                    <a:pt x="201" y="164"/>
                  </a:cubicBezTo>
                  <a:cubicBezTo>
                    <a:pt x="201" y="73"/>
                    <a:pt x="201" y="73"/>
                    <a:pt x="201" y="73"/>
                  </a:cubicBezTo>
                  <a:cubicBezTo>
                    <a:pt x="201" y="43"/>
                    <a:pt x="190" y="24"/>
                    <a:pt x="166" y="24"/>
                  </a:cubicBezTo>
                  <a:cubicBezTo>
                    <a:pt x="150" y="24"/>
                    <a:pt x="137" y="36"/>
                    <a:pt x="132" y="51"/>
                  </a:cubicBezTo>
                  <a:cubicBezTo>
                    <a:pt x="131" y="54"/>
                    <a:pt x="130" y="60"/>
                    <a:pt x="130" y="65"/>
                  </a:cubicBezTo>
                  <a:cubicBezTo>
                    <a:pt x="130" y="164"/>
                    <a:pt x="130" y="164"/>
                    <a:pt x="130" y="164"/>
                  </a:cubicBezTo>
                  <a:cubicBezTo>
                    <a:pt x="101" y="164"/>
                    <a:pt x="101" y="164"/>
                    <a:pt x="101" y="164"/>
                  </a:cubicBezTo>
                  <a:cubicBezTo>
                    <a:pt x="101" y="68"/>
                    <a:pt x="101" y="68"/>
                    <a:pt x="101" y="68"/>
                  </a:cubicBezTo>
                  <a:cubicBezTo>
                    <a:pt x="101" y="43"/>
                    <a:pt x="90" y="24"/>
                    <a:pt x="68" y="24"/>
                  </a:cubicBezTo>
                  <a:cubicBezTo>
                    <a:pt x="50" y="24"/>
                    <a:pt x="37" y="39"/>
                    <a:pt x="32" y="53"/>
                  </a:cubicBezTo>
                  <a:cubicBezTo>
                    <a:pt x="30" y="57"/>
                    <a:pt x="30" y="62"/>
                    <a:pt x="30" y="67"/>
                  </a:cubicBezTo>
                  <a:cubicBezTo>
                    <a:pt x="30" y="164"/>
                    <a:pt x="30" y="164"/>
                    <a:pt x="30" y="164"/>
                  </a:cubicBezTo>
                  <a:cubicBezTo>
                    <a:pt x="1" y="164"/>
                    <a:pt x="1" y="164"/>
                    <a:pt x="1" y="164"/>
                  </a:cubicBezTo>
                  <a:lnTo>
                    <a:pt x="1" y="4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6" name="Google Shape;1846;p50"/>
            <p:cNvSpPr/>
            <p:nvPr/>
          </p:nvSpPr>
          <p:spPr>
            <a:xfrm>
              <a:off x="6527064" y="3482120"/>
              <a:ext cx="0" cy="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7" name="Google Shape;1847;p50"/>
            <p:cNvSpPr/>
            <p:nvPr/>
          </p:nvSpPr>
          <p:spPr>
            <a:xfrm>
              <a:off x="6556396" y="3501675"/>
              <a:ext cx="53874" cy="83965"/>
            </a:xfrm>
            <a:custGeom>
              <a:rect b="b" l="l" r="r" t="t"/>
              <a:pathLst>
                <a:path extrusionOk="0" h="229" w="152">
                  <a:moveTo>
                    <a:pt x="1" y="56"/>
                  </a:moveTo>
                  <a:cubicBezTo>
                    <a:pt x="1" y="36"/>
                    <a:pt x="0" y="19"/>
                    <a:pt x="0" y="4"/>
                  </a:cubicBezTo>
                  <a:cubicBezTo>
                    <a:pt x="26" y="4"/>
                    <a:pt x="26" y="4"/>
                    <a:pt x="26" y="4"/>
                  </a:cubicBezTo>
                  <a:cubicBezTo>
                    <a:pt x="27" y="31"/>
                    <a:pt x="27" y="31"/>
                    <a:pt x="27" y="31"/>
                  </a:cubicBezTo>
                  <a:cubicBezTo>
                    <a:pt x="28" y="31"/>
                    <a:pt x="28" y="31"/>
                    <a:pt x="28" y="31"/>
                  </a:cubicBezTo>
                  <a:cubicBezTo>
                    <a:pt x="40" y="12"/>
                    <a:pt x="58" y="0"/>
                    <a:pt x="84" y="0"/>
                  </a:cubicBezTo>
                  <a:cubicBezTo>
                    <a:pt x="123" y="0"/>
                    <a:pt x="152" y="33"/>
                    <a:pt x="152" y="82"/>
                  </a:cubicBezTo>
                  <a:cubicBezTo>
                    <a:pt x="152" y="139"/>
                    <a:pt x="117" y="167"/>
                    <a:pt x="79" y="167"/>
                  </a:cubicBezTo>
                  <a:cubicBezTo>
                    <a:pt x="58" y="167"/>
                    <a:pt x="40" y="158"/>
                    <a:pt x="30" y="142"/>
                  </a:cubicBezTo>
                  <a:cubicBezTo>
                    <a:pt x="30" y="142"/>
                    <a:pt x="30" y="142"/>
                    <a:pt x="30" y="142"/>
                  </a:cubicBezTo>
                  <a:cubicBezTo>
                    <a:pt x="30" y="229"/>
                    <a:pt x="30" y="229"/>
                    <a:pt x="30" y="229"/>
                  </a:cubicBezTo>
                  <a:cubicBezTo>
                    <a:pt x="1" y="229"/>
                    <a:pt x="1" y="229"/>
                    <a:pt x="1" y="229"/>
                  </a:cubicBezTo>
                  <a:lnTo>
                    <a:pt x="1" y="56"/>
                  </a:lnTo>
                  <a:close/>
                  <a:moveTo>
                    <a:pt x="30" y="99"/>
                  </a:moveTo>
                  <a:cubicBezTo>
                    <a:pt x="30" y="103"/>
                    <a:pt x="30" y="107"/>
                    <a:pt x="31" y="111"/>
                  </a:cubicBezTo>
                  <a:cubicBezTo>
                    <a:pt x="36" y="131"/>
                    <a:pt x="54" y="144"/>
                    <a:pt x="75" y="144"/>
                  </a:cubicBezTo>
                  <a:cubicBezTo>
                    <a:pt x="105" y="144"/>
                    <a:pt x="123" y="119"/>
                    <a:pt x="123" y="83"/>
                  </a:cubicBezTo>
                  <a:cubicBezTo>
                    <a:pt x="123" y="51"/>
                    <a:pt x="106" y="24"/>
                    <a:pt x="76" y="24"/>
                  </a:cubicBezTo>
                  <a:cubicBezTo>
                    <a:pt x="56" y="24"/>
                    <a:pt x="37" y="38"/>
                    <a:pt x="32" y="59"/>
                  </a:cubicBezTo>
                  <a:cubicBezTo>
                    <a:pt x="31" y="63"/>
                    <a:pt x="30" y="67"/>
                    <a:pt x="30" y="71"/>
                  </a:cubicBezTo>
                  <a:lnTo>
                    <a:pt x="30" y="9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8" name="Google Shape;1848;p50"/>
            <p:cNvSpPr/>
            <p:nvPr/>
          </p:nvSpPr>
          <p:spPr>
            <a:xfrm>
              <a:off x="6619950" y="3501675"/>
              <a:ext cx="38499" cy="63273"/>
            </a:xfrm>
            <a:custGeom>
              <a:rect b="b" l="l" r="r" t="t"/>
              <a:pathLst>
                <a:path extrusionOk="0" h="167" w="105">
                  <a:moveTo>
                    <a:pt x="8" y="134"/>
                  </a:moveTo>
                  <a:cubicBezTo>
                    <a:pt x="16" y="139"/>
                    <a:pt x="31" y="145"/>
                    <a:pt x="46" y="145"/>
                  </a:cubicBezTo>
                  <a:cubicBezTo>
                    <a:pt x="67" y="145"/>
                    <a:pt x="77" y="135"/>
                    <a:pt x="77" y="122"/>
                  </a:cubicBezTo>
                  <a:cubicBezTo>
                    <a:pt x="77" y="108"/>
                    <a:pt x="68" y="100"/>
                    <a:pt x="47" y="92"/>
                  </a:cubicBezTo>
                  <a:cubicBezTo>
                    <a:pt x="18" y="82"/>
                    <a:pt x="5" y="66"/>
                    <a:pt x="5" y="47"/>
                  </a:cubicBezTo>
                  <a:cubicBezTo>
                    <a:pt x="5" y="22"/>
                    <a:pt x="26" y="0"/>
                    <a:pt x="60" y="0"/>
                  </a:cubicBezTo>
                  <a:cubicBezTo>
                    <a:pt x="76" y="0"/>
                    <a:pt x="90" y="5"/>
                    <a:pt x="99" y="10"/>
                  </a:cubicBezTo>
                  <a:cubicBezTo>
                    <a:pt x="92" y="31"/>
                    <a:pt x="92" y="31"/>
                    <a:pt x="92" y="31"/>
                  </a:cubicBezTo>
                  <a:cubicBezTo>
                    <a:pt x="86" y="27"/>
                    <a:pt x="74" y="22"/>
                    <a:pt x="59" y="22"/>
                  </a:cubicBezTo>
                  <a:cubicBezTo>
                    <a:pt x="42" y="22"/>
                    <a:pt x="33" y="32"/>
                    <a:pt x="33" y="44"/>
                  </a:cubicBezTo>
                  <a:cubicBezTo>
                    <a:pt x="33" y="57"/>
                    <a:pt x="42" y="63"/>
                    <a:pt x="63" y="71"/>
                  </a:cubicBezTo>
                  <a:cubicBezTo>
                    <a:pt x="91" y="82"/>
                    <a:pt x="105" y="95"/>
                    <a:pt x="105" y="119"/>
                  </a:cubicBezTo>
                  <a:cubicBezTo>
                    <a:pt x="105" y="147"/>
                    <a:pt x="83" y="167"/>
                    <a:pt x="45" y="167"/>
                  </a:cubicBezTo>
                  <a:cubicBezTo>
                    <a:pt x="28" y="167"/>
                    <a:pt x="12" y="163"/>
                    <a:pt x="0" y="156"/>
                  </a:cubicBezTo>
                  <a:lnTo>
                    <a:pt x="8" y="13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9" name="Google Shape;1849;p50"/>
            <p:cNvSpPr/>
            <p:nvPr/>
          </p:nvSpPr>
          <p:spPr>
            <a:xfrm>
              <a:off x="6668837" y="3501675"/>
              <a:ext cx="53190" cy="63749"/>
            </a:xfrm>
            <a:custGeom>
              <a:rect b="b" l="l" r="r" t="t"/>
              <a:pathLst>
                <a:path extrusionOk="0" h="163" w="136">
                  <a:moveTo>
                    <a:pt x="134" y="116"/>
                  </a:moveTo>
                  <a:cubicBezTo>
                    <a:pt x="134" y="133"/>
                    <a:pt x="135" y="147"/>
                    <a:pt x="136" y="160"/>
                  </a:cubicBezTo>
                  <a:cubicBezTo>
                    <a:pt x="110" y="160"/>
                    <a:pt x="110" y="160"/>
                    <a:pt x="110" y="160"/>
                  </a:cubicBezTo>
                  <a:cubicBezTo>
                    <a:pt x="108" y="134"/>
                    <a:pt x="108" y="134"/>
                    <a:pt x="108" y="134"/>
                  </a:cubicBezTo>
                  <a:cubicBezTo>
                    <a:pt x="108" y="134"/>
                    <a:pt x="108" y="134"/>
                    <a:pt x="108" y="134"/>
                  </a:cubicBezTo>
                  <a:cubicBezTo>
                    <a:pt x="100" y="146"/>
                    <a:pt x="83" y="163"/>
                    <a:pt x="55" y="163"/>
                  </a:cubicBezTo>
                  <a:cubicBezTo>
                    <a:pt x="30" y="163"/>
                    <a:pt x="0" y="149"/>
                    <a:pt x="0" y="93"/>
                  </a:cubicBezTo>
                  <a:cubicBezTo>
                    <a:pt x="0" y="0"/>
                    <a:pt x="0" y="0"/>
                    <a:pt x="0" y="0"/>
                  </a:cubicBezTo>
                  <a:cubicBezTo>
                    <a:pt x="29" y="0"/>
                    <a:pt x="29" y="0"/>
                    <a:pt x="29" y="0"/>
                  </a:cubicBezTo>
                  <a:cubicBezTo>
                    <a:pt x="29" y="88"/>
                    <a:pt x="29" y="88"/>
                    <a:pt x="29" y="88"/>
                  </a:cubicBezTo>
                  <a:cubicBezTo>
                    <a:pt x="29" y="119"/>
                    <a:pt x="38" y="139"/>
                    <a:pt x="65" y="139"/>
                  </a:cubicBezTo>
                  <a:cubicBezTo>
                    <a:pt x="84" y="139"/>
                    <a:pt x="97" y="126"/>
                    <a:pt x="103" y="113"/>
                  </a:cubicBezTo>
                  <a:cubicBezTo>
                    <a:pt x="104" y="108"/>
                    <a:pt x="105" y="103"/>
                    <a:pt x="105" y="98"/>
                  </a:cubicBezTo>
                  <a:cubicBezTo>
                    <a:pt x="105" y="0"/>
                    <a:pt x="105" y="0"/>
                    <a:pt x="105" y="0"/>
                  </a:cubicBezTo>
                  <a:cubicBezTo>
                    <a:pt x="134" y="0"/>
                    <a:pt x="134" y="0"/>
                    <a:pt x="134" y="0"/>
                  </a:cubicBezTo>
                  <a:lnTo>
                    <a:pt x="134" y="11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0" name="Google Shape;1850;p50"/>
            <p:cNvSpPr/>
            <p:nvPr/>
          </p:nvSpPr>
          <p:spPr>
            <a:xfrm>
              <a:off x="6737280" y="3501675"/>
              <a:ext cx="83964" cy="58127"/>
            </a:xfrm>
            <a:custGeom>
              <a:rect b="b" l="l" r="r" t="t"/>
              <a:pathLst>
                <a:path extrusionOk="0" h="164" w="229">
                  <a:moveTo>
                    <a:pt x="1" y="47"/>
                  </a:moveTo>
                  <a:cubicBezTo>
                    <a:pt x="1" y="31"/>
                    <a:pt x="1" y="17"/>
                    <a:pt x="0" y="4"/>
                  </a:cubicBezTo>
                  <a:cubicBezTo>
                    <a:pt x="26" y="4"/>
                    <a:pt x="26" y="4"/>
                    <a:pt x="26" y="4"/>
                  </a:cubicBezTo>
                  <a:cubicBezTo>
                    <a:pt x="27" y="30"/>
                    <a:pt x="27" y="30"/>
                    <a:pt x="27" y="30"/>
                  </a:cubicBezTo>
                  <a:cubicBezTo>
                    <a:pt x="28" y="30"/>
                    <a:pt x="28" y="30"/>
                    <a:pt x="28" y="30"/>
                  </a:cubicBezTo>
                  <a:cubicBezTo>
                    <a:pt x="37" y="15"/>
                    <a:pt x="52" y="0"/>
                    <a:pt x="78" y="0"/>
                  </a:cubicBezTo>
                  <a:cubicBezTo>
                    <a:pt x="100" y="0"/>
                    <a:pt x="116" y="14"/>
                    <a:pt x="123" y="32"/>
                  </a:cubicBezTo>
                  <a:cubicBezTo>
                    <a:pt x="124" y="32"/>
                    <a:pt x="124" y="32"/>
                    <a:pt x="124" y="32"/>
                  </a:cubicBezTo>
                  <a:cubicBezTo>
                    <a:pt x="129" y="24"/>
                    <a:pt x="135" y="17"/>
                    <a:pt x="141" y="12"/>
                  </a:cubicBezTo>
                  <a:cubicBezTo>
                    <a:pt x="151" y="4"/>
                    <a:pt x="162" y="0"/>
                    <a:pt x="177" y="0"/>
                  </a:cubicBezTo>
                  <a:cubicBezTo>
                    <a:pt x="198" y="0"/>
                    <a:pt x="229" y="14"/>
                    <a:pt x="229" y="70"/>
                  </a:cubicBezTo>
                  <a:cubicBezTo>
                    <a:pt x="229" y="164"/>
                    <a:pt x="229" y="164"/>
                    <a:pt x="229" y="164"/>
                  </a:cubicBezTo>
                  <a:cubicBezTo>
                    <a:pt x="201" y="164"/>
                    <a:pt x="201" y="164"/>
                    <a:pt x="201" y="164"/>
                  </a:cubicBezTo>
                  <a:cubicBezTo>
                    <a:pt x="201" y="73"/>
                    <a:pt x="201" y="73"/>
                    <a:pt x="201" y="73"/>
                  </a:cubicBezTo>
                  <a:cubicBezTo>
                    <a:pt x="201" y="43"/>
                    <a:pt x="190" y="24"/>
                    <a:pt x="166" y="24"/>
                  </a:cubicBezTo>
                  <a:cubicBezTo>
                    <a:pt x="150" y="24"/>
                    <a:pt x="137" y="36"/>
                    <a:pt x="132" y="51"/>
                  </a:cubicBezTo>
                  <a:cubicBezTo>
                    <a:pt x="131" y="54"/>
                    <a:pt x="130" y="60"/>
                    <a:pt x="130" y="65"/>
                  </a:cubicBezTo>
                  <a:cubicBezTo>
                    <a:pt x="130" y="164"/>
                    <a:pt x="130" y="164"/>
                    <a:pt x="130" y="164"/>
                  </a:cubicBezTo>
                  <a:cubicBezTo>
                    <a:pt x="101" y="164"/>
                    <a:pt x="101" y="164"/>
                    <a:pt x="101" y="164"/>
                  </a:cubicBezTo>
                  <a:cubicBezTo>
                    <a:pt x="101" y="68"/>
                    <a:pt x="101" y="68"/>
                    <a:pt x="101" y="68"/>
                  </a:cubicBezTo>
                  <a:cubicBezTo>
                    <a:pt x="101" y="43"/>
                    <a:pt x="90" y="24"/>
                    <a:pt x="68" y="24"/>
                  </a:cubicBezTo>
                  <a:cubicBezTo>
                    <a:pt x="50" y="24"/>
                    <a:pt x="37" y="39"/>
                    <a:pt x="32" y="53"/>
                  </a:cubicBezTo>
                  <a:cubicBezTo>
                    <a:pt x="30" y="57"/>
                    <a:pt x="30" y="62"/>
                    <a:pt x="30" y="67"/>
                  </a:cubicBezTo>
                  <a:cubicBezTo>
                    <a:pt x="30" y="164"/>
                    <a:pt x="30" y="164"/>
                    <a:pt x="30" y="164"/>
                  </a:cubicBezTo>
                  <a:cubicBezTo>
                    <a:pt x="1" y="164"/>
                    <a:pt x="1" y="164"/>
                    <a:pt x="1" y="164"/>
                  </a:cubicBezTo>
                  <a:lnTo>
                    <a:pt x="1" y="4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1" name="Google Shape;1851;p50"/>
            <p:cNvSpPr/>
            <p:nvPr/>
          </p:nvSpPr>
          <p:spPr>
            <a:xfrm>
              <a:off x="6179964" y="3623894"/>
              <a:ext cx="34466" cy="43950"/>
            </a:xfrm>
            <a:custGeom>
              <a:rect b="b" l="l" r="r" t="t"/>
              <a:pathLst>
                <a:path extrusionOk="0" h="116" w="94">
                  <a:moveTo>
                    <a:pt x="0" y="2"/>
                  </a:moveTo>
                  <a:cubicBezTo>
                    <a:pt x="9" y="1"/>
                    <a:pt x="20" y="0"/>
                    <a:pt x="31" y="0"/>
                  </a:cubicBezTo>
                  <a:cubicBezTo>
                    <a:pt x="52" y="0"/>
                    <a:pt x="67" y="5"/>
                    <a:pt x="77" y="14"/>
                  </a:cubicBezTo>
                  <a:cubicBezTo>
                    <a:pt x="88" y="23"/>
                    <a:pt x="94" y="37"/>
                    <a:pt x="94" y="55"/>
                  </a:cubicBezTo>
                  <a:cubicBezTo>
                    <a:pt x="94" y="74"/>
                    <a:pt x="88" y="89"/>
                    <a:pt x="77" y="99"/>
                  </a:cubicBezTo>
                  <a:cubicBezTo>
                    <a:pt x="66" y="110"/>
                    <a:pt x="49" y="116"/>
                    <a:pt x="27" y="116"/>
                  </a:cubicBezTo>
                  <a:cubicBezTo>
                    <a:pt x="16" y="116"/>
                    <a:pt x="8" y="115"/>
                    <a:pt x="0" y="114"/>
                  </a:cubicBezTo>
                  <a:lnTo>
                    <a:pt x="0" y="2"/>
                  </a:lnTo>
                  <a:close/>
                  <a:moveTo>
                    <a:pt x="15" y="103"/>
                  </a:moveTo>
                  <a:cubicBezTo>
                    <a:pt x="19" y="104"/>
                    <a:pt x="24" y="104"/>
                    <a:pt x="30" y="104"/>
                  </a:cubicBezTo>
                  <a:cubicBezTo>
                    <a:pt x="61" y="104"/>
                    <a:pt x="78" y="86"/>
                    <a:pt x="78" y="56"/>
                  </a:cubicBezTo>
                  <a:cubicBezTo>
                    <a:pt x="78" y="29"/>
                    <a:pt x="63" y="12"/>
                    <a:pt x="32" y="12"/>
                  </a:cubicBezTo>
                  <a:cubicBezTo>
                    <a:pt x="24" y="12"/>
                    <a:pt x="19" y="12"/>
                    <a:pt x="15" y="13"/>
                  </a:cubicBezTo>
                  <a:lnTo>
                    <a:pt x="15" y="10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2" name="Google Shape;1852;p50"/>
            <p:cNvSpPr/>
            <p:nvPr/>
          </p:nvSpPr>
          <p:spPr>
            <a:xfrm>
              <a:off x="6219074" y="3638560"/>
              <a:ext cx="29332" cy="29430"/>
            </a:xfrm>
            <a:custGeom>
              <a:rect b="b" l="l" r="r" t="t"/>
              <a:pathLst>
                <a:path extrusionOk="0" h="86" w="80">
                  <a:moveTo>
                    <a:pt x="80" y="42"/>
                  </a:moveTo>
                  <a:cubicBezTo>
                    <a:pt x="80" y="72"/>
                    <a:pt x="59" y="86"/>
                    <a:pt x="39" y="86"/>
                  </a:cubicBezTo>
                  <a:cubicBezTo>
                    <a:pt x="17" y="86"/>
                    <a:pt x="0" y="69"/>
                    <a:pt x="0" y="43"/>
                  </a:cubicBezTo>
                  <a:cubicBezTo>
                    <a:pt x="0" y="16"/>
                    <a:pt x="18" y="0"/>
                    <a:pt x="41" y="0"/>
                  </a:cubicBezTo>
                  <a:cubicBezTo>
                    <a:pt x="64" y="0"/>
                    <a:pt x="80" y="17"/>
                    <a:pt x="80" y="42"/>
                  </a:cubicBezTo>
                  <a:close/>
                  <a:moveTo>
                    <a:pt x="15" y="43"/>
                  </a:moveTo>
                  <a:cubicBezTo>
                    <a:pt x="15" y="61"/>
                    <a:pt x="25" y="74"/>
                    <a:pt x="40" y="74"/>
                  </a:cubicBezTo>
                  <a:cubicBezTo>
                    <a:pt x="54" y="74"/>
                    <a:pt x="65" y="61"/>
                    <a:pt x="65" y="43"/>
                  </a:cubicBezTo>
                  <a:cubicBezTo>
                    <a:pt x="65" y="29"/>
                    <a:pt x="58" y="11"/>
                    <a:pt x="40" y="11"/>
                  </a:cubicBezTo>
                  <a:cubicBezTo>
                    <a:pt x="23" y="11"/>
                    <a:pt x="15" y="27"/>
                    <a:pt x="15" y="43"/>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3" name="Google Shape;1853;p50"/>
            <p:cNvSpPr/>
            <p:nvPr/>
          </p:nvSpPr>
          <p:spPr>
            <a:xfrm>
              <a:off x="6253295" y="3623894"/>
              <a:ext cx="0" cy="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4" name="Google Shape;1854;p50"/>
            <p:cNvSpPr/>
            <p:nvPr/>
          </p:nvSpPr>
          <p:spPr>
            <a:xfrm>
              <a:off x="6267961" y="3638560"/>
              <a:ext cx="29332" cy="29430"/>
            </a:xfrm>
            <a:custGeom>
              <a:rect b="b" l="l" r="r" t="t"/>
              <a:pathLst>
                <a:path extrusionOk="0" h="86" w="80">
                  <a:moveTo>
                    <a:pt x="80" y="42"/>
                  </a:moveTo>
                  <a:cubicBezTo>
                    <a:pt x="80" y="72"/>
                    <a:pt x="59" y="86"/>
                    <a:pt x="39" y="86"/>
                  </a:cubicBezTo>
                  <a:cubicBezTo>
                    <a:pt x="17" y="86"/>
                    <a:pt x="0" y="69"/>
                    <a:pt x="0" y="43"/>
                  </a:cubicBezTo>
                  <a:cubicBezTo>
                    <a:pt x="0" y="16"/>
                    <a:pt x="18" y="0"/>
                    <a:pt x="40" y="0"/>
                  </a:cubicBezTo>
                  <a:cubicBezTo>
                    <a:pt x="64" y="0"/>
                    <a:pt x="80" y="17"/>
                    <a:pt x="80" y="42"/>
                  </a:cubicBezTo>
                  <a:close/>
                  <a:moveTo>
                    <a:pt x="15" y="43"/>
                  </a:moveTo>
                  <a:cubicBezTo>
                    <a:pt x="15" y="61"/>
                    <a:pt x="25" y="74"/>
                    <a:pt x="40" y="74"/>
                  </a:cubicBezTo>
                  <a:cubicBezTo>
                    <a:pt x="54" y="74"/>
                    <a:pt x="64" y="61"/>
                    <a:pt x="64" y="43"/>
                  </a:cubicBezTo>
                  <a:cubicBezTo>
                    <a:pt x="64" y="29"/>
                    <a:pt x="58" y="11"/>
                    <a:pt x="40" y="11"/>
                  </a:cubicBezTo>
                  <a:cubicBezTo>
                    <a:pt x="22" y="11"/>
                    <a:pt x="15" y="27"/>
                    <a:pt x="15" y="43"/>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5" name="Google Shape;1855;p50"/>
            <p:cNvSpPr/>
            <p:nvPr/>
          </p:nvSpPr>
          <p:spPr>
            <a:xfrm>
              <a:off x="6302182" y="3638560"/>
              <a:ext cx="14532" cy="29773"/>
            </a:xfrm>
            <a:custGeom>
              <a:rect b="b" l="l" r="r" t="t"/>
              <a:pathLst>
                <a:path extrusionOk="0" h="84" w="41">
                  <a:moveTo>
                    <a:pt x="0" y="27"/>
                  </a:moveTo>
                  <a:cubicBezTo>
                    <a:pt x="0" y="18"/>
                    <a:pt x="0" y="9"/>
                    <a:pt x="0" y="2"/>
                  </a:cubicBezTo>
                  <a:cubicBezTo>
                    <a:pt x="13" y="2"/>
                    <a:pt x="13" y="2"/>
                    <a:pt x="13" y="2"/>
                  </a:cubicBezTo>
                  <a:cubicBezTo>
                    <a:pt x="13" y="18"/>
                    <a:pt x="13" y="18"/>
                    <a:pt x="13" y="18"/>
                  </a:cubicBezTo>
                  <a:cubicBezTo>
                    <a:pt x="14" y="18"/>
                    <a:pt x="14" y="18"/>
                    <a:pt x="14" y="18"/>
                  </a:cubicBezTo>
                  <a:cubicBezTo>
                    <a:pt x="18" y="7"/>
                    <a:pt x="27" y="0"/>
                    <a:pt x="37" y="0"/>
                  </a:cubicBezTo>
                  <a:cubicBezTo>
                    <a:pt x="38" y="0"/>
                    <a:pt x="40" y="0"/>
                    <a:pt x="41" y="1"/>
                  </a:cubicBezTo>
                  <a:cubicBezTo>
                    <a:pt x="41" y="15"/>
                    <a:pt x="41" y="15"/>
                    <a:pt x="41" y="15"/>
                  </a:cubicBezTo>
                  <a:cubicBezTo>
                    <a:pt x="39" y="14"/>
                    <a:pt x="38" y="14"/>
                    <a:pt x="36" y="14"/>
                  </a:cubicBezTo>
                  <a:cubicBezTo>
                    <a:pt x="25" y="14"/>
                    <a:pt x="18" y="22"/>
                    <a:pt x="16" y="33"/>
                  </a:cubicBezTo>
                  <a:cubicBezTo>
                    <a:pt x="16" y="35"/>
                    <a:pt x="15" y="38"/>
                    <a:pt x="15" y="40"/>
                  </a:cubicBezTo>
                  <a:cubicBezTo>
                    <a:pt x="15" y="84"/>
                    <a:pt x="15" y="84"/>
                    <a:pt x="15" y="84"/>
                  </a:cubicBezTo>
                  <a:cubicBezTo>
                    <a:pt x="0" y="84"/>
                    <a:pt x="0" y="84"/>
                    <a:pt x="0" y="84"/>
                  </a:cubicBezTo>
                  <a:lnTo>
                    <a:pt x="0" y="2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6" name="Google Shape;1856;p50"/>
            <p:cNvSpPr/>
            <p:nvPr/>
          </p:nvSpPr>
          <p:spPr>
            <a:xfrm>
              <a:off x="6331515" y="3638560"/>
              <a:ext cx="19433" cy="29088"/>
            </a:xfrm>
            <a:custGeom>
              <a:rect b="b" l="l" r="r" t="t"/>
              <a:pathLst>
                <a:path extrusionOk="0" h="85" w="53">
                  <a:moveTo>
                    <a:pt x="4" y="68"/>
                  </a:moveTo>
                  <a:cubicBezTo>
                    <a:pt x="8" y="71"/>
                    <a:pt x="16" y="74"/>
                    <a:pt x="23" y="74"/>
                  </a:cubicBezTo>
                  <a:cubicBezTo>
                    <a:pt x="34" y="74"/>
                    <a:pt x="39" y="69"/>
                    <a:pt x="39" y="62"/>
                  </a:cubicBezTo>
                  <a:cubicBezTo>
                    <a:pt x="39" y="55"/>
                    <a:pt x="35" y="51"/>
                    <a:pt x="24" y="47"/>
                  </a:cubicBezTo>
                  <a:cubicBezTo>
                    <a:pt x="9" y="42"/>
                    <a:pt x="2" y="34"/>
                    <a:pt x="2" y="24"/>
                  </a:cubicBezTo>
                  <a:cubicBezTo>
                    <a:pt x="2" y="11"/>
                    <a:pt x="13" y="0"/>
                    <a:pt x="30" y="0"/>
                  </a:cubicBezTo>
                  <a:cubicBezTo>
                    <a:pt x="39" y="0"/>
                    <a:pt x="46" y="2"/>
                    <a:pt x="51" y="5"/>
                  </a:cubicBezTo>
                  <a:cubicBezTo>
                    <a:pt x="47" y="16"/>
                    <a:pt x="47" y="16"/>
                    <a:pt x="47" y="16"/>
                  </a:cubicBezTo>
                  <a:cubicBezTo>
                    <a:pt x="44" y="14"/>
                    <a:pt x="38" y="11"/>
                    <a:pt x="30" y="11"/>
                  </a:cubicBezTo>
                  <a:cubicBezTo>
                    <a:pt x="21" y="11"/>
                    <a:pt x="16" y="16"/>
                    <a:pt x="16" y="22"/>
                  </a:cubicBezTo>
                  <a:cubicBezTo>
                    <a:pt x="16" y="29"/>
                    <a:pt x="21" y="32"/>
                    <a:pt x="32" y="36"/>
                  </a:cubicBezTo>
                  <a:cubicBezTo>
                    <a:pt x="46" y="42"/>
                    <a:pt x="53" y="49"/>
                    <a:pt x="53" y="61"/>
                  </a:cubicBezTo>
                  <a:cubicBezTo>
                    <a:pt x="53" y="75"/>
                    <a:pt x="42" y="85"/>
                    <a:pt x="23" y="85"/>
                  </a:cubicBezTo>
                  <a:cubicBezTo>
                    <a:pt x="14" y="85"/>
                    <a:pt x="6" y="83"/>
                    <a:pt x="0" y="80"/>
                  </a:cubicBezTo>
                  <a:lnTo>
                    <a:pt x="4" y="6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7" name="Google Shape;1857;p50"/>
            <p:cNvSpPr/>
            <p:nvPr/>
          </p:nvSpPr>
          <p:spPr>
            <a:xfrm>
              <a:off x="6360847" y="3628783"/>
              <a:ext cx="4840" cy="39012"/>
            </a:xfrm>
            <a:custGeom>
              <a:rect b="b" l="l" r="r" t="t"/>
              <a:pathLst>
                <a:path extrusionOk="0" h="114" w="18">
                  <a:moveTo>
                    <a:pt x="18" y="9"/>
                  </a:moveTo>
                  <a:cubicBezTo>
                    <a:pt x="18" y="14"/>
                    <a:pt x="15" y="18"/>
                    <a:pt x="9" y="18"/>
                  </a:cubicBezTo>
                  <a:cubicBezTo>
                    <a:pt x="3" y="18"/>
                    <a:pt x="0" y="14"/>
                    <a:pt x="0" y="9"/>
                  </a:cubicBezTo>
                  <a:cubicBezTo>
                    <a:pt x="0" y="4"/>
                    <a:pt x="4" y="0"/>
                    <a:pt x="9" y="0"/>
                  </a:cubicBezTo>
                  <a:cubicBezTo>
                    <a:pt x="15" y="0"/>
                    <a:pt x="18" y="4"/>
                    <a:pt x="18" y="9"/>
                  </a:cubicBezTo>
                  <a:close/>
                  <a:moveTo>
                    <a:pt x="2" y="114"/>
                  </a:moveTo>
                  <a:cubicBezTo>
                    <a:pt x="2" y="32"/>
                    <a:pt x="2" y="32"/>
                    <a:pt x="2" y="32"/>
                  </a:cubicBezTo>
                  <a:cubicBezTo>
                    <a:pt x="16" y="32"/>
                    <a:pt x="16" y="32"/>
                    <a:pt x="16" y="32"/>
                  </a:cubicBezTo>
                  <a:cubicBezTo>
                    <a:pt x="16" y="114"/>
                    <a:pt x="16" y="114"/>
                    <a:pt x="16" y="114"/>
                  </a:cubicBezTo>
                  <a:lnTo>
                    <a:pt x="2" y="11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8" name="Google Shape;1858;p50"/>
            <p:cNvSpPr/>
            <p:nvPr/>
          </p:nvSpPr>
          <p:spPr>
            <a:xfrm>
              <a:off x="6370624" y="3628783"/>
              <a:ext cx="19359" cy="39232"/>
            </a:xfrm>
            <a:custGeom>
              <a:rect b="b" l="l" r="r" t="t"/>
              <a:pathLst>
                <a:path extrusionOk="0" h="107" w="48">
                  <a:moveTo>
                    <a:pt x="27" y="0"/>
                  </a:moveTo>
                  <a:cubicBezTo>
                    <a:pt x="27" y="24"/>
                    <a:pt x="27" y="24"/>
                    <a:pt x="27" y="24"/>
                  </a:cubicBezTo>
                  <a:cubicBezTo>
                    <a:pt x="48" y="24"/>
                    <a:pt x="48" y="24"/>
                    <a:pt x="48" y="24"/>
                  </a:cubicBezTo>
                  <a:cubicBezTo>
                    <a:pt x="48" y="35"/>
                    <a:pt x="48" y="35"/>
                    <a:pt x="48" y="35"/>
                  </a:cubicBezTo>
                  <a:cubicBezTo>
                    <a:pt x="27" y="35"/>
                    <a:pt x="27" y="35"/>
                    <a:pt x="27" y="35"/>
                  </a:cubicBezTo>
                  <a:cubicBezTo>
                    <a:pt x="27" y="79"/>
                    <a:pt x="27" y="79"/>
                    <a:pt x="27" y="79"/>
                  </a:cubicBezTo>
                  <a:cubicBezTo>
                    <a:pt x="27" y="89"/>
                    <a:pt x="30" y="95"/>
                    <a:pt x="38" y="95"/>
                  </a:cubicBezTo>
                  <a:cubicBezTo>
                    <a:pt x="42" y="95"/>
                    <a:pt x="45" y="95"/>
                    <a:pt x="47" y="94"/>
                  </a:cubicBezTo>
                  <a:cubicBezTo>
                    <a:pt x="48" y="105"/>
                    <a:pt x="48" y="105"/>
                    <a:pt x="48" y="105"/>
                  </a:cubicBezTo>
                  <a:cubicBezTo>
                    <a:pt x="45" y="107"/>
                    <a:pt x="40" y="107"/>
                    <a:pt x="34" y="107"/>
                  </a:cubicBezTo>
                  <a:cubicBezTo>
                    <a:pt x="27" y="107"/>
                    <a:pt x="22" y="105"/>
                    <a:pt x="18" y="101"/>
                  </a:cubicBezTo>
                  <a:cubicBezTo>
                    <a:pt x="14" y="97"/>
                    <a:pt x="13" y="89"/>
                    <a:pt x="13" y="80"/>
                  </a:cubicBezTo>
                  <a:cubicBezTo>
                    <a:pt x="13" y="35"/>
                    <a:pt x="13" y="35"/>
                    <a:pt x="13" y="35"/>
                  </a:cubicBezTo>
                  <a:cubicBezTo>
                    <a:pt x="0" y="35"/>
                    <a:pt x="0" y="35"/>
                    <a:pt x="0" y="35"/>
                  </a:cubicBezTo>
                  <a:cubicBezTo>
                    <a:pt x="0" y="24"/>
                    <a:pt x="0" y="24"/>
                    <a:pt x="0" y="24"/>
                  </a:cubicBezTo>
                  <a:cubicBezTo>
                    <a:pt x="13" y="24"/>
                    <a:pt x="13" y="24"/>
                    <a:pt x="13" y="24"/>
                  </a:cubicBezTo>
                  <a:cubicBezTo>
                    <a:pt x="13" y="4"/>
                    <a:pt x="13" y="4"/>
                    <a:pt x="13" y="4"/>
                  </a:cubicBezTo>
                  <a:lnTo>
                    <a:pt x="27"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9" name="Google Shape;1859;p50"/>
            <p:cNvSpPr/>
            <p:nvPr/>
          </p:nvSpPr>
          <p:spPr>
            <a:xfrm>
              <a:off x="6404846" y="3638560"/>
              <a:ext cx="24627" cy="29430"/>
            </a:xfrm>
            <a:custGeom>
              <a:rect b="b" l="l" r="r" t="t"/>
              <a:pathLst>
                <a:path extrusionOk="0" h="86" w="65">
                  <a:moveTo>
                    <a:pt x="51" y="84"/>
                  </a:moveTo>
                  <a:cubicBezTo>
                    <a:pt x="50" y="73"/>
                    <a:pt x="50" y="73"/>
                    <a:pt x="50" y="73"/>
                  </a:cubicBezTo>
                  <a:cubicBezTo>
                    <a:pt x="50" y="73"/>
                    <a:pt x="50" y="73"/>
                    <a:pt x="50" y="73"/>
                  </a:cubicBezTo>
                  <a:cubicBezTo>
                    <a:pt x="45" y="80"/>
                    <a:pt x="36" y="86"/>
                    <a:pt x="25" y="86"/>
                  </a:cubicBezTo>
                  <a:cubicBezTo>
                    <a:pt x="8" y="86"/>
                    <a:pt x="0" y="74"/>
                    <a:pt x="0" y="62"/>
                  </a:cubicBezTo>
                  <a:cubicBezTo>
                    <a:pt x="0" y="42"/>
                    <a:pt x="17" y="31"/>
                    <a:pt x="49" y="32"/>
                  </a:cubicBezTo>
                  <a:cubicBezTo>
                    <a:pt x="49" y="30"/>
                    <a:pt x="49" y="30"/>
                    <a:pt x="49" y="30"/>
                  </a:cubicBezTo>
                  <a:cubicBezTo>
                    <a:pt x="49" y="23"/>
                    <a:pt x="47" y="11"/>
                    <a:pt x="30" y="11"/>
                  </a:cubicBezTo>
                  <a:cubicBezTo>
                    <a:pt x="23" y="11"/>
                    <a:pt x="15" y="13"/>
                    <a:pt x="9" y="17"/>
                  </a:cubicBezTo>
                  <a:cubicBezTo>
                    <a:pt x="6" y="7"/>
                    <a:pt x="6" y="7"/>
                    <a:pt x="6" y="7"/>
                  </a:cubicBezTo>
                  <a:cubicBezTo>
                    <a:pt x="12" y="3"/>
                    <a:pt x="22" y="0"/>
                    <a:pt x="32" y="0"/>
                  </a:cubicBezTo>
                  <a:cubicBezTo>
                    <a:pt x="57" y="0"/>
                    <a:pt x="63" y="17"/>
                    <a:pt x="63" y="33"/>
                  </a:cubicBezTo>
                  <a:cubicBezTo>
                    <a:pt x="63" y="64"/>
                    <a:pt x="63" y="64"/>
                    <a:pt x="63" y="64"/>
                  </a:cubicBezTo>
                  <a:cubicBezTo>
                    <a:pt x="63" y="71"/>
                    <a:pt x="64" y="78"/>
                    <a:pt x="65" y="84"/>
                  </a:cubicBezTo>
                  <a:lnTo>
                    <a:pt x="51" y="84"/>
                  </a:lnTo>
                  <a:close/>
                  <a:moveTo>
                    <a:pt x="49" y="42"/>
                  </a:moveTo>
                  <a:cubicBezTo>
                    <a:pt x="33" y="42"/>
                    <a:pt x="14" y="44"/>
                    <a:pt x="14" y="60"/>
                  </a:cubicBezTo>
                  <a:cubicBezTo>
                    <a:pt x="14" y="70"/>
                    <a:pt x="21" y="75"/>
                    <a:pt x="28" y="75"/>
                  </a:cubicBezTo>
                  <a:cubicBezTo>
                    <a:pt x="39" y="75"/>
                    <a:pt x="46" y="68"/>
                    <a:pt x="48" y="61"/>
                  </a:cubicBezTo>
                  <a:cubicBezTo>
                    <a:pt x="49" y="59"/>
                    <a:pt x="49" y="58"/>
                    <a:pt x="49" y="56"/>
                  </a:cubicBezTo>
                  <a:lnTo>
                    <a:pt x="49" y="4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0" name="Google Shape;1860;p50"/>
            <p:cNvSpPr/>
            <p:nvPr/>
          </p:nvSpPr>
          <p:spPr>
            <a:xfrm>
              <a:off x="6434178" y="3638560"/>
              <a:ext cx="44329" cy="29773"/>
            </a:xfrm>
            <a:custGeom>
              <a:rect b="b" l="l" r="r" t="t"/>
              <a:pathLst>
                <a:path extrusionOk="0" h="84" w="117">
                  <a:moveTo>
                    <a:pt x="1" y="24"/>
                  </a:moveTo>
                  <a:cubicBezTo>
                    <a:pt x="1" y="16"/>
                    <a:pt x="0" y="9"/>
                    <a:pt x="0" y="2"/>
                  </a:cubicBezTo>
                  <a:cubicBezTo>
                    <a:pt x="13" y="2"/>
                    <a:pt x="13" y="2"/>
                    <a:pt x="13" y="2"/>
                  </a:cubicBezTo>
                  <a:cubicBezTo>
                    <a:pt x="14" y="15"/>
                    <a:pt x="14" y="15"/>
                    <a:pt x="14" y="15"/>
                  </a:cubicBezTo>
                  <a:cubicBezTo>
                    <a:pt x="14" y="15"/>
                    <a:pt x="14" y="15"/>
                    <a:pt x="14" y="15"/>
                  </a:cubicBezTo>
                  <a:cubicBezTo>
                    <a:pt x="19" y="7"/>
                    <a:pt x="26" y="0"/>
                    <a:pt x="40" y="0"/>
                  </a:cubicBezTo>
                  <a:cubicBezTo>
                    <a:pt x="51" y="0"/>
                    <a:pt x="59" y="7"/>
                    <a:pt x="63" y="16"/>
                  </a:cubicBezTo>
                  <a:cubicBezTo>
                    <a:pt x="63" y="16"/>
                    <a:pt x="63" y="16"/>
                    <a:pt x="63" y="16"/>
                  </a:cubicBezTo>
                  <a:cubicBezTo>
                    <a:pt x="66" y="12"/>
                    <a:pt x="69" y="8"/>
                    <a:pt x="72" y="6"/>
                  </a:cubicBezTo>
                  <a:cubicBezTo>
                    <a:pt x="77" y="2"/>
                    <a:pt x="83" y="0"/>
                    <a:pt x="90" y="0"/>
                  </a:cubicBezTo>
                  <a:cubicBezTo>
                    <a:pt x="101" y="0"/>
                    <a:pt x="117" y="7"/>
                    <a:pt x="117" y="36"/>
                  </a:cubicBezTo>
                  <a:cubicBezTo>
                    <a:pt x="117" y="84"/>
                    <a:pt x="117" y="84"/>
                    <a:pt x="117" y="84"/>
                  </a:cubicBezTo>
                  <a:cubicBezTo>
                    <a:pt x="103" y="84"/>
                    <a:pt x="103" y="84"/>
                    <a:pt x="103" y="84"/>
                  </a:cubicBezTo>
                  <a:cubicBezTo>
                    <a:pt x="103" y="37"/>
                    <a:pt x="103" y="37"/>
                    <a:pt x="103" y="37"/>
                  </a:cubicBezTo>
                  <a:cubicBezTo>
                    <a:pt x="103" y="22"/>
                    <a:pt x="97" y="12"/>
                    <a:pt x="85" y="12"/>
                  </a:cubicBezTo>
                  <a:cubicBezTo>
                    <a:pt x="77" y="12"/>
                    <a:pt x="70" y="18"/>
                    <a:pt x="67" y="26"/>
                  </a:cubicBezTo>
                  <a:cubicBezTo>
                    <a:pt x="67" y="28"/>
                    <a:pt x="66" y="30"/>
                    <a:pt x="66" y="33"/>
                  </a:cubicBezTo>
                  <a:cubicBezTo>
                    <a:pt x="66" y="84"/>
                    <a:pt x="66" y="84"/>
                    <a:pt x="66" y="84"/>
                  </a:cubicBezTo>
                  <a:cubicBezTo>
                    <a:pt x="52" y="84"/>
                    <a:pt x="52" y="84"/>
                    <a:pt x="52" y="84"/>
                  </a:cubicBezTo>
                  <a:cubicBezTo>
                    <a:pt x="52" y="35"/>
                    <a:pt x="52" y="35"/>
                    <a:pt x="52" y="35"/>
                  </a:cubicBezTo>
                  <a:cubicBezTo>
                    <a:pt x="52" y="22"/>
                    <a:pt x="46" y="12"/>
                    <a:pt x="35" y="12"/>
                  </a:cubicBezTo>
                  <a:cubicBezTo>
                    <a:pt x="25" y="12"/>
                    <a:pt x="19" y="20"/>
                    <a:pt x="16" y="27"/>
                  </a:cubicBezTo>
                  <a:cubicBezTo>
                    <a:pt x="15" y="29"/>
                    <a:pt x="15" y="32"/>
                    <a:pt x="15" y="34"/>
                  </a:cubicBezTo>
                  <a:cubicBezTo>
                    <a:pt x="15" y="84"/>
                    <a:pt x="15" y="84"/>
                    <a:pt x="15" y="84"/>
                  </a:cubicBezTo>
                  <a:cubicBezTo>
                    <a:pt x="1" y="84"/>
                    <a:pt x="1" y="84"/>
                    <a:pt x="1" y="84"/>
                  </a:cubicBezTo>
                  <a:lnTo>
                    <a:pt x="1" y="2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1" name="Google Shape;1861;p50"/>
            <p:cNvSpPr/>
            <p:nvPr/>
          </p:nvSpPr>
          <p:spPr>
            <a:xfrm>
              <a:off x="6487954" y="3638560"/>
              <a:ext cx="24639" cy="29088"/>
            </a:xfrm>
            <a:custGeom>
              <a:rect b="b" l="l" r="r" t="t"/>
              <a:pathLst>
                <a:path extrusionOk="0" h="85" w="72">
                  <a:moveTo>
                    <a:pt x="14" y="45"/>
                  </a:moveTo>
                  <a:cubicBezTo>
                    <a:pt x="14" y="66"/>
                    <a:pt x="27" y="74"/>
                    <a:pt x="42" y="74"/>
                  </a:cubicBezTo>
                  <a:cubicBezTo>
                    <a:pt x="53" y="74"/>
                    <a:pt x="59" y="72"/>
                    <a:pt x="65" y="70"/>
                  </a:cubicBezTo>
                  <a:cubicBezTo>
                    <a:pt x="67" y="80"/>
                    <a:pt x="67" y="80"/>
                    <a:pt x="67" y="80"/>
                  </a:cubicBezTo>
                  <a:cubicBezTo>
                    <a:pt x="62" y="83"/>
                    <a:pt x="53" y="85"/>
                    <a:pt x="40" y="85"/>
                  </a:cubicBezTo>
                  <a:cubicBezTo>
                    <a:pt x="15" y="85"/>
                    <a:pt x="0" y="69"/>
                    <a:pt x="0" y="44"/>
                  </a:cubicBezTo>
                  <a:cubicBezTo>
                    <a:pt x="0" y="19"/>
                    <a:pt x="14" y="0"/>
                    <a:pt x="38" y="0"/>
                  </a:cubicBezTo>
                  <a:cubicBezTo>
                    <a:pt x="65" y="0"/>
                    <a:pt x="72" y="24"/>
                    <a:pt x="72" y="39"/>
                  </a:cubicBezTo>
                  <a:cubicBezTo>
                    <a:pt x="72" y="42"/>
                    <a:pt x="71" y="44"/>
                    <a:pt x="71" y="45"/>
                  </a:cubicBezTo>
                  <a:lnTo>
                    <a:pt x="14" y="45"/>
                  </a:lnTo>
                  <a:close/>
                  <a:moveTo>
                    <a:pt x="57" y="35"/>
                  </a:moveTo>
                  <a:cubicBezTo>
                    <a:pt x="58" y="25"/>
                    <a:pt x="54" y="11"/>
                    <a:pt x="37" y="11"/>
                  </a:cubicBezTo>
                  <a:cubicBezTo>
                    <a:pt x="22" y="11"/>
                    <a:pt x="15" y="25"/>
                    <a:pt x="14" y="35"/>
                  </a:cubicBezTo>
                  <a:lnTo>
                    <a:pt x="57" y="3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2" name="Google Shape;1862;p50"/>
            <p:cNvSpPr/>
            <p:nvPr/>
          </p:nvSpPr>
          <p:spPr>
            <a:xfrm>
              <a:off x="6517286" y="3628783"/>
              <a:ext cx="14373" cy="39232"/>
            </a:xfrm>
            <a:custGeom>
              <a:rect b="b" l="l" r="r" t="t"/>
              <a:pathLst>
                <a:path extrusionOk="0" h="107" w="49">
                  <a:moveTo>
                    <a:pt x="27" y="0"/>
                  </a:moveTo>
                  <a:cubicBezTo>
                    <a:pt x="27" y="24"/>
                    <a:pt x="27" y="24"/>
                    <a:pt x="27" y="24"/>
                  </a:cubicBezTo>
                  <a:cubicBezTo>
                    <a:pt x="49" y="24"/>
                    <a:pt x="49" y="24"/>
                    <a:pt x="49" y="24"/>
                  </a:cubicBezTo>
                  <a:cubicBezTo>
                    <a:pt x="49" y="35"/>
                    <a:pt x="49" y="35"/>
                    <a:pt x="49" y="35"/>
                  </a:cubicBezTo>
                  <a:cubicBezTo>
                    <a:pt x="27" y="35"/>
                    <a:pt x="27" y="35"/>
                    <a:pt x="27" y="35"/>
                  </a:cubicBezTo>
                  <a:cubicBezTo>
                    <a:pt x="27" y="79"/>
                    <a:pt x="27" y="79"/>
                    <a:pt x="27" y="79"/>
                  </a:cubicBezTo>
                  <a:cubicBezTo>
                    <a:pt x="27" y="89"/>
                    <a:pt x="30" y="95"/>
                    <a:pt x="38" y="95"/>
                  </a:cubicBezTo>
                  <a:cubicBezTo>
                    <a:pt x="42" y="95"/>
                    <a:pt x="45" y="95"/>
                    <a:pt x="47" y="94"/>
                  </a:cubicBezTo>
                  <a:cubicBezTo>
                    <a:pt x="48" y="105"/>
                    <a:pt x="48" y="105"/>
                    <a:pt x="48" y="105"/>
                  </a:cubicBezTo>
                  <a:cubicBezTo>
                    <a:pt x="45" y="107"/>
                    <a:pt x="40" y="107"/>
                    <a:pt x="34" y="107"/>
                  </a:cubicBezTo>
                  <a:cubicBezTo>
                    <a:pt x="28" y="107"/>
                    <a:pt x="22" y="105"/>
                    <a:pt x="18" y="101"/>
                  </a:cubicBezTo>
                  <a:cubicBezTo>
                    <a:pt x="14" y="97"/>
                    <a:pt x="13" y="89"/>
                    <a:pt x="13" y="80"/>
                  </a:cubicBezTo>
                  <a:cubicBezTo>
                    <a:pt x="13" y="35"/>
                    <a:pt x="13" y="35"/>
                    <a:pt x="13" y="35"/>
                  </a:cubicBezTo>
                  <a:cubicBezTo>
                    <a:pt x="0" y="35"/>
                    <a:pt x="0" y="35"/>
                    <a:pt x="0" y="35"/>
                  </a:cubicBezTo>
                  <a:cubicBezTo>
                    <a:pt x="0" y="24"/>
                    <a:pt x="0" y="24"/>
                    <a:pt x="0" y="24"/>
                  </a:cubicBezTo>
                  <a:cubicBezTo>
                    <a:pt x="13" y="24"/>
                    <a:pt x="13" y="24"/>
                    <a:pt x="13" y="24"/>
                  </a:cubicBezTo>
                  <a:cubicBezTo>
                    <a:pt x="13" y="4"/>
                    <a:pt x="13" y="4"/>
                    <a:pt x="13" y="4"/>
                  </a:cubicBezTo>
                  <a:lnTo>
                    <a:pt x="27"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3" name="Google Shape;1863;p50"/>
            <p:cNvSpPr/>
            <p:nvPr/>
          </p:nvSpPr>
          <p:spPr>
            <a:xfrm>
              <a:off x="5881751" y="3477231"/>
              <a:ext cx="175628" cy="193595"/>
            </a:xfrm>
            <a:custGeom>
              <a:rect b="b" l="l" r="r" t="t"/>
              <a:pathLst>
                <a:path extrusionOk="0" h="528" w="479">
                  <a:moveTo>
                    <a:pt x="439" y="316"/>
                  </a:moveTo>
                  <a:cubicBezTo>
                    <a:pt x="439" y="314"/>
                    <a:pt x="439" y="313"/>
                    <a:pt x="439" y="312"/>
                  </a:cubicBezTo>
                  <a:cubicBezTo>
                    <a:pt x="439" y="259"/>
                    <a:pt x="439" y="206"/>
                    <a:pt x="439" y="153"/>
                  </a:cubicBezTo>
                  <a:cubicBezTo>
                    <a:pt x="439" y="141"/>
                    <a:pt x="433" y="136"/>
                    <a:pt x="421" y="138"/>
                  </a:cubicBezTo>
                  <a:cubicBezTo>
                    <a:pt x="412" y="140"/>
                    <a:pt x="404" y="143"/>
                    <a:pt x="396" y="146"/>
                  </a:cubicBezTo>
                  <a:cubicBezTo>
                    <a:pt x="368" y="154"/>
                    <a:pt x="341" y="163"/>
                    <a:pt x="313" y="172"/>
                  </a:cubicBezTo>
                  <a:cubicBezTo>
                    <a:pt x="281" y="182"/>
                    <a:pt x="249" y="192"/>
                    <a:pt x="217" y="202"/>
                  </a:cubicBezTo>
                  <a:cubicBezTo>
                    <a:pt x="207" y="205"/>
                    <a:pt x="199" y="211"/>
                    <a:pt x="195" y="221"/>
                  </a:cubicBezTo>
                  <a:cubicBezTo>
                    <a:pt x="193" y="224"/>
                    <a:pt x="193" y="227"/>
                    <a:pt x="193" y="230"/>
                  </a:cubicBezTo>
                  <a:cubicBezTo>
                    <a:pt x="193" y="297"/>
                    <a:pt x="193" y="365"/>
                    <a:pt x="193" y="432"/>
                  </a:cubicBezTo>
                  <a:cubicBezTo>
                    <a:pt x="193" y="455"/>
                    <a:pt x="184" y="474"/>
                    <a:pt x="169" y="490"/>
                  </a:cubicBezTo>
                  <a:cubicBezTo>
                    <a:pt x="151" y="509"/>
                    <a:pt x="129" y="519"/>
                    <a:pt x="104" y="524"/>
                  </a:cubicBezTo>
                  <a:cubicBezTo>
                    <a:pt x="82" y="528"/>
                    <a:pt x="61" y="527"/>
                    <a:pt x="41" y="518"/>
                  </a:cubicBezTo>
                  <a:cubicBezTo>
                    <a:pt x="25" y="511"/>
                    <a:pt x="13" y="501"/>
                    <a:pt x="6" y="485"/>
                  </a:cubicBezTo>
                  <a:cubicBezTo>
                    <a:pt x="0" y="467"/>
                    <a:pt x="1" y="450"/>
                    <a:pt x="9" y="434"/>
                  </a:cubicBezTo>
                  <a:cubicBezTo>
                    <a:pt x="18" y="413"/>
                    <a:pt x="33" y="398"/>
                    <a:pt x="52" y="387"/>
                  </a:cubicBezTo>
                  <a:cubicBezTo>
                    <a:pt x="69" y="377"/>
                    <a:pt x="88" y="371"/>
                    <a:pt x="107" y="369"/>
                  </a:cubicBezTo>
                  <a:cubicBezTo>
                    <a:pt x="121" y="368"/>
                    <a:pt x="134" y="369"/>
                    <a:pt x="146" y="373"/>
                  </a:cubicBezTo>
                  <a:cubicBezTo>
                    <a:pt x="148" y="374"/>
                    <a:pt x="150" y="375"/>
                    <a:pt x="153" y="376"/>
                  </a:cubicBezTo>
                  <a:cubicBezTo>
                    <a:pt x="153" y="374"/>
                    <a:pt x="153" y="373"/>
                    <a:pt x="153" y="372"/>
                  </a:cubicBezTo>
                  <a:cubicBezTo>
                    <a:pt x="153" y="294"/>
                    <a:pt x="153" y="217"/>
                    <a:pt x="153" y="139"/>
                  </a:cubicBezTo>
                  <a:cubicBezTo>
                    <a:pt x="153" y="122"/>
                    <a:pt x="159" y="108"/>
                    <a:pt x="169" y="95"/>
                  </a:cubicBezTo>
                  <a:cubicBezTo>
                    <a:pt x="180" y="82"/>
                    <a:pt x="194" y="75"/>
                    <a:pt x="210" y="70"/>
                  </a:cubicBezTo>
                  <a:cubicBezTo>
                    <a:pt x="232" y="64"/>
                    <a:pt x="254" y="57"/>
                    <a:pt x="275" y="51"/>
                  </a:cubicBezTo>
                  <a:cubicBezTo>
                    <a:pt x="323" y="36"/>
                    <a:pt x="370" y="22"/>
                    <a:pt x="418" y="7"/>
                  </a:cubicBezTo>
                  <a:cubicBezTo>
                    <a:pt x="425" y="5"/>
                    <a:pt x="432" y="3"/>
                    <a:pt x="440" y="2"/>
                  </a:cubicBezTo>
                  <a:cubicBezTo>
                    <a:pt x="462" y="0"/>
                    <a:pt x="478" y="15"/>
                    <a:pt x="479" y="37"/>
                  </a:cubicBezTo>
                  <a:cubicBezTo>
                    <a:pt x="479" y="38"/>
                    <a:pt x="479" y="39"/>
                    <a:pt x="479" y="40"/>
                  </a:cubicBezTo>
                  <a:cubicBezTo>
                    <a:pt x="479" y="149"/>
                    <a:pt x="479" y="259"/>
                    <a:pt x="479" y="368"/>
                  </a:cubicBezTo>
                  <a:cubicBezTo>
                    <a:pt x="479" y="388"/>
                    <a:pt x="473" y="406"/>
                    <a:pt x="461" y="421"/>
                  </a:cubicBezTo>
                  <a:cubicBezTo>
                    <a:pt x="447" y="438"/>
                    <a:pt x="430" y="449"/>
                    <a:pt x="410" y="456"/>
                  </a:cubicBezTo>
                  <a:cubicBezTo>
                    <a:pt x="393" y="463"/>
                    <a:pt x="376" y="465"/>
                    <a:pt x="358" y="464"/>
                  </a:cubicBezTo>
                  <a:cubicBezTo>
                    <a:pt x="340" y="463"/>
                    <a:pt x="323" y="458"/>
                    <a:pt x="308" y="447"/>
                  </a:cubicBezTo>
                  <a:cubicBezTo>
                    <a:pt x="285" y="429"/>
                    <a:pt x="278" y="400"/>
                    <a:pt x="290" y="372"/>
                  </a:cubicBezTo>
                  <a:cubicBezTo>
                    <a:pt x="299" y="352"/>
                    <a:pt x="313" y="338"/>
                    <a:pt x="331" y="327"/>
                  </a:cubicBezTo>
                  <a:cubicBezTo>
                    <a:pt x="354" y="313"/>
                    <a:pt x="379" y="307"/>
                    <a:pt x="406" y="308"/>
                  </a:cubicBezTo>
                  <a:cubicBezTo>
                    <a:pt x="417" y="309"/>
                    <a:pt x="428" y="311"/>
                    <a:pt x="439" y="316"/>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864" name="Google Shape;1864;p50"/>
          <p:cNvSpPr/>
          <p:nvPr/>
        </p:nvSpPr>
        <p:spPr>
          <a:xfrm>
            <a:off x="7692782" y="4345720"/>
            <a:ext cx="0" cy="0"/>
          </a:xfrm>
          <a:prstGeom prst="ellipse">
            <a:avLst/>
          </a:prstGeom>
          <a:solidFill>
            <a:srgbClr val="304C7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865" name="Google Shape;1865;p50"/>
          <p:cNvGrpSpPr/>
          <p:nvPr/>
        </p:nvGrpSpPr>
        <p:grpSpPr>
          <a:xfrm>
            <a:off x="7711931" y="4367775"/>
            <a:ext cx="80126" cy="73055"/>
            <a:chOff x="5837752" y="4112770"/>
            <a:chExt cx="281836" cy="256965"/>
          </a:xfrm>
        </p:grpSpPr>
        <p:sp>
          <p:nvSpPr>
            <p:cNvPr id="1866" name="Google Shape;1866;p50"/>
            <p:cNvSpPr/>
            <p:nvPr/>
          </p:nvSpPr>
          <p:spPr>
            <a:xfrm>
              <a:off x="5837752" y="4112770"/>
              <a:ext cx="108163" cy="256965"/>
            </a:xfrm>
            <a:custGeom>
              <a:rect b="b" l="l" r="r" t="t"/>
              <a:pathLst>
                <a:path extrusionOk="0" h="725" w="295">
                  <a:moveTo>
                    <a:pt x="265" y="725"/>
                  </a:moveTo>
                  <a:cubicBezTo>
                    <a:pt x="262" y="725"/>
                    <a:pt x="260" y="724"/>
                    <a:pt x="257" y="723"/>
                  </a:cubicBezTo>
                  <a:cubicBezTo>
                    <a:pt x="103" y="671"/>
                    <a:pt x="0" y="526"/>
                    <a:pt x="0" y="364"/>
                  </a:cubicBezTo>
                  <a:cubicBezTo>
                    <a:pt x="0" y="201"/>
                    <a:pt x="103" y="57"/>
                    <a:pt x="257" y="5"/>
                  </a:cubicBezTo>
                  <a:cubicBezTo>
                    <a:pt x="271" y="0"/>
                    <a:pt x="285" y="7"/>
                    <a:pt x="290" y="21"/>
                  </a:cubicBezTo>
                  <a:cubicBezTo>
                    <a:pt x="295" y="35"/>
                    <a:pt x="288" y="50"/>
                    <a:pt x="274" y="54"/>
                  </a:cubicBezTo>
                  <a:cubicBezTo>
                    <a:pt x="141" y="100"/>
                    <a:pt x="53" y="224"/>
                    <a:pt x="53" y="364"/>
                  </a:cubicBezTo>
                  <a:cubicBezTo>
                    <a:pt x="53" y="504"/>
                    <a:pt x="141" y="628"/>
                    <a:pt x="274" y="673"/>
                  </a:cubicBezTo>
                  <a:cubicBezTo>
                    <a:pt x="288" y="678"/>
                    <a:pt x="295" y="693"/>
                    <a:pt x="290" y="707"/>
                  </a:cubicBezTo>
                  <a:cubicBezTo>
                    <a:pt x="286" y="718"/>
                    <a:pt x="276" y="725"/>
                    <a:pt x="265" y="725"/>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7" name="Google Shape;1867;p50"/>
            <p:cNvSpPr/>
            <p:nvPr/>
          </p:nvSpPr>
          <p:spPr>
            <a:xfrm>
              <a:off x="5901306" y="4176324"/>
              <a:ext cx="48398" cy="131495"/>
            </a:xfrm>
            <a:custGeom>
              <a:rect b="b" l="l" r="r" t="t"/>
              <a:pathLst>
                <a:path extrusionOk="0" h="371" w="132">
                  <a:moveTo>
                    <a:pt x="102" y="371"/>
                  </a:moveTo>
                  <a:cubicBezTo>
                    <a:pt x="97" y="371"/>
                    <a:pt x="91" y="369"/>
                    <a:pt x="86" y="365"/>
                  </a:cubicBezTo>
                  <a:cubicBezTo>
                    <a:pt x="31" y="322"/>
                    <a:pt x="0" y="257"/>
                    <a:pt x="0" y="187"/>
                  </a:cubicBezTo>
                  <a:cubicBezTo>
                    <a:pt x="0" y="117"/>
                    <a:pt x="31" y="52"/>
                    <a:pt x="86" y="9"/>
                  </a:cubicBezTo>
                  <a:cubicBezTo>
                    <a:pt x="97" y="0"/>
                    <a:pt x="114" y="2"/>
                    <a:pt x="123" y="13"/>
                  </a:cubicBezTo>
                  <a:cubicBezTo>
                    <a:pt x="132" y="24"/>
                    <a:pt x="130" y="41"/>
                    <a:pt x="119" y="50"/>
                  </a:cubicBezTo>
                  <a:cubicBezTo>
                    <a:pt x="77" y="83"/>
                    <a:pt x="53" y="133"/>
                    <a:pt x="53" y="187"/>
                  </a:cubicBezTo>
                  <a:cubicBezTo>
                    <a:pt x="53" y="240"/>
                    <a:pt x="77" y="290"/>
                    <a:pt x="119" y="324"/>
                  </a:cubicBezTo>
                  <a:cubicBezTo>
                    <a:pt x="130" y="333"/>
                    <a:pt x="132" y="349"/>
                    <a:pt x="123" y="361"/>
                  </a:cubicBezTo>
                  <a:cubicBezTo>
                    <a:pt x="118" y="367"/>
                    <a:pt x="110" y="371"/>
                    <a:pt x="102" y="371"/>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8" name="Google Shape;1868;p50"/>
            <p:cNvSpPr/>
            <p:nvPr/>
          </p:nvSpPr>
          <p:spPr>
            <a:xfrm>
              <a:off x="6018635" y="4112770"/>
              <a:ext cx="100953" cy="256965"/>
            </a:xfrm>
            <a:custGeom>
              <a:rect b="b" l="l" r="r" t="t"/>
              <a:pathLst>
                <a:path extrusionOk="0" h="725" w="295">
                  <a:moveTo>
                    <a:pt x="29" y="725"/>
                  </a:moveTo>
                  <a:cubicBezTo>
                    <a:pt x="19" y="725"/>
                    <a:pt x="8" y="718"/>
                    <a:pt x="5" y="707"/>
                  </a:cubicBezTo>
                  <a:cubicBezTo>
                    <a:pt x="0" y="693"/>
                    <a:pt x="7" y="678"/>
                    <a:pt x="21" y="673"/>
                  </a:cubicBezTo>
                  <a:cubicBezTo>
                    <a:pt x="153" y="628"/>
                    <a:pt x="242" y="504"/>
                    <a:pt x="242" y="364"/>
                  </a:cubicBezTo>
                  <a:cubicBezTo>
                    <a:pt x="242" y="224"/>
                    <a:pt x="153" y="100"/>
                    <a:pt x="21" y="54"/>
                  </a:cubicBezTo>
                  <a:cubicBezTo>
                    <a:pt x="7" y="50"/>
                    <a:pt x="0" y="35"/>
                    <a:pt x="4" y="21"/>
                  </a:cubicBezTo>
                  <a:cubicBezTo>
                    <a:pt x="9" y="7"/>
                    <a:pt x="24" y="0"/>
                    <a:pt x="38" y="5"/>
                  </a:cubicBezTo>
                  <a:cubicBezTo>
                    <a:pt x="192" y="57"/>
                    <a:pt x="295" y="201"/>
                    <a:pt x="295" y="364"/>
                  </a:cubicBezTo>
                  <a:cubicBezTo>
                    <a:pt x="295" y="526"/>
                    <a:pt x="192" y="671"/>
                    <a:pt x="38" y="723"/>
                  </a:cubicBezTo>
                  <a:cubicBezTo>
                    <a:pt x="35" y="724"/>
                    <a:pt x="32" y="725"/>
                    <a:pt x="29" y="725"/>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9" name="Google Shape;1869;p50"/>
            <p:cNvSpPr/>
            <p:nvPr/>
          </p:nvSpPr>
          <p:spPr>
            <a:xfrm>
              <a:off x="6013747" y="4176324"/>
              <a:ext cx="48398" cy="131495"/>
            </a:xfrm>
            <a:custGeom>
              <a:rect b="b" l="l" r="r" t="t"/>
              <a:pathLst>
                <a:path extrusionOk="0" h="371" w="132">
                  <a:moveTo>
                    <a:pt x="29" y="371"/>
                  </a:moveTo>
                  <a:cubicBezTo>
                    <a:pt x="22" y="371"/>
                    <a:pt x="14" y="367"/>
                    <a:pt x="9" y="361"/>
                  </a:cubicBezTo>
                  <a:cubicBezTo>
                    <a:pt x="0" y="349"/>
                    <a:pt x="2" y="333"/>
                    <a:pt x="13" y="324"/>
                  </a:cubicBezTo>
                  <a:cubicBezTo>
                    <a:pt x="55" y="290"/>
                    <a:pt x="79" y="240"/>
                    <a:pt x="79" y="187"/>
                  </a:cubicBezTo>
                  <a:cubicBezTo>
                    <a:pt x="79" y="133"/>
                    <a:pt x="55" y="83"/>
                    <a:pt x="13" y="50"/>
                  </a:cubicBezTo>
                  <a:cubicBezTo>
                    <a:pt x="2" y="41"/>
                    <a:pt x="0" y="24"/>
                    <a:pt x="9" y="13"/>
                  </a:cubicBezTo>
                  <a:cubicBezTo>
                    <a:pt x="18" y="2"/>
                    <a:pt x="34" y="0"/>
                    <a:pt x="46" y="9"/>
                  </a:cubicBezTo>
                  <a:cubicBezTo>
                    <a:pt x="100" y="52"/>
                    <a:pt x="132" y="117"/>
                    <a:pt x="132" y="187"/>
                  </a:cubicBezTo>
                  <a:cubicBezTo>
                    <a:pt x="132" y="257"/>
                    <a:pt x="100" y="322"/>
                    <a:pt x="46" y="365"/>
                  </a:cubicBezTo>
                  <a:cubicBezTo>
                    <a:pt x="41" y="369"/>
                    <a:pt x="35" y="371"/>
                    <a:pt x="29" y="371"/>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0" name="Google Shape;1870;p50"/>
            <p:cNvSpPr/>
            <p:nvPr/>
          </p:nvSpPr>
          <p:spPr>
            <a:xfrm>
              <a:off x="5955082" y="4215434"/>
              <a:ext cx="0" cy="0"/>
            </a:xfrm>
            <a:prstGeom prst="ellipse">
              <a:avLst/>
            </a:prstGeom>
            <a:solidFill>
              <a:srgbClr val="FFAD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871" name="Google Shape;1871;p50"/>
          <p:cNvSpPr/>
          <p:nvPr/>
        </p:nvSpPr>
        <p:spPr>
          <a:xfrm>
            <a:off x="7844306" y="4345720"/>
            <a:ext cx="0" cy="0"/>
          </a:xfrm>
          <a:prstGeom prst="ellipse">
            <a:avLst/>
          </a:prstGeom>
          <a:solidFill>
            <a:srgbClr val="304C7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872" name="Google Shape;1872;p50"/>
          <p:cNvGrpSpPr/>
          <p:nvPr/>
        </p:nvGrpSpPr>
        <p:grpSpPr>
          <a:xfrm>
            <a:off x="7881495" y="4366385"/>
            <a:ext cx="43572" cy="73677"/>
            <a:chOff x="6434178" y="4107881"/>
            <a:chExt cx="153262" cy="259153"/>
          </a:xfrm>
        </p:grpSpPr>
        <p:sp>
          <p:nvSpPr>
            <p:cNvPr id="1873" name="Google Shape;1873;p50"/>
            <p:cNvSpPr/>
            <p:nvPr/>
          </p:nvSpPr>
          <p:spPr>
            <a:xfrm>
              <a:off x="6473288" y="4107881"/>
              <a:ext cx="74064" cy="141065"/>
            </a:xfrm>
            <a:custGeom>
              <a:rect b="b" l="l" r="r" t="t"/>
              <a:pathLst>
                <a:path extrusionOk="0" h="398" w="202">
                  <a:moveTo>
                    <a:pt x="101" y="398"/>
                  </a:moveTo>
                  <a:cubicBezTo>
                    <a:pt x="101" y="398"/>
                    <a:pt x="101" y="398"/>
                    <a:pt x="101" y="398"/>
                  </a:cubicBezTo>
                  <a:cubicBezTo>
                    <a:pt x="45" y="398"/>
                    <a:pt x="0" y="352"/>
                    <a:pt x="0" y="296"/>
                  </a:cubicBezTo>
                  <a:cubicBezTo>
                    <a:pt x="0" y="102"/>
                    <a:pt x="0" y="102"/>
                    <a:pt x="0" y="102"/>
                  </a:cubicBezTo>
                  <a:cubicBezTo>
                    <a:pt x="0" y="46"/>
                    <a:pt x="45" y="0"/>
                    <a:pt x="101" y="0"/>
                  </a:cubicBezTo>
                  <a:cubicBezTo>
                    <a:pt x="157" y="0"/>
                    <a:pt x="202" y="46"/>
                    <a:pt x="202" y="102"/>
                  </a:cubicBezTo>
                  <a:cubicBezTo>
                    <a:pt x="202" y="296"/>
                    <a:pt x="202" y="296"/>
                    <a:pt x="202" y="296"/>
                  </a:cubicBezTo>
                  <a:cubicBezTo>
                    <a:pt x="202" y="352"/>
                    <a:pt x="157" y="398"/>
                    <a:pt x="101" y="398"/>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4" name="Google Shape;1874;p50"/>
            <p:cNvSpPr/>
            <p:nvPr/>
          </p:nvSpPr>
          <p:spPr>
            <a:xfrm>
              <a:off x="6434178" y="4210545"/>
              <a:ext cx="153262" cy="89416"/>
            </a:xfrm>
            <a:custGeom>
              <a:rect b="b" l="l" r="r" t="t"/>
              <a:pathLst>
                <a:path extrusionOk="0" h="236" w="418">
                  <a:moveTo>
                    <a:pt x="209" y="236"/>
                  </a:moveTo>
                  <a:cubicBezTo>
                    <a:pt x="93" y="236"/>
                    <a:pt x="0" y="142"/>
                    <a:pt x="0" y="27"/>
                  </a:cubicBezTo>
                  <a:cubicBezTo>
                    <a:pt x="0" y="12"/>
                    <a:pt x="12" y="0"/>
                    <a:pt x="27" y="0"/>
                  </a:cubicBezTo>
                  <a:cubicBezTo>
                    <a:pt x="42" y="0"/>
                    <a:pt x="54" y="12"/>
                    <a:pt x="54" y="27"/>
                  </a:cubicBezTo>
                  <a:cubicBezTo>
                    <a:pt x="54" y="112"/>
                    <a:pt x="123" y="182"/>
                    <a:pt x="209" y="182"/>
                  </a:cubicBezTo>
                  <a:cubicBezTo>
                    <a:pt x="294" y="182"/>
                    <a:pt x="364" y="112"/>
                    <a:pt x="364" y="27"/>
                  </a:cubicBezTo>
                  <a:cubicBezTo>
                    <a:pt x="364" y="12"/>
                    <a:pt x="376" y="0"/>
                    <a:pt x="391" y="0"/>
                  </a:cubicBezTo>
                  <a:cubicBezTo>
                    <a:pt x="406" y="0"/>
                    <a:pt x="418" y="12"/>
                    <a:pt x="418" y="27"/>
                  </a:cubicBezTo>
                  <a:cubicBezTo>
                    <a:pt x="418" y="142"/>
                    <a:pt x="324" y="236"/>
                    <a:pt x="209" y="236"/>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5" name="Google Shape;1875;p50"/>
            <p:cNvSpPr/>
            <p:nvPr/>
          </p:nvSpPr>
          <p:spPr>
            <a:xfrm>
              <a:off x="6502620" y="4278987"/>
              <a:ext cx="0" cy="0"/>
            </a:xfrm>
            <a:prstGeom prst="rect">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6" name="Google Shape;1876;p50"/>
            <p:cNvSpPr/>
            <p:nvPr/>
          </p:nvSpPr>
          <p:spPr>
            <a:xfrm>
              <a:off x="6473288" y="4352319"/>
              <a:ext cx="74064" cy="14715"/>
            </a:xfrm>
            <a:custGeom>
              <a:rect b="b" l="l" r="r" t="t"/>
              <a:pathLst>
                <a:path extrusionOk="0" h="43" w="202">
                  <a:moveTo>
                    <a:pt x="181" y="43"/>
                  </a:moveTo>
                  <a:cubicBezTo>
                    <a:pt x="21" y="43"/>
                    <a:pt x="21" y="43"/>
                    <a:pt x="21" y="43"/>
                  </a:cubicBezTo>
                  <a:cubicBezTo>
                    <a:pt x="9" y="43"/>
                    <a:pt x="0" y="34"/>
                    <a:pt x="0" y="22"/>
                  </a:cubicBezTo>
                  <a:cubicBezTo>
                    <a:pt x="0" y="10"/>
                    <a:pt x="9" y="0"/>
                    <a:pt x="21" y="0"/>
                  </a:cubicBezTo>
                  <a:cubicBezTo>
                    <a:pt x="181" y="0"/>
                    <a:pt x="181" y="0"/>
                    <a:pt x="181" y="0"/>
                  </a:cubicBezTo>
                  <a:cubicBezTo>
                    <a:pt x="193" y="0"/>
                    <a:pt x="202" y="10"/>
                    <a:pt x="202" y="22"/>
                  </a:cubicBezTo>
                  <a:cubicBezTo>
                    <a:pt x="202" y="34"/>
                    <a:pt x="193" y="43"/>
                    <a:pt x="181" y="43"/>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877" name="Google Shape;1877;p50"/>
          <p:cNvSpPr/>
          <p:nvPr/>
        </p:nvSpPr>
        <p:spPr>
          <a:xfrm>
            <a:off x="7995830" y="4345720"/>
            <a:ext cx="0" cy="0"/>
          </a:xfrm>
          <a:prstGeom prst="ellipse">
            <a:avLst/>
          </a:prstGeom>
          <a:solidFill>
            <a:srgbClr val="304C7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878" name="Google Shape;1878;p50"/>
          <p:cNvGrpSpPr/>
          <p:nvPr/>
        </p:nvGrpSpPr>
        <p:grpSpPr>
          <a:xfrm>
            <a:off x="8013532" y="4367775"/>
            <a:ext cx="81929" cy="60738"/>
            <a:chOff x="6898608" y="4112770"/>
            <a:chExt cx="288179" cy="213639"/>
          </a:xfrm>
        </p:grpSpPr>
        <p:sp>
          <p:nvSpPr>
            <p:cNvPr id="1879" name="Google Shape;1879;p50"/>
            <p:cNvSpPr/>
            <p:nvPr/>
          </p:nvSpPr>
          <p:spPr>
            <a:xfrm>
              <a:off x="6937718" y="4112770"/>
              <a:ext cx="209470" cy="122464"/>
            </a:xfrm>
            <a:custGeom>
              <a:rect b="b" l="l" r="r" t="t"/>
              <a:pathLst>
                <a:path extrusionOk="0" h="334" w="591">
                  <a:moveTo>
                    <a:pt x="591" y="295"/>
                  </a:moveTo>
                  <a:cubicBezTo>
                    <a:pt x="591" y="316"/>
                    <a:pt x="573" y="333"/>
                    <a:pt x="552" y="333"/>
                  </a:cubicBezTo>
                  <a:cubicBezTo>
                    <a:pt x="547" y="333"/>
                    <a:pt x="543" y="333"/>
                    <a:pt x="541" y="333"/>
                  </a:cubicBezTo>
                  <a:cubicBezTo>
                    <a:pt x="541" y="315"/>
                    <a:pt x="541" y="315"/>
                    <a:pt x="541" y="315"/>
                  </a:cubicBezTo>
                  <a:cubicBezTo>
                    <a:pt x="542" y="313"/>
                    <a:pt x="542" y="312"/>
                    <a:pt x="542" y="310"/>
                  </a:cubicBezTo>
                  <a:cubicBezTo>
                    <a:pt x="542" y="306"/>
                    <a:pt x="542" y="302"/>
                    <a:pt x="541" y="297"/>
                  </a:cubicBezTo>
                  <a:cubicBezTo>
                    <a:pt x="535" y="162"/>
                    <a:pt x="432" y="55"/>
                    <a:pt x="295" y="55"/>
                  </a:cubicBezTo>
                  <a:cubicBezTo>
                    <a:pt x="163" y="55"/>
                    <a:pt x="62" y="159"/>
                    <a:pt x="50" y="289"/>
                  </a:cubicBezTo>
                  <a:cubicBezTo>
                    <a:pt x="49" y="297"/>
                    <a:pt x="48" y="306"/>
                    <a:pt x="48" y="315"/>
                  </a:cubicBezTo>
                  <a:cubicBezTo>
                    <a:pt x="48" y="321"/>
                    <a:pt x="49" y="325"/>
                    <a:pt x="50" y="327"/>
                  </a:cubicBezTo>
                  <a:cubicBezTo>
                    <a:pt x="50" y="334"/>
                    <a:pt x="50" y="334"/>
                    <a:pt x="50" y="334"/>
                  </a:cubicBezTo>
                  <a:cubicBezTo>
                    <a:pt x="48" y="334"/>
                    <a:pt x="44" y="333"/>
                    <a:pt x="39" y="333"/>
                  </a:cubicBezTo>
                  <a:cubicBezTo>
                    <a:pt x="18" y="333"/>
                    <a:pt x="0" y="316"/>
                    <a:pt x="0" y="295"/>
                  </a:cubicBezTo>
                  <a:cubicBezTo>
                    <a:pt x="0" y="281"/>
                    <a:pt x="1" y="268"/>
                    <a:pt x="3" y="255"/>
                  </a:cubicBezTo>
                  <a:cubicBezTo>
                    <a:pt x="23" y="111"/>
                    <a:pt x="146" y="0"/>
                    <a:pt x="295" y="0"/>
                  </a:cubicBezTo>
                  <a:cubicBezTo>
                    <a:pt x="449" y="0"/>
                    <a:pt x="575" y="117"/>
                    <a:pt x="589" y="267"/>
                  </a:cubicBezTo>
                  <a:cubicBezTo>
                    <a:pt x="590" y="276"/>
                    <a:pt x="591" y="285"/>
                    <a:pt x="591" y="295"/>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0" name="Google Shape;1880;p50"/>
            <p:cNvSpPr/>
            <p:nvPr/>
          </p:nvSpPr>
          <p:spPr>
            <a:xfrm>
              <a:off x="6898608" y="4205656"/>
              <a:ext cx="53519" cy="116230"/>
            </a:xfrm>
            <a:custGeom>
              <a:rect b="b" l="l" r="r" t="t"/>
              <a:pathLst>
                <a:path extrusionOk="0" h="317" w="151">
                  <a:moveTo>
                    <a:pt x="151" y="18"/>
                  </a:moveTo>
                  <a:cubicBezTo>
                    <a:pt x="151" y="285"/>
                    <a:pt x="151" y="285"/>
                    <a:pt x="151" y="285"/>
                  </a:cubicBezTo>
                  <a:cubicBezTo>
                    <a:pt x="151" y="303"/>
                    <a:pt x="134" y="317"/>
                    <a:pt x="116" y="313"/>
                  </a:cubicBezTo>
                  <a:cubicBezTo>
                    <a:pt x="50" y="297"/>
                    <a:pt x="0" y="237"/>
                    <a:pt x="0" y="166"/>
                  </a:cubicBezTo>
                  <a:cubicBezTo>
                    <a:pt x="0" y="99"/>
                    <a:pt x="44" y="42"/>
                    <a:pt x="104" y="23"/>
                  </a:cubicBezTo>
                  <a:cubicBezTo>
                    <a:pt x="108" y="21"/>
                    <a:pt x="112" y="20"/>
                    <a:pt x="116" y="19"/>
                  </a:cubicBezTo>
                  <a:cubicBezTo>
                    <a:pt x="134" y="15"/>
                    <a:pt x="151" y="0"/>
                    <a:pt x="151" y="18"/>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1" name="Google Shape;1881;p50"/>
            <p:cNvSpPr/>
            <p:nvPr/>
          </p:nvSpPr>
          <p:spPr>
            <a:xfrm>
              <a:off x="7133267" y="4210545"/>
              <a:ext cx="53519" cy="115864"/>
            </a:xfrm>
            <a:custGeom>
              <a:rect b="b" l="l" r="r" t="t"/>
              <a:pathLst>
                <a:path extrusionOk="0" h="316" w="151">
                  <a:moveTo>
                    <a:pt x="151" y="166"/>
                  </a:moveTo>
                  <a:cubicBezTo>
                    <a:pt x="151" y="237"/>
                    <a:pt x="101" y="297"/>
                    <a:pt x="35" y="312"/>
                  </a:cubicBezTo>
                  <a:cubicBezTo>
                    <a:pt x="17" y="316"/>
                    <a:pt x="0" y="302"/>
                    <a:pt x="0" y="284"/>
                  </a:cubicBezTo>
                  <a:cubicBezTo>
                    <a:pt x="0" y="18"/>
                    <a:pt x="0" y="18"/>
                    <a:pt x="0" y="18"/>
                  </a:cubicBezTo>
                  <a:cubicBezTo>
                    <a:pt x="0" y="0"/>
                    <a:pt x="17" y="15"/>
                    <a:pt x="35" y="19"/>
                  </a:cubicBezTo>
                  <a:cubicBezTo>
                    <a:pt x="39" y="20"/>
                    <a:pt x="44" y="21"/>
                    <a:pt x="48" y="23"/>
                  </a:cubicBezTo>
                  <a:cubicBezTo>
                    <a:pt x="108" y="43"/>
                    <a:pt x="151" y="99"/>
                    <a:pt x="151" y="166"/>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882" name="Google Shape;1882;p50"/>
          <p:cNvSpPr/>
          <p:nvPr/>
        </p:nvSpPr>
        <p:spPr>
          <a:xfrm>
            <a:off x="8145964" y="4345720"/>
            <a:ext cx="0" cy="0"/>
          </a:xfrm>
          <a:prstGeom prst="ellipse">
            <a:avLst/>
          </a:prstGeom>
          <a:solidFill>
            <a:srgbClr val="304C7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883" name="Google Shape;1883;p50"/>
          <p:cNvGrpSpPr/>
          <p:nvPr/>
        </p:nvGrpSpPr>
        <p:grpSpPr>
          <a:xfrm>
            <a:off x="8163638" y="4374725"/>
            <a:ext cx="75369" cy="59938"/>
            <a:chOff x="7426591" y="4137213"/>
            <a:chExt cx="265104" cy="210828"/>
          </a:xfrm>
        </p:grpSpPr>
        <p:sp>
          <p:nvSpPr>
            <p:cNvPr id="1884" name="Google Shape;1884;p50"/>
            <p:cNvSpPr/>
            <p:nvPr/>
          </p:nvSpPr>
          <p:spPr>
            <a:xfrm>
              <a:off x="7426591" y="4137213"/>
              <a:ext cx="136762" cy="210828"/>
            </a:xfrm>
            <a:custGeom>
              <a:rect b="b" l="l" r="r" t="t"/>
              <a:pathLst>
                <a:path extrusionOk="0" h="575" w="373">
                  <a:moveTo>
                    <a:pt x="373" y="40"/>
                  </a:moveTo>
                  <a:cubicBezTo>
                    <a:pt x="373" y="18"/>
                    <a:pt x="357" y="0"/>
                    <a:pt x="339" y="4"/>
                  </a:cubicBezTo>
                  <a:cubicBezTo>
                    <a:pt x="269" y="16"/>
                    <a:pt x="209" y="65"/>
                    <a:pt x="173" y="135"/>
                  </a:cubicBezTo>
                  <a:cubicBezTo>
                    <a:pt x="127" y="135"/>
                    <a:pt x="127" y="135"/>
                    <a:pt x="127" y="135"/>
                  </a:cubicBezTo>
                  <a:cubicBezTo>
                    <a:pt x="57" y="135"/>
                    <a:pt x="0" y="203"/>
                    <a:pt x="0" y="288"/>
                  </a:cubicBezTo>
                  <a:cubicBezTo>
                    <a:pt x="0" y="373"/>
                    <a:pt x="57" y="441"/>
                    <a:pt x="127" y="441"/>
                  </a:cubicBezTo>
                  <a:cubicBezTo>
                    <a:pt x="173" y="441"/>
                    <a:pt x="173" y="441"/>
                    <a:pt x="173" y="441"/>
                  </a:cubicBezTo>
                  <a:cubicBezTo>
                    <a:pt x="209" y="510"/>
                    <a:pt x="269" y="560"/>
                    <a:pt x="339" y="572"/>
                  </a:cubicBezTo>
                  <a:cubicBezTo>
                    <a:pt x="357" y="575"/>
                    <a:pt x="373" y="558"/>
                    <a:pt x="373" y="536"/>
                  </a:cubicBezTo>
                  <a:lnTo>
                    <a:pt x="373" y="4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5" name="Google Shape;1885;p50"/>
            <p:cNvSpPr/>
            <p:nvPr/>
          </p:nvSpPr>
          <p:spPr>
            <a:xfrm>
              <a:off x="7592808" y="4200767"/>
              <a:ext cx="98887" cy="92508"/>
            </a:xfrm>
            <a:custGeom>
              <a:rect b="b" l="l" r="r" t="t"/>
              <a:pathLst>
                <a:path extrusionOk="0" h="261" w="261">
                  <a:moveTo>
                    <a:pt x="9" y="252"/>
                  </a:moveTo>
                  <a:cubicBezTo>
                    <a:pt x="9" y="252"/>
                    <a:pt x="9" y="252"/>
                    <a:pt x="9" y="252"/>
                  </a:cubicBezTo>
                  <a:cubicBezTo>
                    <a:pt x="0" y="242"/>
                    <a:pt x="0" y="228"/>
                    <a:pt x="9" y="219"/>
                  </a:cubicBezTo>
                  <a:cubicBezTo>
                    <a:pt x="219" y="9"/>
                    <a:pt x="219" y="9"/>
                    <a:pt x="219" y="9"/>
                  </a:cubicBezTo>
                  <a:cubicBezTo>
                    <a:pt x="228" y="0"/>
                    <a:pt x="243" y="0"/>
                    <a:pt x="252" y="9"/>
                  </a:cubicBezTo>
                  <a:cubicBezTo>
                    <a:pt x="261" y="18"/>
                    <a:pt x="261" y="33"/>
                    <a:pt x="252" y="42"/>
                  </a:cubicBezTo>
                  <a:cubicBezTo>
                    <a:pt x="42" y="252"/>
                    <a:pt x="42" y="252"/>
                    <a:pt x="42" y="252"/>
                  </a:cubicBezTo>
                  <a:cubicBezTo>
                    <a:pt x="33" y="261"/>
                    <a:pt x="18" y="261"/>
                    <a:pt x="9" y="252"/>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6" name="Google Shape;1886;p50"/>
            <p:cNvSpPr/>
            <p:nvPr/>
          </p:nvSpPr>
          <p:spPr>
            <a:xfrm>
              <a:off x="7592808" y="4200767"/>
              <a:ext cx="98887" cy="92508"/>
            </a:xfrm>
            <a:custGeom>
              <a:rect b="b" l="l" r="r" t="t"/>
              <a:pathLst>
                <a:path extrusionOk="0" h="261" w="261">
                  <a:moveTo>
                    <a:pt x="9" y="9"/>
                  </a:moveTo>
                  <a:cubicBezTo>
                    <a:pt x="9" y="9"/>
                    <a:pt x="9" y="9"/>
                    <a:pt x="9" y="9"/>
                  </a:cubicBezTo>
                  <a:cubicBezTo>
                    <a:pt x="19" y="0"/>
                    <a:pt x="33" y="0"/>
                    <a:pt x="42" y="9"/>
                  </a:cubicBezTo>
                  <a:cubicBezTo>
                    <a:pt x="252" y="219"/>
                    <a:pt x="252" y="219"/>
                    <a:pt x="252" y="219"/>
                  </a:cubicBezTo>
                  <a:cubicBezTo>
                    <a:pt x="261" y="228"/>
                    <a:pt x="261" y="243"/>
                    <a:pt x="252" y="252"/>
                  </a:cubicBezTo>
                  <a:cubicBezTo>
                    <a:pt x="243" y="261"/>
                    <a:pt x="228" y="261"/>
                    <a:pt x="219" y="252"/>
                  </a:cubicBezTo>
                  <a:cubicBezTo>
                    <a:pt x="9" y="42"/>
                    <a:pt x="9" y="42"/>
                    <a:pt x="9" y="42"/>
                  </a:cubicBezTo>
                  <a:cubicBezTo>
                    <a:pt x="0" y="33"/>
                    <a:pt x="0" y="18"/>
                    <a:pt x="9" y="9"/>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87" name="Google Shape;1887;p50"/>
          <p:cNvGrpSpPr/>
          <p:nvPr/>
        </p:nvGrpSpPr>
        <p:grpSpPr>
          <a:xfrm>
            <a:off x="7064252" y="3290623"/>
            <a:ext cx="389858" cy="437290"/>
            <a:chOff x="3559601" y="323982"/>
            <a:chExt cx="1371290" cy="1538128"/>
          </a:xfrm>
        </p:grpSpPr>
        <p:sp>
          <p:nvSpPr>
            <p:cNvPr id="1888" name="Google Shape;1888;p50"/>
            <p:cNvSpPr/>
            <p:nvPr/>
          </p:nvSpPr>
          <p:spPr>
            <a:xfrm>
              <a:off x="3559601" y="323982"/>
              <a:ext cx="1371290" cy="1538128"/>
            </a:xfrm>
            <a:custGeom>
              <a:rect b="b" l="l" r="r" t="t"/>
              <a:pathLst>
                <a:path extrusionOk="0" h="4195" w="3740">
                  <a:moveTo>
                    <a:pt x="3064" y="4195"/>
                  </a:moveTo>
                  <a:cubicBezTo>
                    <a:pt x="675" y="4195"/>
                    <a:pt x="675" y="4195"/>
                    <a:pt x="675" y="4195"/>
                  </a:cubicBezTo>
                  <a:cubicBezTo>
                    <a:pt x="302" y="4195"/>
                    <a:pt x="0" y="3893"/>
                    <a:pt x="0" y="3520"/>
                  </a:cubicBezTo>
                  <a:cubicBezTo>
                    <a:pt x="0" y="675"/>
                    <a:pt x="0" y="675"/>
                    <a:pt x="0" y="675"/>
                  </a:cubicBezTo>
                  <a:cubicBezTo>
                    <a:pt x="0" y="302"/>
                    <a:pt x="302" y="0"/>
                    <a:pt x="675" y="0"/>
                  </a:cubicBezTo>
                  <a:cubicBezTo>
                    <a:pt x="3064" y="0"/>
                    <a:pt x="3064" y="0"/>
                    <a:pt x="3064" y="0"/>
                  </a:cubicBezTo>
                  <a:cubicBezTo>
                    <a:pt x="3437" y="0"/>
                    <a:pt x="3740" y="302"/>
                    <a:pt x="3740" y="675"/>
                  </a:cubicBezTo>
                  <a:cubicBezTo>
                    <a:pt x="3740" y="3520"/>
                    <a:pt x="3740" y="3520"/>
                    <a:pt x="3740" y="3520"/>
                  </a:cubicBezTo>
                  <a:cubicBezTo>
                    <a:pt x="3740" y="3893"/>
                    <a:pt x="3437" y="4195"/>
                    <a:pt x="3064" y="4195"/>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9" name="Google Shape;1889;p50"/>
            <p:cNvSpPr/>
            <p:nvPr/>
          </p:nvSpPr>
          <p:spPr>
            <a:xfrm>
              <a:off x="3657376" y="807969"/>
              <a:ext cx="1169263" cy="121730"/>
            </a:xfrm>
            <a:custGeom>
              <a:rect b="b" l="l" r="r" t="t"/>
              <a:pathLst>
                <a:path extrusionOk="0" h="332" w="3189">
                  <a:moveTo>
                    <a:pt x="3176" y="332"/>
                  </a:moveTo>
                  <a:cubicBezTo>
                    <a:pt x="14" y="332"/>
                    <a:pt x="14" y="332"/>
                    <a:pt x="14" y="332"/>
                  </a:cubicBezTo>
                  <a:cubicBezTo>
                    <a:pt x="6" y="332"/>
                    <a:pt x="0" y="326"/>
                    <a:pt x="0" y="318"/>
                  </a:cubicBezTo>
                  <a:cubicBezTo>
                    <a:pt x="0" y="13"/>
                    <a:pt x="0" y="13"/>
                    <a:pt x="0" y="13"/>
                  </a:cubicBezTo>
                  <a:cubicBezTo>
                    <a:pt x="0" y="6"/>
                    <a:pt x="6" y="0"/>
                    <a:pt x="14" y="0"/>
                  </a:cubicBezTo>
                  <a:cubicBezTo>
                    <a:pt x="3176" y="0"/>
                    <a:pt x="3176" y="0"/>
                    <a:pt x="3176" y="0"/>
                  </a:cubicBezTo>
                  <a:cubicBezTo>
                    <a:pt x="3183" y="0"/>
                    <a:pt x="3189" y="6"/>
                    <a:pt x="3189" y="13"/>
                  </a:cubicBezTo>
                  <a:cubicBezTo>
                    <a:pt x="3189" y="318"/>
                    <a:pt x="3189" y="318"/>
                    <a:pt x="3189" y="318"/>
                  </a:cubicBezTo>
                  <a:cubicBezTo>
                    <a:pt x="3189" y="326"/>
                    <a:pt x="3183" y="332"/>
                    <a:pt x="3176" y="332"/>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0" name="Google Shape;1890;p50"/>
            <p:cNvSpPr/>
            <p:nvPr/>
          </p:nvSpPr>
          <p:spPr>
            <a:xfrm>
              <a:off x="3657376" y="1120850"/>
              <a:ext cx="1169263" cy="121364"/>
            </a:xfrm>
            <a:custGeom>
              <a:rect b="b" l="l" r="r" t="t"/>
              <a:pathLst>
                <a:path extrusionOk="0" h="331" w="3189">
                  <a:moveTo>
                    <a:pt x="3176" y="331"/>
                  </a:moveTo>
                  <a:cubicBezTo>
                    <a:pt x="14" y="331"/>
                    <a:pt x="14" y="331"/>
                    <a:pt x="14" y="331"/>
                  </a:cubicBezTo>
                  <a:cubicBezTo>
                    <a:pt x="6" y="331"/>
                    <a:pt x="0" y="325"/>
                    <a:pt x="0" y="318"/>
                  </a:cubicBezTo>
                  <a:cubicBezTo>
                    <a:pt x="0" y="13"/>
                    <a:pt x="0" y="13"/>
                    <a:pt x="0" y="13"/>
                  </a:cubicBezTo>
                  <a:cubicBezTo>
                    <a:pt x="0" y="6"/>
                    <a:pt x="6" y="0"/>
                    <a:pt x="14" y="0"/>
                  </a:cubicBezTo>
                  <a:cubicBezTo>
                    <a:pt x="3176" y="0"/>
                    <a:pt x="3176" y="0"/>
                    <a:pt x="3176" y="0"/>
                  </a:cubicBezTo>
                  <a:cubicBezTo>
                    <a:pt x="3183" y="0"/>
                    <a:pt x="3189" y="6"/>
                    <a:pt x="3189" y="13"/>
                  </a:cubicBezTo>
                  <a:cubicBezTo>
                    <a:pt x="3189" y="318"/>
                    <a:pt x="3189" y="318"/>
                    <a:pt x="3189" y="318"/>
                  </a:cubicBezTo>
                  <a:cubicBezTo>
                    <a:pt x="3189" y="325"/>
                    <a:pt x="3183" y="331"/>
                    <a:pt x="3176" y="331"/>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1" name="Google Shape;1891;p50"/>
            <p:cNvSpPr/>
            <p:nvPr/>
          </p:nvSpPr>
          <p:spPr>
            <a:xfrm>
              <a:off x="3667153" y="465756"/>
              <a:ext cx="43999" cy="73331"/>
            </a:xfrm>
            <a:custGeom>
              <a:rect b="b" l="l" r="r" t="t"/>
              <a:pathLst>
                <a:path extrusionOk="0" h="15" w="9">
                  <a:moveTo>
                    <a:pt x="0" y="0"/>
                  </a:moveTo>
                  <a:lnTo>
                    <a:pt x="2" y="0"/>
                  </a:lnTo>
                  <a:lnTo>
                    <a:pt x="2" y="14"/>
                  </a:lnTo>
                  <a:lnTo>
                    <a:pt x="9" y="14"/>
                  </a:lnTo>
                  <a:lnTo>
                    <a:pt x="9" y="15"/>
                  </a:lnTo>
                  <a:lnTo>
                    <a:pt x="0" y="15"/>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2" name="Google Shape;1892;p50"/>
            <p:cNvSpPr/>
            <p:nvPr/>
          </p:nvSpPr>
          <p:spPr>
            <a:xfrm>
              <a:off x="3716041" y="485311"/>
              <a:ext cx="49279" cy="58726"/>
            </a:xfrm>
            <a:custGeom>
              <a:rect b="b" l="l" r="r" t="t"/>
              <a:pathLst>
                <a:path extrusionOk="0" h="155" w="144">
                  <a:moveTo>
                    <a:pt x="144" y="76"/>
                  </a:moveTo>
                  <a:cubicBezTo>
                    <a:pt x="144" y="131"/>
                    <a:pt x="106" y="155"/>
                    <a:pt x="71" y="155"/>
                  </a:cubicBezTo>
                  <a:cubicBezTo>
                    <a:pt x="31" y="155"/>
                    <a:pt x="0" y="125"/>
                    <a:pt x="0" y="78"/>
                  </a:cubicBezTo>
                  <a:cubicBezTo>
                    <a:pt x="0" y="29"/>
                    <a:pt x="32" y="0"/>
                    <a:pt x="73" y="0"/>
                  </a:cubicBezTo>
                  <a:cubicBezTo>
                    <a:pt x="116" y="0"/>
                    <a:pt x="144" y="31"/>
                    <a:pt x="144" y="76"/>
                  </a:cubicBezTo>
                  <a:close/>
                  <a:moveTo>
                    <a:pt x="27" y="78"/>
                  </a:moveTo>
                  <a:cubicBezTo>
                    <a:pt x="27" y="110"/>
                    <a:pt x="46" y="134"/>
                    <a:pt x="72" y="134"/>
                  </a:cubicBezTo>
                  <a:cubicBezTo>
                    <a:pt x="98" y="134"/>
                    <a:pt x="117" y="110"/>
                    <a:pt x="117" y="77"/>
                  </a:cubicBezTo>
                  <a:cubicBezTo>
                    <a:pt x="117" y="52"/>
                    <a:pt x="104" y="20"/>
                    <a:pt x="72" y="20"/>
                  </a:cubicBezTo>
                  <a:cubicBezTo>
                    <a:pt x="41" y="20"/>
                    <a:pt x="27" y="49"/>
                    <a:pt x="27" y="78"/>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3" name="Google Shape;1893;p50"/>
            <p:cNvSpPr/>
            <p:nvPr/>
          </p:nvSpPr>
          <p:spPr>
            <a:xfrm>
              <a:off x="3774706" y="485311"/>
              <a:ext cx="48912" cy="78831"/>
            </a:xfrm>
            <a:custGeom>
              <a:rect b="b" l="l" r="r" t="t"/>
              <a:pathLst>
                <a:path extrusionOk="0" h="215" w="138">
                  <a:moveTo>
                    <a:pt x="138" y="3"/>
                  </a:moveTo>
                  <a:cubicBezTo>
                    <a:pt x="137" y="14"/>
                    <a:pt x="137" y="26"/>
                    <a:pt x="137" y="44"/>
                  </a:cubicBezTo>
                  <a:cubicBezTo>
                    <a:pt x="137" y="130"/>
                    <a:pt x="137" y="130"/>
                    <a:pt x="137" y="130"/>
                  </a:cubicBezTo>
                  <a:cubicBezTo>
                    <a:pt x="137" y="164"/>
                    <a:pt x="130" y="184"/>
                    <a:pt x="116" y="197"/>
                  </a:cubicBezTo>
                  <a:cubicBezTo>
                    <a:pt x="101" y="211"/>
                    <a:pt x="80" y="215"/>
                    <a:pt x="62" y="215"/>
                  </a:cubicBezTo>
                  <a:cubicBezTo>
                    <a:pt x="44" y="215"/>
                    <a:pt x="24" y="211"/>
                    <a:pt x="12" y="203"/>
                  </a:cubicBezTo>
                  <a:cubicBezTo>
                    <a:pt x="19" y="182"/>
                    <a:pt x="19" y="182"/>
                    <a:pt x="19" y="182"/>
                  </a:cubicBezTo>
                  <a:cubicBezTo>
                    <a:pt x="29" y="188"/>
                    <a:pt x="44" y="194"/>
                    <a:pt x="63" y="194"/>
                  </a:cubicBezTo>
                  <a:cubicBezTo>
                    <a:pt x="90" y="194"/>
                    <a:pt x="110" y="180"/>
                    <a:pt x="110" y="142"/>
                  </a:cubicBezTo>
                  <a:cubicBezTo>
                    <a:pt x="110" y="126"/>
                    <a:pt x="110" y="126"/>
                    <a:pt x="110" y="126"/>
                  </a:cubicBezTo>
                  <a:cubicBezTo>
                    <a:pt x="110" y="126"/>
                    <a:pt x="110" y="126"/>
                    <a:pt x="110" y="126"/>
                  </a:cubicBezTo>
                  <a:cubicBezTo>
                    <a:pt x="101" y="140"/>
                    <a:pt x="86" y="151"/>
                    <a:pt x="63" y="151"/>
                  </a:cubicBezTo>
                  <a:cubicBezTo>
                    <a:pt x="26" y="151"/>
                    <a:pt x="0" y="119"/>
                    <a:pt x="0" y="78"/>
                  </a:cubicBezTo>
                  <a:cubicBezTo>
                    <a:pt x="0" y="28"/>
                    <a:pt x="32" y="0"/>
                    <a:pt x="66" y="0"/>
                  </a:cubicBezTo>
                  <a:cubicBezTo>
                    <a:pt x="92" y="0"/>
                    <a:pt x="106" y="13"/>
                    <a:pt x="112" y="26"/>
                  </a:cubicBezTo>
                  <a:cubicBezTo>
                    <a:pt x="113" y="26"/>
                    <a:pt x="113" y="26"/>
                    <a:pt x="113" y="26"/>
                  </a:cubicBezTo>
                  <a:cubicBezTo>
                    <a:pt x="114" y="3"/>
                    <a:pt x="114" y="3"/>
                    <a:pt x="114" y="3"/>
                  </a:cubicBezTo>
                  <a:lnTo>
                    <a:pt x="138" y="3"/>
                  </a:lnTo>
                  <a:close/>
                  <a:moveTo>
                    <a:pt x="110" y="62"/>
                  </a:moveTo>
                  <a:cubicBezTo>
                    <a:pt x="110" y="57"/>
                    <a:pt x="110" y="53"/>
                    <a:pt x="108" y="49"/>
                  </a:cubicBezTo>
                  <a:cubicBezTo>
                    <a:pt x="104" y="34"/>
                    <a:pt x="90" y="21"/>
                    <a:pt x="71" y="21"/>
                  </a:cubicBezTo>
                  <a:cubicBezTo>
                    <a:pt x="45" y="21"/>
                    <a:pt x="27" y="43"/>
                    <a:pt x="27" y="77"/>
                  </a:cubicBezTo>
                  <a:cubicBezTo>
                    <a:pt x="27" y="106"/>
                    <a:pt x="42" y="130"/>
                    <a:pt x="71" y="130"/>
                  </a:cubicBezTo>
                  <a:cubicBezTo>
                    <a:pt x="87" y="130"/>
                    <a:pt x="102" y="120"/>
                    <a:pt x="108" y="103"/>
                  </a:cubicBezTo>
                  <a:cubicBezTo>
                    <a:pt x="109" y="98"/>
                    <a:pt x="110" y="93"/>
                    <a:pt x="110" y="88"/>
                  </a:cubicBezTo>
                  <a:lnTo>
                    <a:pt x="110" y="6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4" name="Google Shape;1894;p50"/>
            <p:cNvSpPr/>
            <p:nvPr/>
          </p:nvSpPr>
          <p:spPr>
            <a:xfrm>
              <a:off x="3838259" y="465756"/>
              <a:ext cx="14544" cy="73014"/>
            </a:xfrm>
            <a:custGeom>
              <a:rect b="b" l="l" r="r" t="t"/>
              <a:pathLst>
                <a:path extrusionOk="0" h="206" w="34">
                  <a:moveTo>
                    <a:pt x="33" y="17"/>
                  </a:moveTo>
                  <a:cubicBezTo>
                    <a:pt x="34" y="26"/>
                    <a:pt x="27" y="33"/>
                    <a:pt x="16" y="33"/>
                  </a:cubicBezTo>
                  <a:cubicBezTo>
                    <a:pt x="7" y="33"/>
                    <a:pt x="0" y="26"/>
                    <a:pt x="0" y="17"/>
                  </a:cubicBezTo>
                  <a:cubicBezTo>
                    <a:pt x="0" y="7"/>
                    <a:pt x="7" y="0"/>
                    <a:pt x="17" y="0"/>
                  </a:cubicBezTo>
                  <a:cubicBezTo>
                    <a:pt x="27" y="0"/>
                    <a:pt x="33" y="7"/>
                    <a:pt x="33" y="17"/>
                  </a:cubicBezTo>
                  <a:close/>
                  <a:moveTo>
                    <a:pt x="3" y="206"/>
                  </a:moveTo>
                  <a:cubicBezTo>
                    <a:pt x="3" y="58"/>
                    <a:pt x="3" y="58"/>
                    <a:pt x="3" y="58"/>
                  </a:cubicBezTo>
                  <a:cubicBezTo>
                    <a:pt x="30" y="58"/>
                    <a:pt x="30" y="58"/>
                    <a:pt x="30" y="58"/>
                  </a:cubicBezTo>
                  <a:cubicBezTo>
                    <a:pt x="30" y="206"/>
                    <a:pt x="30" y="206"/>
                    <a:pt x="30" y="206"/>
                  </a:cubicBezTo>
                  <a:lnTo>
                    <a:pt x="3" y="20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5" name="Google Shape;1895;p50"/>
            <p:cNvSpPr/>
            <p:nvPr/>
          </p:nvSpPr>
          <p:spPr>
            <a:xfrm>
              <a:off x="3867592" y="485311"/>
              <a:ext cx="43461" cy="53520"/>
            </a:xfrm>
            <a:custGeom>
              <a:rect b="b" l="l" r="r" t="t"/>
              <a:pathLst>
                <a:path extrusionOk="0" h="151" w="127">
                  <a:moveTo>
                    <a:pt x="1" y="43"/>
                  </a:moveTo>
                  <a:cubicBezTo>
                    <a:pt x="1" y="28"/>
                    <a:pt x="1" y="15"/>
                    <a:pt x="0" y="3"/>
                  </a:cubicBezTo>
                  <a:cubicBezTo>
                    <a:pt x="24" y="3"/>
                    <a:pt x="24" y="3"/>
                    <a:pt x="24" y="3"/>
                  </a:cubicBezTo>
                  <a:cubicBezTo>
                    <a:pt x="25" y="28"/>
                    <a:pt x="25" y="28"/>
                    <a:pt x="25" y="28"/>
                  </a:cubicBezTo>
                  <a:cubicBezTo>
                    <a:pt x="26" y="28"/>
                    <a:pt x="26" y="28"/>
                    <a:pt x="26" y="28"/>
                  </a:cubicBezTo>
                  <a:cubicBezTo>
                    <a:pt x="33" y="14"/>
                    <a:pt x="50" y="0"/>
                    <a:pt x="75" y="0"/>
                  </a:cubicBezTo>
                  <a:cubicBezTo>
                    <a:pt x="95" y="0"/>
                    <a:pt x="127" y="12"/>
                    <a:pt x="127" y="63"/>
                  </a:cubicBezTo>
                  <a:cubicBezTo>
                    <a:pt x="127" y="151"/>
                    <a:pt x="127" y="151"/>
                    <a:pt x="127" y="151"/>
                  </a:cubicBezTo>
                  <a:cubicBezTo>
                    <a:pt x="100" y="151"/>
                    <a:pt x="100" y="151"/>
                    <a:pt x="100" y="151"/>
                  </a:cubicBezTo>
                  <a:cubicBezTo>
                    <a:pt x="100" y="66"/>
                    <a:pt x="100" y="66"/>
                    <a:pt x="100" y="66"/>
                  </a:cubicBezTo>
                  <a:cubicBezTo>
                    <a:pt x="100" y="42"/>
                    <a:pt x="91" y="22"/>
                    <a:pt x="66" y="22"/>
                  </a:cubicBezTo>
                  <a:cubicBezTo>
                    <a:pt x="48" y="22"/>
                    <a:pt x="34" y="35"/>
                    <a:pt x="30" y="50"/>
                  </a:cubicBezTo>
                  <a:cubicBezTo>
                    <a:pt x="29" y="53"/>
                    <a:pt x="28" y="58"/>
                    <a:pt x="28" y="62"/>
                  </a:cubicBezTo>
                  <a:cubicBezTo>
                    <a:pt x="28" y="151"/>
                    <a:pt x="28" y="151"/>
                    <a:pt x="28" y="151"/>
                  </a:cubicBezTo>
                  <a:cubicBezTo>
                    <a:pt x="1" y="151"/>
                    <a:pt x="1" y="151"/>
                    <a:pt x="1" y="151"/>
                  </a:cubicBezTo>
                  <a:lnTo>
                    <a:pt x="1" y="4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6" name="Google Shape;1896;p50"/>
            <p:cNvSpPr/>
            <p:nvPr/>
          </p:nvSpPr>
          <p:spPr>
            <a:xfrm>
              <a:off x="3662265" y="724860"/>
              <a:ext cx="24199" cy="34099"/>
            </a:xfrm>
            <a:custGeom>
              <a:rect b="b" l="l" r="r" t="t"/>
              <a:pathLst>
                <a:path extrusionOk="0" h="90" w="66">
                  <a:moveTo>
                    <a:pt x="12" y="0"/>
                  </a:moveTo>
                  <a:cubicBezTo>
                    <a:pt x="12" y="52"/>
                    <a:pt x="12" y="52"/>
                    <a:pt x="12" y="52"/>
                  </a:cubicBezTo>
                  <a:cubicBezTo>
                    <a:pt x="12" y="72"/>
                    <a:pt x="20" y="81"/>
                    <a:pt x="32" y="81"/>
                  </a:cubicBezTo>
                  <a:cubicBezTo>
                    <a:pt x="45" y="81"/>
                    <a:pt x="54" y="72"/>
                    <a:pt x="54" y="52"/>
                  </a:cubicBezTo>
                  <a:cubicBezTo>
                    <a:pt x="54" y="0"/>
                    <a:pt x="54" y="0"/>
                    <a:pt x="54" y="0"/>
                  </a:cubicBezTo>
                  <a:cubicBezTo>
                    <a:pt x="66" y="0"/>
                    <a:pt x="66" y="0"/>
                    <a:pt x="66" y="0"/>
                  </a:cubicBezTo>
                  <a:cubicBezTo>
                    <a:pt x="66" y="52"/>
                    <a:pt x="66" y="52"/>
                    <a:pt x="66" y="52"/>
                  </a:cubicBezTo>
                  <a:cubicBezTo>
                    <a:pt x="66" y="79"/>
                    <a:pt x="51" y="90"/>
                    <a:pt x="32" y="90"/>
                  </a:cubicBezTo>
                  <a:cubicBezTo>
                    <a:pt x="14" y="90"/>
                    <a:pt x="0" y="80"/>
                    <a:pt x="0" y="52"/>
                  </a:cubicBezTo>
                  <a:cubicBezTo>
                    <a:pt x="0" y="0"/>
                    <a:pt x="0" y="0"/>
                    <a:pt x="0" y="0"/>
                  </a:cubicBezTo>
                  <a:lnTo>
                    <a:pt x="12"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7" name="Google Shape;1897;p50"/>
            <p:cNvSpPr/>
            <p:nvPr/>
          </p:nvSpPr>
          <p:spPr>
            <a:xfrm>
              <a:off x="3691597" y="734638"/>
              <a:ext cx="14886" cy="24566"/>
            </a:xfrm>
            <a:custGeom>
              <a:rect b="b" l="l" r="r" t="t"/>
              <a:pathLst>
                <a:path extrusionOk="0" h="67" w="42">
                  <a:moveTo>
                    <a:pt x="3" y="54"/>
                  </a:moveTo>
                  <a:cubicBezTo>
                    <a:pt x="6" y="56"/>
                    <a:pt x="12" y="58"/>
                    <a:pt x="18" y="58"/>
                  </a:cubicBezTo>
                  <a:cubicBezTo>
                    <a:pt x="26" y="58"/>
                    <a:pt x="30" y="54"/>
                    <a:pt x="30" y="49"/>
                  </a:cubicBezTo>
                  <a:cubicBezTo>
                    <a:pt x="30" y="43"/>
                    <a:pt x="27" y="40"/>
                    <a:pt x="18" y="37"/>
                  </a:cubicBezTo>
                  <a:cubicBezTo>
                    <a:pt x="7" y="33"/>
                    <a:pt x="2" y="27"/>
                    <a:pt x="2" y="19"/>
                  </a:cubicBezTo>
                  <a:cubicBezTo>
                    <a:pt x="2" y="9"/>
                    <a:pt x="10" y="0"/>
                    <a:pt x="24" y="0"/>
                  </a:cubicBezTo>
                  <a:cubicBezTo>
                    <a:pt x="30" y="0"/>
                    <a:pt x="36" y="2"/>
                    <a:pt x="39" y="4"/>
                  </a:cubicBezTo>
                  <a:cubicBezTo>
                    <a:pt x="36" y="13"/>
                    <a:pt x="36" y="13"/>
                    <a:pt x="36" y="13"/>
                  </a:cubicBezTo>
                  <a:cubicBezTo>
                    <a:pt x="34" y="11"/>
                    <a:pt x="29" y="9"/>
                    <a:pt x="23" y="9"/>
                  </a:cubicBezTo>
                  <a:cubicBezTo>
                    <a:pt x="16" y="9"/>
                    <a:pt x="13" y="13"/>
                    <a:pt x="13" y="18"/>
                  </a:cubicBezTo>
                  <a:cubicBezTo>
                    <a:pt x="13" y="23"/>
                    <a:pt x="16" y="25"/>
                    <a:pt x="25" y="29"/>
                  </a:cubicBezTo>
                  <a:cubicBezTo>
                    <a:pt x="36" y="33"/>
                    <a:pt x="42" y="38"/>
                    <a:pt x="42" y="48"/>
                  </a:cubicBezTo>
                  <a:cubicBezTo>
                    <a:pt x="42" y="59"/>
                    <a:pt x="33" y="67"/>
                    <a:pt x="18" y="67"/>
                  </a:cubicBezTo>
                  <a:cubicBezTo>
                    <a:pt x="11" y="67"/>
                    <a:pt x="4" y="65"/>
                    <a:pt x="0" y="63"/>
                  </a:cubicBezTo>
                  <a:lnTo>
                    <a:pt x="3" y="5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8" name="Google Shape;1898;p50"/>
            <p:cNvSpPr/>
            <p:nvPr/>
          </p:nvSpPr>
          <p:spPr>
            <a:xfrm>
              <a:off x="3711152" y="734638"/>
              <a:ext cx="19848" cy="24566"/>
            </a:xfrm>
            <a:custGeom>
              <a:rect b="b" l="l" r="r" t="t"/>
              <a:pathLst>
                <a:path extrusionOk="0" h="67" w="56">
                  <a:moveTo>
                    <a:pt x="11" y="36"/>
                  </a:moveTo>
                  <a:cubicBezTo>
                    <a:pt x="11" y="52"/>
                    <a:pt x="21" y="58"/>
                    <a:pt x="33" y="58"/>
                  </a:cubicBezTo>
                  <a:cubicBezTo>
                    <a:pt x="41" y="58"/>
                    <a:pt x="46" y="57"/>
                    <a:pt x="50" y="55"/>
                  </a:cubicBezTo>
                  <a:cubicBezTo>
                    <a:pt x="52" y="63"/>
                    <a:pt x="52" y="63"/>
                    <a:pt x="52" y="63"/>
                  </a:cubicBezTo>
                  <a:cubicBezTo>
                    <a:pt x="48" y="65"/>
                    <a:pt x="41" y="67"/>
                    <a:pt x="31" y="67"/>
                  </a:cubicBezTo>
                  <a:cubicBezTo>
                    <a:pt x="11" y="67"/>
                    <a:pt x="0" y="54"/>
                    <a:pt x="0" y="35"/>
                  </a:cubicBezTo>
                  <a:cubicBezTo>
                    <a:pt x="0" y="15"/>
                    <a:pt x="11" y="0"/>
                    <a:pt x="30" y="0"/>
                  </a:cubicBezTo>
                  <a:cubicBezTo>
                    <a:pt x="51" y="0"/>
                    <a:pt x="56" y="19"/>
                    <a:pt x="56" y="30"/>
                  </a:cubicBezTo>
                  <a:cubicBezTo>
                    <a:pt x="56" y="33"/>
                    <a:pt x="56" y="35"/>
                    <a:pt x="56" y="36"/>
                  </a:cubicBezTo>
                  <a:lnTo>
                    <a:pt x="11" y="36"/>
                  </a:lnTo>
                  <a:close/>
                  <a:moveTo>
                    <a:pt x="45" y="28"/>
                  </a:moveTo>
                  <a:cubicBezTo>
                    <a:pt x="45" y="20"/>
                    <a:pt x="42" y="9"/>
                    <a:pt x="29" y="9"/>
                  </a:cubicBezTo>
                  <a:cubicBezTo>
                    <a:pt x="17" y="9"/>
                    <a:pt x="12" y="19"/>
                    <a:pt x="11" y="28"/>
                  </a:cubicBezTo>
                  <a:lnTo>
                    <a:pt x="45" y="2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9" name="Google Shape;1899;p50"/>
            <p:cNvSpPr/>
            <p:nvPr/>
          </p:nvSpPr>
          <p:spPr>
            <a:xfrm>
              <a:off x="3735596" y="734638"/>
              <a:ext cx="14862" cy="24199"/>
            </a:xfrm>
            <a:custGeom>
              <a:rect b="b" l="l" r="r" t="t"/>
              <a:pathLst>
                <a:path extrusionOk="0" h="66" w="32">
                  <a:moveTo>
                    <a:pt x="0" y="22"/>
                  </a:moveTo>
                  <a:cubicBezTo>
                    <a:pt x="0" y="14"/>
                    <a:pt x="0" y="8"/>
                    <a:pt x="0" y="2"/>
                  </a:cubicBezTo>
                  <a:cubicBezTo>
                    <a:pt x="10" y="2"/>
                    <a:pt x="10" y="2"/>
                    <a:pt x="10" y="2"/>
                  </a:cubicBezTo>
                  <a:cubicBezTo>
                    <a:pt x="10" y="14"/>
                    <a:pt x="10" y="14"/>
                    <a:pt x="10" y="14"/>
                  </a:cubicBezTo>
                  <a:cubicBezTo>
                    <a:pt x="11" y="14"/>
                    <a:pt x="11" y="14"/>
                    <a:pt x="11" y="14"/>
                  </a:cubicBezTo>
                  <a:cubicBezTo>
                    <a:pt x="14" y="6"/>
                    <a:pt x="21" y="0"/>
                    <a:pt x="29" y="0"/>
                  </a:cubicBezTo>
                  <a:cubicBezTo>
                    <a:pt x="30" y="0"/>
                    <a:pt x="31" y="0"/>
                    <a:pt x="32" y="1"/>
                  </a:cubicBezTo>
                  <a:cubicBezTo>
                    <a:pt x="32" y="12"/>
                    <a:pt x="32" y="12"/>
                    <a:pt x="32" y="12"/>
                  </a:cubicBezTo>
                  <a:cubicBezTo>
                    <a:pt x="31" y="11"/>
                    <a:pt x="30" y="11"/>
                    <a:pt x="28" y="11"/>
                  </a:cubicBezTo>
                  <a:cubicBezTo>
                    <a:pt x="20" y="11"/>
                    <a:pt x="14" y="17"/>
                    <a:pt x="12" y="26"/>
                  </a:cubicBezTo>
                  <a:cubicBezTo>
                    <a:pt x="12" y="28"/>
                    <a:pt x="12" y="30"/>
                    <a:pt x="12" y="32"/>
                  </a:cubicBezTo>
                  <a:cubicBezTo>
                    <a:pt x="12" y="66"/>
                    <a:pt x="12" y="66"/>
                    <a:pt x="12" y="66"/>
                  </a:cubicBezTo>
                  <a:cubicBezTo>
                    <a:pt x="0" y="66"/>
                    <a:pt x="0" y="66"/>
                    <a:pt x="0" y="66"/>
                  </a:cubicBezTo>
                  <a:lnTo>
                    <a:pt x="0" y="2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0" name="Google Shape;1900;p50"/>
            <p:cNvSpPr/>
            <p:nvPr/>
          </p:nvSpPr>
          <p:spPr>
            <a:xfrm>
              <a:off x="3750262" y="734638"/>
              <a:ext cx="19494" cy="24199"/>
            </a:xfrm>
            <a:custGeom>
              <a:rect b="b" l="l" r="r" t="t"/>
              <a:pathLst>
                <a:path extrusionOk="0" h="66" w="55">
                  <a:moveTo>
                    <a:pt x="1" y="19"/>
                  </a:moveTo>
                  <a:cubicBezTo>
                    <a:pt x="1" y="12"/>
                    <a:pt x="1" y="7"/>
                    <a:pt x="0" y="2"/>
                  </a:cubicBezTo>
                  <a:cubicBezTo>
                    <a:pt x="11" y="2"/>
                    <a:pt x="11" y="2"/>
                    <a:pt x="11" y="2"/>
                  </a:cubicBezTo>
                  <a:cubicBezTo>
                    <a:pt x="11" y="12"/>
                    <a:pt x="11" y="12"/>
                    <a:pt x="11" y="12"/>
                  </a:cubicBezTo>
                  <a:cubicBezTo>
                    <a:pt x="12" y="12"/>
                    <a:pt x="12" y="12"/>
                    <a:pt x="12" y="12"/>
                  </a:cubicBezTo>
                  <a:cubicBezTo>
                    <a:pt x="15" y="6"/>
                    <a:pt x="22" y="0"/>
                    <a:pt x="33" y="0"/>
                  </a:cubicBezTo>
                  <a:cubicBezTo>
                    <a:pt x="42" y="0"/>
                    <a:pt x="55" y="6"/>
                    <a:pt x="55" y="28"/>
                  </a:cubicBezTo>
                  <a:cubicBezTo>
                    <a:pt x="55" y="66"/>
                    <a:pt x="55" y="66"/>
                    <a:pt x="55" y="66"/>
                  </a:cubicBezTo>
                  <a:cubicBezTo>
                    <a:pt x="44" y="66"/>
                    <a:pt x="44" y="66"/>
                    <a:pt x="44" y="66"/>
                  </a:cubicBezTo>
                  <a:cubicBezTo>
                    <a:pt x="44" y="29"/>
                    <a:pt x="44" y="29"/>
                    <a:pt x="44" y="29"/>
                  </a:cubicBezTo>
                  <a:cubicBezTo>
                    <a:pt x="44" y="19"/>
                    <a:pt x="40" y="10"/>
                    <a:pt x="29" y="10"/>
                  </a:cubicBezTo>
                  <a:cubicBezTo>
                    <a:pt x="21" y="10"/>
                    <a:pt x="15" y="15"/>
                    <a:pt x="13" y="22"/>
                  </a:cubicBezTo>
                  <a:cubicBezTo>
                    <a:pt x="13" y="23"/>
                    <a:pt x="13" y="25"/>
                    <a:pt x="13" y="27"/>
                  </a:cubicBezTo>
                  <a:cubicBezTo>
                    <a:pt x="13" y="66"/>
                    <a:pt x="13" y="66"/>
                    <a:pt x="13" y="66"/>
                  </a:cubicBezTo>
                  <a:cubicBezTo>
                    <a:pt x="1" y="66"/>
                    <a:pt x="1" y="66"/>
                    <a:pt x="1" y="66"/>
                  </a:cubicBezTo>
                  <a:lnTo>
                    <a:pt x="1" y="1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1" name="Google Shape;1901;p50"/>
            <p:cNvSpPr/>
            <p:nvPr/>
          </p:nvSpPr>
          <p:spPr>
            <a:xfrm>
              <a:off x="3774706" y="734638"/>
              <a:ext cx="19323" cy="24566"/>
            </a:xfrm>
            <a:custGeom>
              <a:rect b="b" l="l" r="r" t="t"/>
              <a:pathLst>
                <a:path extrusionOk="0" h="67" w="51">
                  <a:moveTo>
                    <a:pt x="41" y="66"/>
                  </a:moveTo>
                  <a:cubicBezTo>
                    <a:pt x="40" y="58"/>
                    <a:pt x="40" y="58"/>
                    <a:pt x="40" y="58"/>
                  </a:cubicBezTo>
                  <a:cubicBezTo>
                    <a:pt x="39" y="58"/>
                    <a:pt x="39" y="58"/>
                    <a:pt x="39" y="58"/>
                  </a:cubicBezTo>
                  <a:cubicBezTo>
                    <a:pt x="36" y="63"/>
                    <a:pt x="29" y="67"/>
                    <a:pt x="20" y="67"/>
                  </a:cubicBezTo>
                  <a:cubicBezTo>
                    <a:pt x="7" y="67"/>
                    <a:pt x="0" y="58"/>
                    <a:pt x="0" y="49"/>
                  </a:cubicBezTo>
                  <a:cubicBezTo>
                    <a:pt x="0" y="33"/>
                    <a:pt x="14" y="25"/>
                    <a:pt x="39" y="25"/>
                  </a:cubicBezTo>
                  <a:cubicBezTo>
                    <a:pt x="39" y="24"/>
                    <a:pt x="39" y="24"/>
                    <a:pt x="39" y="24"/>
                  </a:cubicBezTo>
                  <a:cubicBezTo>
                    <a:pt x="39" y="18"/>
                    <a:pt x="37" y="9"/>
                    <a:pt x="24" y="9"/>
                  </a:cubicBezTo>
                  <a:cubicBezTo>
                    <a:pt x="18" y="9"/>
                    <a:pt x="12" y="11"/>
                    <a:pt x="7" y="14"/>
                  </a:cubicBezTo>
                  <a:cubicBezTo>
                    <a:pt x="5" y="6"/>
                    <a:pt x="5" y="6"/>
                    <a:pt x="5" y="6"/>
                  </a:cubicBezTo>
                  <a:cubicBezTo>
                    <a:pt x="10" y="3"/>
                    <a:pt x="18" y="0"/>
                    <a:pt x="26" y="0"/>
                  </a:cubicBezTo>
                  <a:cubicBezTo>
                    <a:pt x="45" y="0"/>
                    <a:pt x="50" y="14"/>
                    <a:pt x="50" y="26"/>
                  </a:cubicBezTo>
                  <a:cubicBezTo>
                    <a:pt x="50" y="50"/>
                    <a:pt x="50" y="50"/>
                    <a:pt x="50" y="50"/>
                  </a:cubicBezTo>
                  <a:cubicBezTo>
                    <a:pt x="50" y="56"/>
                    <a:pt x="50" y="61"/>
                    <a:pt x="51" y="66"/>
                  </a:cubicBezTo>
                  <a:lnTo>
                    <a:pt x="41" y="66"/>
                  </a:lnTo>
                  <a:close/>
                  <a:moveTo>
                    <a:pt x="39" y="33"/>
                  </a:moveTo>
                  <a:cubicBezTo>
                    <a:pt x="26" y="33"/>
                    <a:pt x="12" y="35"/>
                    <a:pt x="12" y="47"/>
                  </a:cubicBezTo>
                  <a:cubicBezTo>
                    <a:pt x="12" y="55"/>
                    <a:pt x="17" y="58"/>
                    <a:pt x="23" y="58"/>
                  </a:cubicBezTo>
                  <a:cubicBezTo>
                    <a:pt x="31" y="58"/>
                    <a:pt x="36" y="53"/>
                    <a:pt x="38" y="48"/>
                  </a:cubicBezTo>
                  <a:cubicBezTo>
                    <a:pt x="39" y="47"/>
                    <a:pt x="39" y="45"/>
                    <a:pt x="39" y="44"/>
                  </a:cubicBezTo>
                  <a:lnTo>
                    <a:pt x="39" y="3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2" name="Google Shape;1902;p50"/>
            <p:cNvSpPr/>
            <p:nvPr/>
          </p:nvSpPr>
          <p:spPr>
            <a:xfrm>
              <a:off x="3799149" y="734638"/>
              <a:ext cx="33732" cy="24199"/>
            </a:xfrm>
            <a:custGeom>
              <a:rect b="b" l="l" r="r" t="t"/>
              <a:pathLst>
                <a:path extrusionOk="0" h="66" w="92">
                  <a:moveTo>
                    <a:pt x="1" y="19"/>
                  </a:moveTo>
                  <a:cubicBezTo>
                    <a:pt x="1" y="12"/>
                    <a:pt x="1" y="7"/>
                    <a:pt x="0" y="2"/>
                  </a:cubicBezTo>
                  <a:cubicBezTo>
                    <a:pt x="10" y="2"/>
                    <a:pt x="10" y="2"/>
                    <a:pt x="10" y="2"/>
                  </a:cubicBezTo>
                  <a:cubicBezTo>
                    <a:pt x="11" y="12"/>
                    <a:pt x="11" y="12"/>
                    <a:pt x="11" y="12"/>
                  </a:cubicBezTo>
                  <a:cubicBezTo>
                    <a:pt x="11" y="12"/>
                    <a:pt x="11" y="12"/>
                    <a:pt x="11" y="12"/>
                  </a:cubicBezTo>
                  <a:cubicBezTo>
                    <a:pt x="15" y="6"/>
                    <a:pt x="21" y="0"/>
                    <a:pt x="31" y="0"/>
                  </a:cubicBezTo>
                  <a:cubicBezTo>
                    <a:pt x="40" y="0"/>
                    <a:pt x="47" y="6"/>
                    <a:pt x="49" y="13"/>
                  </a:cubicBezTo>
                  <a:cubicBezTo>
                    <a:pt x="50" y="13"/>
                    <a:pt x="50" y="13"/>
                    <a:pt x="50" y="13"/>
                  </a:cubicBezTo>
                  <a:cubicBezTo>
                    <a:pt x="52" y="10"/>
                    <a:pt x="54" y="7"/>
                    <a:pt x="57" y="5"/>
                  </a:cubicBezTo>
                  <a:cubicBezTo>
                    <a:pt x="61" y="2"/>
                    <a:pt x="65" y="0"/>
                    <a:pt x="71" y="0"/>
                  </a:cubicBezTo>
                  <a:cubicBezTo>
                    <a:pt x="79" y="0"/>
                    <a:pt x="92" y="6"/>
                    <a:pt x="92" y="28"/>
                  </a:cubicBezTo>
                  <a:cubicBezTo>
                    <a:pt x="92" y="66"/>
                    <a:pt x="92" y="66"/>
                    <a:pt x="92" y="66"/>
                  </a:cubicBezTo>
                  <a:cubicBezTo>
                    <a:pt x="81" y="66"/>
                    <a:pt x="81" y="66"/>
                    <a:pt x="81" y="66"/>
                  </a:cubicBezTo>
                  <a:cubicBezTo>
                    <a:pt x="81" y="29"/>
                    <a:pt x="81" y="29"/>
                    <a:pt x="81" y="29"/>
                  </a:cubicBezTo>
                  <a:cubicBezTo>
                    <a:pt x="81" y="17"/>
                    <a:pt x="76" y="10"/>
                    <a:pt x="67" y="10"/>
                  </a:cubicBezTo>
                  <a:cubicBezTo>
                    <a:pt x="60" y="10"/>
                    <a:pt x="55" y="15"/>
                    <a:pt x="53" y="20"/>
                  </a:cubicBezTo>
                  <a:cubicBezTo>
                    <a:pt x="52" y="22"/>
                    <a:pt x="52" y="24"/>
                    <a:pt x="52" y="26"/>
                  </a:cubicBezTo>
                  <a:cubicBezTo>
                    <a:pt x="52" y="66"/>
                    <a:pt x="52" y="66"/>
                    <a:pt x="52" y="66"/>
                  </a:cubicBezTo>
                  <a:cubicBezTo>
                    <a:pt x="41" y="66"/>
                    <a:pt x="41" y="66"/>
                    <a:pt x="41" y="66"/>
                  </a:cubicBezTo>
                  <a:cubicBezTo>
                    <a:pt x="41" y="27"/>
                    <a:pt x="41" y="27"/>
                    <a:pt x="41" y="27"/>
                  </a:cubicBezTo>
                  <a:cubicBezTo>
                    <a:pt x="41" y="17"/>
                    <a:pt x="36" y="10"/>
                    <a:pt x="27" y="10"/>
                  </a:cubicBezTo>
                  <a:cubicBezTo>
                    <a:pt x="20" y="10"/>
                    <a:pt x="15" y="16"/>
                    <a:pt x="13" y="21"/>
                  </a:cubicBezTo>
                  <a:cubicBezTo>
                    <a:pt x="12" y="23"/>
                    <a:pt x="12" y="25"/>
                    <a:pt x="12" y="27"/>
                  </a:cubicBezTo>
                  <a:cubicBezTo>
                    <a:pt x="12" y="66"/>
                    <a:pt x="12" y="66"/>
                    <a:pt x="12" y="66"/>
                  </a:cubicBezTo>
                  <a:cubicBezTo>
                    <a:pt x="1" y="66"/>
                    <a:pt x="1" y="66"/>
                    <a:pt x="1" y="66"/>
                  </a:cubicBezTo>
                  <a:lnTo>
                    <a:pt x="1" y="1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3" name="Google Shape;1903;p50"/>
            <p:cNvSpPr/>
            <p:nvPr/>
          </p:nvSpPr>
          <p:spPr>
            <a:xfrm>
              <a:off x="3838259" y="734638"/>
              <a:ext cx="19848" cy="24566"/>
            </a:xfrm>
            <a:custGeom>
              <a:rect b="b" l="l" r="r" t="t"/>
              <a:pathLst>
                <a:path extrusionOk="0" h="67" w="56">
                  <a:moveTo>
                    <a:pt x="11" y="36"/>
                  </a:moveTo>
                  <a:cubicBezTo>
                    <a:pt x="11" y="52"/>
                    <a:pt x="21" y="58"/>
                    <a:pt x="33" y="58"/>
                  </a:cubicBezTo>
                  <a:cubicBezTo>
                    <a:pt x="41" y="58"/>
                    <a:pt x="46" y="57"/>
                    <a:pt x="51" y="55"/>
                  </a:cubicBezTo>
                  <a:cubicBezTo>
                    <a:pt x="53" y="63"/>
                    <a:pt x="53" y="63"/>
                    <a:pt x="53" y="63"/>
                  </a:cubicBezTo>
                  <a:cubicBezTo>
                    <a:pt x="49" y="65"/>
                    <a:pt x="42" y="67"/>
                    <a:pt x="31" y="67"/>
                  </a:cubicBezTo>
                  <a:cubicBezTo>
                    <a:pt x="12" y="67"/>
                    <a:pt x="0" y="54"/>
                    <a:pt x="0" y="35"/>
                  </a:cubicBezTo>
                  <a:cubicBezTo>
                    <a:pt x="0" y="15"/>
                    <a:pt x="11" y="0"/>
                    <a:pt x="30" y="0"/>
                  </a:cubicBezTo>
                  <a:cubicBezTo>
                    <a:pt x="51" y="0"/>
                    <a:pt x="56" y="19"/>
                    <a:pt x="56" y="30"/>
                  </a:cubicBezTo>
                  <a:cubicBezTo>
                    <a:pt x="56" y="33"/>
                    <a:pt x="56" y="35"/>
                    <a:pt x="56" y="36"/>
                  </a:cubicBezTo>
                  <a:lnTo>
                    <a:pt x="11" y="36"/>
                  </a:lnTo>
                  <a:close/>
                  <a:moveTo>
                    <a:pt x="45" y="28"/>
                  </a:moveTo>
                  <a:cubicBezTo>
                    <a:pt x="45" y="20"/>
                    <a:pt x="42" y="9"/>
                    <a:pt x="29" y="9"/>
                  </a:cubicBezTo>
                  <a:cubicBezTo>
                    <a:pt x="17" y="9"/>
                    <a:pt x="12" y="19"/>
                    <a:pt x="11" y="28"/>
                  </a:cubicBezTo>
                  <a:lnTo>
                    <a:pt x="45" y="2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4" name="Google Shape;1904;p50"/>
            <p:cNvSpPr/>
            <p:nvPr/>
          </p:nvSpPr>
          <p:spPr>
            <a:xfrm>
              <a:off x="3662265" y="1291956"/>
              <a:ext cx="14666" cy="24444"/>
            </a:xfrm>
            <a:custGeom>
              <a:rect b="b" l="l" r="r" t="t"/>
              <a:pathLst>
                <a:path extrusionOk="0" h="5" w="3">
                  <a:moveTo>
                    <a:pt x="0" y="0"/>
                  </a:moveTo>
                  <a:lnTo>
                    <a:pt x="3" y="0"/>
                  </a:lnTo>
                  <a:lnTo>
                    <a:pt x="3" y="1"/>
                  </a:lnTo>
                  <a:lnTo>
                    <a:pt x="1" y="1"/>
                  </a:lnTo>
                  <a:lnTo>
                    <a:pt x="1" y="2"/>
                  </a:lnTo>
                  <a:lnTo>
                    <a:pt x="3" y="2"/>
                  </a:lnTo>
                  <a:lnTo>
                    <a:pt x="3" y="3"/>
                  </a:lnTo>
                  <a:lnTo>
                    <a:pt x="1" y="3"/>
                  </a:lnTo>
                  <a:lnTo>
                    <a:pt x="1" y="5"/>
                  </a:lnTo>
                  <a:lnTo>
                    <a:pt x="0" y="5"/>
                  </a:lnTo>
                  <a:lnTo>
                    <a:pt x="0" y="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5" name="Google Shape;1905;p50"/>
            <p:cNvSpPr/>
            <p:nvPr/>
          </p:nvSpPr>
          <p:spPr>
            <a:xfrm>
              <a:off x="3676931" y="1296845"/>
              <a:ext cx="19555" cy="19800"/>
            </a:xfrm>
            <a:custGeom>
              <a:rect b="b" l="l" r="r" t="t"/>
              <a:pathLst>
                <a:path extrusionOk="0" h="54" w="50">
                  <a:moveTo>
                    <a:pt x="50" y="27"/>
                  </a:moveTo>
                  <a:cubicBezTo>
                    <a:pt x="50" y="45"/>
                    <a:pt x="37" y="54"/>
                    <a:pt x="25" y="54"/>
                  </a:cubicBezTo>
                  <a:cubicBezTo>
                    <a:pt x="11" y="54"/>
                    <a:pt x="0" y="44"/>
                    <a:pt x="0" y="27"/>
                  </a:cubicBezTo>
                  <a:cubicBezTo>
                    <a:pt x="0" y="10"/>
                    <a:pt x="11" y="0"/>
                    <a:pt x="26" y="0"/>
                  </a:cubicBezTo>
                  <a:cubicBezTo>
                    <a:pt x="40" y="0"/>
                    <a:pt x="50" y="11"/>
                    <a:pt x="50" y="27"/>
                  </a:cubicBezTo>
                  <a:close/>
                  <a:moveTo>
                    <a:pt x="10" y="27"/>
                  </a:moveTo>
                  <a:cubicBezTo>
                    <a:pt x="10" y="38"/>
                    <a:pt x="16" y="47"/>
                    <a:pt x="25" y="47"/>
                  </a:cubicBezTo>
                  <a:cubicBezTo>
                    <a:pt x="34" y="47"/>
                    <a:pt x="41" y="38"/>
                    <a:pt x="41" y="27"/>
                  </a:cubicBezTo>
                  <a:cubicBezTo>
                    <a:pt x="41" y="18"/>
                    <a:pt x="36" y="7"/>
                    <a:pt x="25" y="7"/>
                  </a:cubicBezTo>
                  <a:cubicBezTo>
                    <a:pt x="14" y="7"/>
                    <a:pt x="10" y="17"/>
                    <a:pt x="10" y="27"/>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6" name="Google Shape;1906;p50"/>
            <p:cNvSpPr/>
            <p:nvPr/>
          </p:nvSpPr>
          <p:spPr>
            <a:xfrm>
              <a:off x="3701375" y="1296845"/>
              <a:ext cx="9851" cy="19702"/>
            </a:xfrm>
            <a:custGeom>
              <a:rect b="b" l="l" r="r" t="t"/>
              <a:pathLst>
                <a:path extrusionOk="0" h="52" w="26">
                  <a:moveTo>
                    <a:pt x="1" y="17"/>
                  </a:moveTo>
                  <a:cubicBezTo>
                    <a:pt x="1" y="11"/>
                    <a:pt x="1" y="6"/>
                    <a:pt x="0" y="1"/>
                  </a:cubicBezTo>
                  <a:cubicBezTo>
                    <a:pt x="8" y="1"/>
                    <a:pt x="8" y="1"/>
                    <a:pt x="8" y="1"/>
                  </a:cubicBezTo>
                  <a:cubicBezTo>
                    <a:pt x="9" y="11"/>
                    <a:pt x="9" y="11"/>
                    <a:pt x="9" y="11"/>
                  </a:cubicBezTo>
                  <a:cubicBezTo>
                    <a:pt x="9" y="11"/>
                    <a:pt x="9" y="11"/>
                    <a:pt x="9" y="11"/>
                  </a:cubicBezTo>
                  <a:cubicBezTo>
                    <a:pt x="12" y="5"/>
                    <a:pt x="17" y="0"/>
                    <a:pt x="23" y="0"/>
                  </a:cubicBezTo>
                  <a:cubicBezTo>
                    <a:pt x="24" y="0"/>
                    <a:pt x="25" y="0"/>
                    <a:pt x="26" y="1"/>
                  </a:cubicBezTo>
                  <a:cubicBezTo>
                    <a:pt x="26" y="9"/>
                    <a:pt x="26" y="9"/>
                    <a:pt x="26" y="9"/>
                  </a:cubicBezTo>
                  <a:cubicBezTo>
                    <a:pt x="25" y="9"/>
                    <a:pt x="24" y="9"/>
                    <a:pt x="23" y="9"/>
                  </a:cubicBezTo>
                  <a:cubicBezTo>
                    <a:pt x="16" y="9"/>
                    <a:pt x="12" y="14"/>
                    <a:pt x="10" y="21"/>
                  </a:cubicBezTo>
                  <a:cubicBezTo>
                    <a:pt x="10" y="22"/>
                    <a:pt x="10" y="24"/>
                    <a:pt x="10" y="25"/>
                  </a:cubicBezTo>
                  <a:cubicBezTo>
                    <a:pt x="10" y="52"/>
                    <a:pt x="10" y="52"/>
                    <a:pt x="10" y="52"/>
                  </a:cubicBezTo>
                  <a:cubicBezTo>
                    <a:pt x="1" y="52"/>
                    <a:pt x="1" y="52"/>
                    <a:pt x="1" y="52"/>
                  </a:cubicBezTo>
                  <a:lnTo>
                    <a:pt x="1" y="17"/>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7" name="Google Shape;1907;p50"/>
            <p:cNvSpPr/>
            <p:nvPr/>
          </p:nvSpPr>
          <p:spPr>
            <a:xfrm>
              <a:off x="3711152" y="1296845"/>
              <a:ext cx="19530" cy="28941"/>
            </a:xfrm>
            <a:custGeom>
              <a:rect b="b" l="l" r="r" t="t"/>
              <a:pathLst>
                <a:path extrusionOk="0" h="74" w="47">
                  <a:moveTo>
                    <a:pt x="47" y="1"/>
                  </a:moveTo>
                  <a:cubicBezTo>
                    <a:pt x="47" y="5"/>
                    <a:pt x="47" y="9"/>
                    <a:pt x="47" y="15"/>
                  </a:cubicBezTo>
                  <a:cubicBezTo>
                    <a:pt x="47" y="45"/>
                    <a:pt x="47" y="45"/>
                    <a:pt x="47" y="45"/>
                  </a:cubicBezTo>
                  <a:cubicBezTo>
                    <a:pt x="47" y="57"/>
                    <a:pt x="45" y="64"/>
                    <a:pt x="40" y="68"/>
                  </a:cubicBezTo>
                  <a:cubicBezTo>
                    <a:pt x="35" y="73"/>
                    <a:pt x="28" y="74"/>
                    <a:pt x="21" y="74"/>
                  </a:cubicBezTo>
                  <a:cubicBezTo>
                    <a:pt x="15" y="74"/>
                    <a:pt x="8" y="73"/>
                    <a:pt x="4" y="70"/>
                  </a:cubicBezTo>
                  <a:cubicBezTo>
                    <a:pt x="6" y="63"/>
                    <a:pt x="6" y="63"/>
                    <a:pt x="6" y="63"/>
                  </a:cubicBezTo>
                  <a:cubicBezTo>
                    <a:pt x="10" y="65"/>
                    <a:pt x="15" y="67"/>
                    <a:pt x="21" y="67"/>
                  </a:cubicBezTo>
                  <a:cubicBezTo>
                    <a:pt x="31" y="67"/>
                    <a:pt x="38" y="62"/>
                    <a:pt x="38" y="49"/>
                  </a:cubicBezTo>
                  <a:cubicBezTo>
                    <a:pt x="38" y="44"/>
                    <a:pt x="38" y="44"/>
                    <a:pt x="38" y="44"/>
                  </a:cubicBezTo>
                  <a:cubicBezTo>
                    <a:pt x="38" y="44"/>
                    <a:pt x="38" y="44"/>
                    <a:pt x="38" y="44"/>
                  </a:cubicBezTo>
                  <a:cubicBezTo>
                    <a:pt x="35" y="48"/>
                    <a:pt x="29" y="52"/>
                    <a:pt x="21" y="52"/>
                  </a:cubicBezTo>
                  <a:cubicBezTo>
                    <a:pt x="9" y="52"/>
                    <a:pt x="0" y="42"/>
                    <a:pt x="0" y="27"/>
                  </a:cubicBezTo>
                  <a:cubicBezTo>
                    <a:pt x="0" y="10"/>
                    <a:pt x="11" y="0"/>
                    <a:pt x="23" y="0"/>
                  </a:cubicBezTo>
                  <a:cubicBezTo>
                    <a:pt x="32" y="0"/>
                    <a:pt x="36" y="5"/>
                    <a:pt x="39" y="9"/>
                  </a:cubicBezTo>
                  <a:cubicBezTo>
                    <a:pt x="39" y="9"/>
                    <a:pt x="39" y="9"/>
                    <a:pt x="39" y="9"/>
                  </a:cubicBezTo>
                  <a:cubicBezTo>
                    <a:pt x="39" y="1"/>
                    <a:pt x="39" y="1"/>
                    <a:pt x="39" y="1"/>
                  </a:cubicBezTo>
                  <a:lnTo>
                    <a:pt x="47" y="1"/>
                  </a:lnTo>
                  <a:close/>
                  <a:moveTo>
                    <a:pt x="38" y="22"/>
                  </a:moveTo>
                  <a:cubicBezTo>
                    <a:pt x="38" y="20"/>
                    <a:pt x="38" y="19"/>
                    <a:pt x="37" y="17"/>
                  </a:cubicBezTo>
                  <a:cubicBezTo>
                    <a:pt x="36" y="12"/>
                    <a:pt x="31" y="8"/>
                    <a:pt x="24" y="8"/>
                  </a:cubicBezTo>
                  <a:cubicBezTo>
                    <a:pt x="15" y="8"/>
                    <a:pt x="9" y="15"/>
                    <a:pt x="9" y="27"/>
                  </a:cubicBezTo>
                  <a:cubicBezTo>
                    <a:pt x="9" y="37"/>
                    <a:pt x="14" y="45"/>
                    <a:pt x="24" y="45"/>
                  </a:cubicBezTo>
                  <a:cubicBezTo>
                    <a:pt x="30" y="45"/>
                    <a:pt x="35" y="42"/>
                    <a:pt x="37" y="36"/>
                  </a:cubicBezTo>
                  <a:cubicBezTo>
                    <a:pt x="38" y="34"/>
                    <a:pt x="38" y="32"/>
                    <a:pt x="38" y="31"/>
                  </a:cubicBezTo>
                  <a:lnTo>
                    <a:pt x="38" y="22"/>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8" name="Google Shape;1908;p50"/>
            <p:cNvSpPr/>
            <p:nvPr/>
          </p:nvSpPr>
          <p:spPr>
            <a:xfrm>
              <a:off x="3730707" y="1296845"/>
              <a:ext cx="19555" cy="19800"/>
            </a:xfrm>
            <a:custGeom>
              <a:rect b="b" l="l" r="r" t="t"/>
              <a:pathLst>
                <a:path extrusionOk="0" h="54" w="50">
                  <a:moveTo>
                    <a:pt x="50" y="27"/>
                  </a:moveTo>
                  <a:cubicBezTo>
                    <a:pt x="50" y="45"/>
                    <a:pt x="36" y="54"/>
                    <a:pt x="24" y="54"/>
                  </a:cubicBezTo>
                  <a:cubicBezTo>
                    <a:pt x="10" y="54"/>
                    <a:pt x="0" y="44"/>
                    <a:pt x="0" y="27"/>
                  </a:cubicBezTo>
                  <a:cubicBezTo>
                    <a:pt x="0" y="10"/>
                    <a:pt x="11" y="0"/>
                    <a:pt x="25" y="0"/>
                  </a:cubicBezTo>
                  <a:cubicBezTo>
                    <a:pt x="40" y="0"/>
                    <a:pt x="50" y="11"/>
                    <a:pt x="50" y="27"/>
                  </a:cubicBezTo>
                  <a:close/>
                  <a:moveTo>
                    <a:pt x="9" y="27"/>
                  </a:moveTo>
                  <a:cubicBezTo>
                    <a:pt x="9" y="38"/>
                    <a:pt x="15" y="47"/>
                    <a:pt x="25" y="47"/>
                  </a:cubicBezTo>
                  <a:cubicBezTo>
                    <a:pt x="33" y="47"/>
                    <a:pt x="40" y="38"/>
                    <a:pt x="40" y="27"/>
                  </a:cubicBezTo>
                  <a:cubicBezTo>
                    <a:pt x="40" y="18"/>
                    <a:pt x="36" y="7"/>
                    <a:pt x="25" y="7"/>
                  </a:cubicBezTo>
                  <a:cubicBezTo>
                    <a:pt x="14" y="7"/>
                    <a:pt x="9" y="17"/>
                    <a:pt x="9" y="27"/>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9" name="Google Shape;1909;p50"/>
            <p:cNvSpPr/>
            <p:nvPr/>
          </p:nvSpPr>
          <p:spPr>
            <a:xfrm>
              <a:off x="3755151" y="1291956"/>
              <a:ext cx="9851" cy="24566"/>
            </a:xfrm>
            <a:custGeom>
              <a:rect b="b" l="l" r="r" t="t"/>
              <a:pathLst>
                <a:path extrusionOk="0" h="67" w="31">
                  <a:moveTo>
                    <a:pt x="17" y="0"/>
                  </a:moveTo>
                  <a:cubicBezTo>
                    <a:pt x="17" y="14"/>
                    <a:pt x="17" y="14"/>
                    <a:pt x="17" y="14"/>
                  </a:cubicBezTo>
                  <a:cubicBezTo>
                    <a:pt x="31" y="14"/>
                    <a:pt x="31" y="14"/>
                    <a:pt x="31" y="14"/>
                  </a:cubicBezTo>
                  <a:cubicBezTo>
                    <a:pt x="31" y="22"/>
                    <a:pt x="31" y="22"/>
                    <a:pt x="31" y="22"/>
                  </a:cubicBezTo>
                  <a:cubicBezTo>
                    <a:pt x="17" y="22"/>
                    <a:pt x="17" y="22"/>
                    <a:pt x="17" y="22"/>
                  </a:cubicBezTo>
                  <a:cubicBezTo>
                    <a:pt x="17" y="49"/>
                    <a:pt x="17" y="49"/>
                    <a:pt x="17" y="49"/>
                  </a:cubicBezTo>
                  <a:cubicBezTo>
                    <a:pt x="17" y="55"/>
                    <a:pt x="19" y="59"/>
                    <a:pt x="24" y="59"/>
                  </a:cubicBezTo>
                  <a:cubicBezTo>
                    <a:pt x="27" y="59"/>
                    <a:pt x="29" y="59"/>
                    <a:pt x="30" y="58"/>
                  </a:cubicBezTo>
                  <a:cubicBezTo>
                    <a:pt x="30" y="65"/>
                    <a:pt x="30" y="65"/>
                    <a:pt x="30" y="65"/>
                  </a:cubicBezTo>
                  <a:cubicBezTo>
                    <a:pt x="28" y="66"/>
                    <a:pt x="26" y="67"/>
                    <a:pt x="22" y="67"/>
                  </a:cubicBezTo>
                  <a:cubicBezTo>
                    <a:pt x="18" y="67"/>
                    <a:pt x="14" y="65"/>
                    <a:pt x="12" y="63"/>
                  </a:cubicBezTo>
                  <a:cubicBezTo>
                    <a:pt x="9" y="60"/>
                    <a:pt x="8" y="55"/>
                    <a:pt x="8" y="49"/>
                  </a:cubicBezTo>
                  <a:cubicBezTo>
                    <a:pt x="8" y="22"/>
                    <a:pt x="8" y="22"/>
                    <a:pt x="8" y="22"/>
                  </a:cubicBezTo>
                  <a:cubicBezTo>
                    <a:pt x="0" y="22"/>
                    <a:pt x="0" y="22"/>
                    <a:pt x="0" y="22"/>
                  </a:cubicBezTo>
                  <a:cubicBezTo>
                    <a:pt x="0" y="14"/>
                    <a:pt x="0" y="14"/>
                    <a:pt x="0" y="14"/>
                  </a:cubicBezTo>
                  <a:cubicBezTo>
                    <a:pt x="8" y="14"/>
                    <a:pt x="8" y="14"/>
                    <a:pt x="8" y="14"/>
                  </a:cubicBezTo>
                  <a:cubicBezTo>
                    <a:pt x="8" y="2"/>
                    <a:pt x="8" y="2"/>
                    <a:pt x="8" y="2"/>
                  </a:cubicBezTo>
                  <a:lnTo>
                    <a:pt x="17" y="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0" name="Google Shape;1910;p50"/>
            <p:cNvSpPr/>
            <p:nvPr/>
          </p:nvSpPr>
          <p:spPr>
            <a:xfrm>
              <a:off x="3774706" y="1291956"/>
              <a:ext cx="19359" cy="24297"/>
            </a:xfrm>
            <a:custGeom>
              <a:rect b="b" l="l" r="r" t="t"/>
              <a:pathLst>
                <a:path extrusionOk="0" h="71" w="44">
                  <a:moveTo>
                    <a:pt x="0" y="1"/>
                  </a:moveTo>
                  <a:cubicBezTo>
                    <a:pt x="4" y="1"/>
                    <a:pt x="10" y="0"/>
                    <a:pt x="17" y="0"/>
                  </a:cubicBezTo>
                  <a:cubicBezTo>
                    <a:pt x="26" y="0"/>
                    <a:pt x="33" y="2"/>
                    <a:pt x="37" y="6"/>
                  </a:cubicBezTo>
                  <a:cubicBezTo>
                    <a:pt x="41" y="9"/>
                    <a:pt x="44" y="14"/>
                    <a:pt x="44" y="21"/>
                  </a:cubicBezTo>
                  <a:cubicBezTo>
                    <a:pt x="44" y="27"/>
                    <a:pt x="42" y="32"/>
                    <a:pt x="38" y="36"/>
                  </a:cubicBezTo>
                  <a:cubicBezTo>
                    <a:pt x="33" y="41"/>
                    <a:pt x="25" y="44"/>
                    <a:pt x="16" y="44"/>
                  </a:cubicBezTo>
                  <a:cubicBezTo>
                    <a:pt x="14" y="44"/>
                    <a:pt x="11" y="44"/>
                    <a:pt x="9" y="43"/>
                  </a:cubicBezTo>
                  <a:cubicBezTo>
                    <a:pt x="9" y="71"/>
                    <a:pt x="9" y="71"/>
                    <a:pt x="9" y="71"/>
                  </a:cubicBezTo>
                  <a:cubicBezTo>
                    <a:pt x="0" y="71"/>
                    <a:pt x="0" y="71"/>
                    <a:pt x="0" y="71"/>
                  </a:cubicBezTo>
                  <a:lnTo>
                    <a:pt x="0" y="1"/>
                  </a:lnTo>
                  <a:close/>
                  <a:moveTo>
                    <a:pt x="9" y="36"/>
                  </a:moveTo>
                  <a:cubicBezTo>
                    <a:pt x="11" y="36"/>
                    <a:pt x="14" y="36"/>
                    <a:pt x="17" y="36"/>
                  </a:cubicBezTo>
                  <a:cubicBezTo>
                    <a:pt x="28" y="36"/>
                    <a:pt x="34" y="31"/>
                    <a:pt x="34" y="21"/>
                  </a:cubicBezTo>
                  <a:cubicBezTo>
                    <a:pt x="34" y="12"/>
                    <a:pt x="28" y="7"/>
                    <a:pt x="18" y="7"/>
                  </a:cubicBezTo>
                  <a:cubicBezTo>
                    <a:pt x="14" y="7"/>
                    <a:pt x="11" y="8"/>
                    <a:pt x="9" y="8"/>
                  </a:cubicBezTo>
                  <a:lnTo>
                    <a:pt x="9" y="36"/>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1" name="Google Shape;1911;p50"/>
            <p:cNvSpPr/>
            <p:nvPr/>
          </p:nvSpPr>
          <p:spPr>
            <a:xfrm>
              <a:off x="3794261" y="1296845"/>
              <a:ext cx="14666" cy="19800"/>
            </a:xfrm>
            <a:custGeom>
              <a:rect b="b" l="l" r="r" t="t"/>
              <a:pathLst>
                <a:path extrusionOk="0" h="54" w="40">
                  <a:moveTo>
                    <a:pt x="32" y="52"/>
                  </a:moveTo>
                  <a:cubicBezTo>
                    <a:pt x="31" y="46"/>
                    <a:pt x="31" y="46"/>
                    <a:pt x="31" y="46"/>
                  </a:cubicBezTo>
                  <a:cubicBezTo>
                    <a:pt x="31" y="46"/>
                    <a:pt x="31" y="46"/>
                    <a:pt x="31" y="46"/>
                  </a:cubicBezTo>
                  <a:cubicBezTo>
                    <a:pt x="28" y="50"/>
                    <a:pt x="23" y="54"/>
                    <a:pt x="15" y="54"/>
                  </a:cubicBezTo>
                  <a:cubicBezTo>
                    <a:pt x="5" y="54"/>
                    <a:pt x="0" y="46"/>
                    <a:pt x="0" y="39"/>
                  </a:cubicBezTo>
                  <a:cubicBezTo>
                    <a:pt x="0" y="27"/>
                    <a:pt x="11" y="20"/>
                    <a:pt x="31" y="20"/>
                  </a:cubicBezTo>
                  <a:cubicBezTo>
                    <a:pt x="31" y="19"/>
                    <a:pt x="31" y="19"/>
                    <a:pt x="31" y="19"/>
                  </a:cubicBezTo>
                  <a:cubicBezTo>
                    <a:pt x="31" y="15"/>
                    <a:pt x="29" y="7"/>
                    <a:pt x="19" y="7"/>
                  </a:cubicBezTo>
                  <a:cubicBezTo>
                    <a:pt x="14" y="7"/>
                    <a:pt x="9" y="9"/>
                    <a:pt x="6" y="11"/>
                  </a:cubicBezTo>
                  <a:cubicBezTo>
                    <a:pt x="4" y="5"/>
                    <a:pt x="4" y="5"/>
                    <a:pt x="4" y="5"/>
                  </a:cubicBezTo>
                  <a:cubicBezTo>
                    <a:pt x="8" y="2"/>
                    <a:pt x="14" y="0"/>
                    <a:pt x="20" y="0"/>
                  </a:cubicBezTo>
                  <a:cubicBezTo>
                    <a:pt x="36" y="0"/>
                    <a:pt x="40" y="11"/>
                    <a:pt x="40" y="21"/>
                  </a:cubicBezTo>
                  <a:cubicBezTo>
                    <a:pt x="40" y="40"/>
                    <a:pt x="40" y="40"/>
                    <a:pt x="40" y="40"/>
                  </a:cubicBezTo>
                  <a:cubicBezTo>
                    <a:pt x="40" y="45"/>
                    <a:pt x="40" y="49"/>
                    <a:pt x="40" y="52"/>
                  </a:cubicBezTo>
                  <a:lnTo>
                    <a:pt x="32" y="52"/>
                  </a:lnTo>
                  <a:close/>
                  <a:moveTo>
                    <a:pt x="31" y="26"/>
                  </a:moveTo>
                  <a:cubicBezTo>
                    <a:pt x="21" y="26"/>
                    <a:pt x="9" y="28"/>
                    <a:pt x="9" y="38"/>
                  </a:cubicBezTo>
                  <a:cubicBezTo>
                    <a:pt x="9" y="44"/>
                    <a:pt x="13" y="47"/>
                    <a:pt x="18" y="47"/>
                  </a:cubicBezTo>
                  <a:cubicBezTo>
                    <a:pt x="24" y="47"/>
                    <a:pt x="29" y="43"/>
                    <a:pt x="30" y="38"/>
                  </a:cubicBezTo>
                  <a:cubicBezTo>
                    <a:pt x="31" y="37"/>
                    <a:pt x="31" y="36"/>
                    <a:pt x="31" y="35"/>
                  </a:cubicBezTo>
                  <a:lnTo>
                    <a:pt x="31" y="26"/>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2" name="Google Shape;1912;p50"/>
            <p:cNvSpPr/>
            <p:nvPr/>
          </p:nvSpPr>
          <p:spPr>
            <a:xfrm>
              <a:off x="3813816" y="1296845"/>
              <a:ext cx="9680" cy="19800"/>
            </a:xfrm>
            <a:custGeom>
              <a:rect b="b" l="l" r="r" t="t"/>
              <a:pathLst>
                <a:path extrusionOk="0" h="54" w="33">
                  <a:moveTo>
                    <a:pt x="2" y="43"/>
                  </a:moveTo>
                  <a:cubicBezTo>
                    <a:pt x="5" y="45"/>
                    <a:pt x="10" y="47"/>
                    <a:pt x="15" y="47"/>
                  </a:cubicBezTo>
                  <a:cubicBezTo>
                    <a:pt x="21" y="47"/>
                    <a:pt x="24" y="43"/>
                    <a:pt x="24" y="39"/>
                  </a:cubicBezTo>
                  <a:cubicBezTo>
                    <a:pt x="24" y="35"/>
                    <a:pt x="22" y="32"/>
                    <a:pt x="15" y="30"/>
                  </a:cubicBezTo>
                  <a:cubicBezTo>
                    <a:pt x="6" y="26"/>
                    <a:pt x="2" y="21"/>
                    <a:pt x="2" y="15"/>
                  </a:cubicBezTo>
                  <a:cubicBezTo>
                    <a:pt x="2" y="7"/>
                    <a:pt x="8" y="0"/>
                    <a:pt x="19" y="0"/>
                  </a:cubicBezTo>
                  <a:cubicBezTo>
                    <a:pt x="24" y="0"/>
                    <a:pt x="29" y="2"/>
                    <a:pt x="32" y="3"/>
                  </a:cubicBezTo>
                  <a:cubicBezTo>
                    <a:pt x="29" y="10"/>
                    <a:pt x="29" y="10"/>
                    <a:pt x="29" y="10"/>
                  </a:cubicBezTo>
                  <a:cubicBezTo>
                    <a:pt x="27" y="9"/>
                    <a:pt x="24" y="7"/>
                    <a:pt x="19" y="7"/>
                  </a:cubicBezTo>
                  <a:cubicBezTo>
                    <a:pt x="13" y="7"/>
                    <a:pt x="10" y="10"/>
                    <a:pt x="10" y="14"/>
                  </a:cubicBezTo>
                  <a:cubicBezTo>
                    <a:pt x="10" y="18"/>
                    <a:pt x="13" y="20"/>
                    <a:pt x="20" y="23"/>
                  </a:cubicBezTo>
                  <a:cubicBezTo>
                    <a:pt x="29" y="26"/>
                    <a:pt x="33" y="31"/>
                    <a:pt x="33" y="38"/>
                  </a:cubicBezTo>
                  <a:cubicBezTo>
                    <a:pt x="33" y="47"/>
                    <a:pt x="27" y="54"/>
                    <a:pt x="14" y="54"/>
                  </a:cubicBezTo>
                  <a:cubicBezTo>
                    <a:pt x="9" y="54"/>
                    <a:pt x="4" y="52"/>
                    <a:pt x="0" y="50"/>
                  </a:cubicBezTo>
                  <a:lnTo>
                    <a:pt x="2" y="43"/>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3" name="Google Shape;1913;p50"/>
            <p:cNvSpPr/>
            <p:nvPr/>
          </p:nvSpPr>
          <p:spPr>
            <a:xfrm>
              <a:off x="3828482" y="1296845"/>
              <a:ext cx="9680" cy="19800"/>
            </a:xfrm>
            <a:custGeom>
              <a:rect b="b" l="l" r="r" t="t"/>
              <a:pathLst>
                <a:path extrusionOk="0" h="54" w="33">
                  <a:moveTo>
                    <a:pt x="2" y="43"/>
                  </a:moveTo>
                  <a:cubicBezTo>
                    <a:pt x="5" y="45"/>
                    <a:pt x="10" y="47"/>
                    <a:pt x="14" y="47"/>
                  </a:cubicBezTo>
                  <a:cubicBezTo>
                    <a:pt x="21" y="47"/>
                    <a:pt x="24" y="43"/>
                    <a:pt x="24" y="39"/>
                  </a:cubicBezTo>
                  <a:cubicBezTo>
                    <a:pt x="24" y="35"/>
                    <a:pt x="22" y="32"/>
                    <a:pt x="15" y="30"/>
                  </a:cubicBezTo>
                  <a:cubicBezTo>
                    <a:pt x="6" y="26"/>
                    <a:pt x="1" y="21"/>
                    <a:pt x="1" y="15"/>
                  </a:cubicBezTo>
                  <a:cubicBezTo>
                    <a:pt x="1" y="7"/>
                    <a:pt x="8" y="0"/>
                    <a:pt x="19" y="0"/>
                  </a:cubicBezTo>
                  <a:cubicBezTo>
                    <a:pt x="24" y="0"/>
                    <a:pt x="29" y="2"/>
                    <a:pt x="31" y="3"/>
                  </a:cubicBezTo>
                  <a:cubicBezTo>
                    <a:pt x="29" y="10"/>
                    <a:pt x="29" y="10"/>
                    <a:pt x="29" y="10"/>
                  </a:cubicBezTo>
                  <a:cubicBezTo>
                    <a:pt x="27" y="9"/>
                    <a:pt x="23" y="7"/>
                    <a:pt x="19" y="7"/>
                  </a:cubicBezTo>
                  <a:cubicBezTo>
                    <a:pt x="13" y="7"/>
                    <a:pt x="10" y="10"/>
                    <a:pt x="10" y="14"/>
                  </a:cubicBezTo>
                  <a:cubicBezTo>
                    <a:pt x="10" y="18"/>
                    <a:pt x="13" y="20"/>
                    <a:pt x="20" y="23"/>
                  </a:cubicBezTo>
                  <a:cubicBezTo>
                    <a:pt x="29" y="26"/>
                    <a:pt x="33" y="31"/>
                    <a:pt x="33" y="38"/>
                  </a:cubicBezTo>
                  <a:cubicBezTo>
                    <a:pt x="33" y="47"/>
                    <a:pt x="26" y="54"/>
                    <a:pt x="14" y="54"/>
                  </a:cubicBezTo>
                  <a:cubicBezTo>
                    <a:pt x="9" y="54"/>
                    <a:pt x="3" y="52"/>
                    <a:pt x="0" y="50"/>
                  </a:cubicBezTo>
                  <a:lnTo>
                    <a:pt x="2" y="43"/>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4" name="Google Shape;1914;p50"/>
            <p:cNvSpPr/>
            <p:nvPr/>
          </p:nvSpPr>
          <p:spPr>
            <a:xfrm>
              <a:off x="3843148" y="1301734"/>
              <a:ext cx="24419" cy="14960"/>
            </a:xfrm>
            <a:custGeom>
              <a:rect b="b" l="l" r="r" t="t"/>
              <a:pathLst>
                <a:path extrusionOk="0" h="51" w="74">
                  <a:moveTo>
                    <a:pt x="10" y="0"/>
                  </a:moveTo>
                  <a:cubicBezTo>
                    <a:pt x="17" y="26"/>
                    <a:pt x="17" y="26"/>
                    <a:pt x="17" y="26"/>
                  </a:cubicBezTo>
                  <a:cubicBezTo>
                    <a:pt x="18" y="32"/>
                    <a:pt x="19" y="37"/>
                    <a:pt x="20" y="43"/>
                  </a:cubicBezTo>
                  <a:cubicBezTo>
                    <a:pt x="21" y="43"/>
                    <a:pt x="21" y="43"/>
                    <a:pt x="21" y="43"/>
                  </a:cubicBezTo>
                  <a:cubicBezTo>
                    <a:pt x="22" y="37"/>
                    <a:pt x="24" y="32"/>
                    <a:pt x="25" y="27"/>
                  </a:cubicBezTo>
                  <a:cubicBezTo>
                    <a:pt x="34" y="0"/>
                    <a:pt x="34" y="0"/>
                    <a:pt x="34" y="0"/>
                  </a:cubicBezTo>
                  <a:cubicBezTo>
                    <a:pt x="41" y="0"/>
                    <a:pt x="41" y="0"/>
                    <a:pt x="41" y="0"/>
                  </a:cubicBezTo>
                  <a:cubicBezTo>
                    <a:pt x="49" y="26"/>
                    <a:pt x="49" y="26"/>
                    <a:pt x="49" y="26"/>
                  </a:cubicBezTo>
                  <a:cubicBezTo>
                    <a:pt x="51" y="32"/>
                    <a:pt x="53" y="37"/>
                    <a:pt x="54" y="43"/>
                  </a:cubicBezTo>
                  <a:cubicBezTo>
                    <a:pt x="54" y="43"/>
                    <a:pt x="54" y="43"/>
                    <a:pt x="54" y="43"/>
                  </a:cubicBezTo>
                  <a:cubicBezTo>
                    <a:pt x="55" y="37"/>
                    <a:pt x="56" y="32"/>
                    <a:pt x="58" y="26"/>
                  </a:cubicBezTo>
                  <a:cubicBezTo>
                    <a:pt x="65" y="0"/>
                    <a:pt x="65" y="0"/>
                    <a:pt x="65" y="0"/>
                  </a:cubicBezTo>
                  <a:cubicBezTo>
                    <a:pt x="74" y="0"/>
                    <a:pt x="74" y="0"/>
                    <a:pt x="74" y="0"/>
                  </a:cubicBezTo>
                  <a:cubicBezTo>
                    <a:pt x="58" y="51"/>
                    <a:pt x="58" y="51"/>
                    <a:pt x="58" y="51"/>
                  </a:cubicBezTo>
                  <a:cubicBezTo>
                    <a:pt x="50" y="51"/>
                    <a:pt x="50" y="51"/>
                    <a:pt x="50" y="51"/>
                  </a:cubicBezTo>
                  <a:cubicBezTo>
                    <a:pt x="42" y="27"/>
                    <a:pt x="42" y="27"/>
                    <a:pt x="42" y="27"/>
                  </a:cubicBezTo>
                  <a:cubicBezTo>
                    <a:pt x="40" y="21"/>
                    <a:pt x="39" y="16"/>
                    <a:pt x="37" y="10"/>
                  </a:cubicBezTo>
                  <a:cubicBezTo>
                    <a:pt x="37" y="10"/>
                    <a:pt x="37" y="10"/>
                    <a:pt x="37" y="10"/>
                  </a:cubicBezTo>
                  <a:cubicBezTo>
                    <a:pt x="36" y="16"/>
                    <a:pt x="34" y="22"/>
                    <a:pt x="32" y="27"/>
                  </a:cubicBezTo>
                  <a:cubicBezTo>
                    <a:pt x="24" y="51"/>
                    <a:pt x="24" y="51"/>
                    <a:pt x="24" y="51"/>
                  </a:cubicBezTo>
                  <a:cubicBezTo>
                    <a:pt x="16" y="51"/>
                    <a:pt x="16" y="51"/>
                    <a:pt x="16" y="51"/>
                  </a:cubicBezTo>
                  <a:cubicBezTo>
                    <a:pt x="0" y="0"/>
                    <a:pt x="0" y="0"/>
                    <a:pt x="0" y="0"/>
                  </a:cubicBezTo>
                  <a:lnTo>
                    <a:pt x="10" y="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5" name="Google Shape;1915;p50"/>
            <p:cNvSpPr/>
            <p:nvPr/>
          </p:nvSpPr>
          <p:spPr>
            <a:xfrm>
              <a:off x="3872480" y="1296845"/>
              <a:ext cx="14666" cy="19800"/>
            </a:xfrm>
            <a:custGeom>
              <a:rect b="b" l="l" r="r" t="t"/>
              <a:pathLst>
                <a:path extrusionOk="0" h="54" w="50">
                  <a:moveTo>
                    <a:pt x="50" y="27"/>
                  </a:moveTo>
                  <a:cubicBezTo>
                    <a:pt x="50" y="45"/>
                    <a:pt x="37" y="54"/>
                    <a:pt x="24" y="54"/>
                  </a:cubicBezTo>
                  <a:cubicBezTo>
                    <a:pt x="11" y="54"/>
                    <a:pt x="0" y="44"/>
                    <a:pt x="0" y="27"/>
                  </a:cubicBezTo>
                  <a:cubicBezTo>
                    <a:pt x="0" y="10"/>
                    <a:pt x="11" y="0"/>
                    <a:pt x="25" y="0"/>
                  </a:cubicBezTo>
                  <a:cubicBezTo>
                    <a:pt x="40" y="0"/>
                    <a:pt x="50" y="11"/>
                    <a:pt x="50" y="27"/>
                  </a:cubicBezTo>
                  <a:close/>
                  <a:moveTo>
                    <a:pt x="9" y="27"/>
                  </a:moveTo>
                  <a:cubicBezTo>
                    <a:pt x="9" y="38"/>
                    <a:pt x="16" y="47"/>
                    <a:pt x="25" y="47"/>
                  </a:cubicBezTo>
                  <a:cubicBezTo>
                    <a:pt x="34" y="47"/>
                    <a:pt x="40" y="38"/>
                    <a:pt x="40" y="27"/>
                  </a:cubicBezTo>
                  <a:cubicBezTo>
                    <a:pt x="40" y="18"/>
                    <a:pt x="36" y="7"/>
                    <a:pt x="25" y="7"/>
                  </a:cubicBezTo>
                  <a:cubicBezTo>
                    <a:pt x="14" y="7"/>
                    <a:pt x="9" y="17"/>
                    <a:pt x="9" y="27"/>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6" name="Google Shape;1916;p50"/>
            <p:cNvSpPr/>
            <p:nvPr/>
          </p:nvSpPr>
          <p:spPr>
            <a:xfrm>
              <a:off x="3892035" y="1296845"/>
              <a:ext cx="9851" cy="19702"/>
            </a:xfrm>
            <a:custGeom>
              <a:rect b="b" l="l" r="r" t="t"/>
              <a:pathLst>
                <a:path extrusionOk="0" h="52" w="26">
                  <a:moveTo>
                    <a:pt x="1" y="17"/>
                  </a:moveTo>
                  <a:cubicBezTo>
                    <a:pt x="1" y="11"/>
                    <a:pt x="0" y="6"/>
                    <a:pt x="0" y="1"/>
                  </a:cubicBezTo>
                  <a:cubicBezTo>
                    <a:pt x="8" y="1"/>
                    <a:pt x="8" y="1"/>
                    <a:pt x="8" y="1"/>
                  </a:cubicBezTo>
                  <a:cubicBezTo>
                    <a:pt x="9" y="11"/>
                    <a:pt x="9" y="11"/>
                    <a:pt x="9" y="11"/>
                  </a:cubicBezTo>
                  <a:cubicBezTo>
                    <a:pt x="9" y="11"/>
                    <a:pt x="9" y="11"/>
                    <a:pt x="9" y="11"/>
                  </a:cubicBezTo>
                  <a:cubicBezTo>
                    <a:pt x="11" y="5"/>
                    <a:pt x="17" y="0"/>
                    <a:pt x="23" y="0"/>
                  </a:cubicBezTo>
                  <a:cubicBezTo>
                    <a:pt x="24" y="0"/>
                    <a:pt x="25" y="0"/>
                    <a:pt x="26" y="1"/>
                  </a:cubicBezTo>
                  <a:cubicBezTo>
                    <a:pt x="26" y="9"/>
                    <a:pt x="26" y="9"/>
                    <a:pt x="26" y="9"/>
                  </a:cubicBezTo>
                  <a:cubicBezTo>
                    <a:pt x="25" y="9"/>
                    <a:pt x="24" y="9"/>
                    <a:pt x="23" y="9"/>
                  </a:cubicBezTo>
                  <a:cubicBezTo>
                    <a:pt x="16" y="9"/>
                    <a:pt x="11" y="14"/>
                    <a:pt x="10" y="21"/>
                  </a:cubicBezTo>
                  <a:cubicBezTo>
                    <a:pt x="10" y="22"/>
                    <a:pt x="10" y="24"/>
                    <a:pt x="10" y="25"/>
                  </a:cubicBezTo>
                  <a:cubicBezTo>
                    <a:pt x="10" y="52"/>
                    <a:pt x="10" y="52"/>
                    <a:pt x="10" y="52"/>
                  </a:cubicBezTo>
                  <a:cubicBezTo>
                    <a:pt x="1" y="52"/>
                    <a:pt x="1" y="52"/>
                    <a:pt x="1" y="52"/>
                  </a:cubicBezTo>
                  <a:lnTo>
                    <a:pt x="1" y="17"/>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7" name="Google Shape;1917;p50"/>
            <p:cNvSpPr/>
            <p:nvPr/>
          </p:nvSpPr>
          <p:spPr>
            <a:xfrm>
              <a:off x="3901813" y="1291956"/>
              <a:ext cx="19359" cy="24151"/>
            </a:xfrm>
            <a:custGeom>
              <a:rect b="b" l="l" r="r" t="t"/>
              <a:pathLst>
                <a:path extrusionOk="0" h="76" w="48">
                  <a:moveTo>
                    <a:pt x="48" y="0"/>
                  </a:moveTo>
                  <a:cubicBezTo>
                    <a:pt x="48" y="61"/>
                    <a:pt x="48" y="61"/>
                    <a:pt x="48" y="61"/>
                  </a:cubicBezTo>
                  <a:cubicBezTo>
                    <a:pt x="48" y="66"/>
                    <a:pt x="48" y="71"/>
                    <a:pt x="48" y="74"/>
                  </a:cubicBezTo>
                  <a:cubicBezTo>
                    <a:pt x="40" y="74"/>
                    <a:pt x="40" y="74"/>
                    <a:pt x="40" y="74"/>
                  </a:cubicBezTo>
                  <a:cubicBezTo>
                    <a:pt x="40" y="66"/>
                    <a:pt x="40" y="66"/>
                    <a:pt x="40" y="66"/>
                  </a:cubicBezTo>
                  <a:cubicBezTo>
                    <a:pt x="40" y="66"/>
                    <a:pt x="40" y="66"/>
                    <a:pt x="40" y="66"/>
                  </a:cubicBezTo>
                  <a:cubicBezTo>
                    <a:pt x="37" y="71"/>
                    <a:pt x="30" y="76"/>
                    <a:pt x="22" y="76"/>
                  </a:cubicBezTo>
                  <a:cubicBezTo>
                    <a:pt x="10" y="76"/>
                    <a:pt x="0" y="65"/>
                    <a:pt x="0" y="50"/>
                  </a:cubicBezTo>
                  <a:cubicBezTo>
                    <a:pt x="0" y="33"/>
                    <a:pt x="11" y="22"/>
                    <a:pt x="23" y="22"/>
                  </a:cubicBezTo>
                  <a:cubicBezTo>
                    <a:pt x="31" y="22"/>
                    <a:pt x="36" y="26"/>
                    <a:pt x="39" y="30"/>
                  </a:cubicBezTo>
                  <a:cubicBezTo>
                    <a:pt x="39" y="30"/>
                    <a:pt x="39" y="30"/>
                    <a:pt x="39" y="30"/>
                  </a:cubicBezTo>
                  <a:cubicBezTo>
                    <a:pt x="39" y="0"/>
                    <a:pt x="39" y="0"/>
                    <a:pt x="39" y="0"/>
                  </a:cubicBezTo>
                  <a:lnTo>
                    <a:pt x="48" y="0"/>
                  </a:lnTo>
                  <a:close/>
                  <a:moveTo>
                    <a:pt x="39" y="44"/>
                  </a:moveTo>
                  <a:cubicBezTo>
                    <a:pt x="39" y="43"/>
                    <a:pt x="39" y="41"/>
                    <a:pt x="38" y="40"/>
                  </a:cubicBezTo>
                  <a:cubicBezTo>
                    <a:pt x="37" y="34"/>
                    <a:pt x="32" y="30"/>
                    <a:pt x="25" y="30"/>
                  </a:cubicBezTo>
                  <a:cubicBezTo>
                    <a:pt x="15" y="30"/>
                    <a:pt x="10" y="38"/>
                    <a:pt x="10" y="49"/>
                  </a:cubicBezTo>
                  <a:cubicBezTo>
                    <a:pt x="10" y="60"/>
                    <a:pt x="15" y="68"/>
                    <a:pt x="25" y="68"/>
                  </a:cubicBezTo>
                  <a:cubicBezTo>
                    <a:pt x="31" y="68"/>
                    <a:pt x="37" y="64"/>
                    <a:pt x="38" y="57"/>
                  </a:cubicBezTo>
                  <a:cubicBezTo>
                    <a:pt x="39" y="56"/>
                    <a:pt x="39" y="55"/>
                    <a:pt x="39" y="53"/>
                  </a:cubicBezTo>
                  <a:lnTo>
                    <a:pt x="39" y="44"/>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8" name="Google Shape;1918;p50"/>
            <p:cNvSpPr/>
            <p:nvPr/>
          </p:nvSpPr>
          <p:spPr>
            <a:xfrm>
              <a:off x="3926256" y="1291956"/>
              <a:ext cx="9680" cy="24419"/>
            </a:xfrm>
            <a:custGeom>
              <a:rect b="b" l="l" r="r" t="t"/>
              <a:pathLst>
                <a:path extrusionOk="0" h="74" w="33">
                  <a:moveTo>
                    <a:pt x="10" y="52"/>
                  </a:moveTo>
                  <a:cubicBezTo>
                    <a:pt x="9" y="50"/>
                    <a:pt x="9" y="50"/>
                    <a:pt x="9" y="50"/>
                  </a:cubicBezTo>
                  <a:cubicBezTo>
                    <a:pt x="9" y="44"/>
                    <a:pt x="11" y="38"/>
                    <a:pt x="16" y="31"/>
                  </a:cubicBezTo>
                  <a:cubicBezTo>
                    <a:pt x="21" y="26"/>
                    <a:pt x="23" y="22"/>
                    <a:pt x="23" y="17"/>
                  </a:cubicBezTo>
                  <a:cubicBezTo>
                    <a:pt x="23" y="12"/>
                    <a:pt x="20" y="8"/>
                    <a:pt x="13" y="8"/>
                  </a:cubicBezTo>
                  <a:cubicBezTo>
                    <a:pt x="10" y="8"/>
                    <a:pt x="5" y="9"/>
                    <a:pt x="3" y="11"/>
                  </a:cubicBezTo>
                  <a:cubicBezTo>
                    <a:pt x="0" y="5"/>
                    <a:pt x="0" y="5"/>
                    <a:pt x="0" y="5"/>
                  </a:cubicBezTo>
                  <a:cubicBezTo>
                    <a:pt x="4" y="2"/>
                    <a:pt x="10" y="0"/>
                    <a:pt x="15" y="0"/>
                  </a:cubicBezTo>
                  <a:cubicBezTo>
                    <a:pt x="27" y="0"/>
                    <a:pt x="33" y="8"/>
                    <a:pt x="33" y="16"/>
                  </a:cubicBezTo>
                  <a:cubicBezTo>
                    <a:pt x="33" y="23"/>
                    <a:pt x="29" y="28"/>
                    <a:pt x="24" y="34"/>
                  </a:cubicBezTo>
                  <a:cubicBezTo>
                    <a:pt x="19" y="40"/>
                    <a:pt x="17" y="44"/>
                    <a:pt x="18" y="50"/>
                  </a:cubicBezTo>
                  <a:cubicBezTo>
                    <a:pt x="18" y="52"/>
                    <a:pt x="18" y="52"/>
                    <a:pt x="18" y="52"/>
                  </a:cubicBezTo>
                  <a:lnTo>
                    <a:pt x="10" y="52"/>
                  </a:lnTo>
                  <a:close/>
                  <a:moveTo>
                    <a:pt x="7" y="67"/>
                  </a:moveTo>
                  <a:cubicBezTo>
                    <a:pt x="7" y="63"/>
                    <a:pt x="10" y="60"/>
                    <a:pt x="14" y="60"/>
                  </a:cubicBezTo>
                  <a:cubicBezTo>
                    <a:pt x="17" y="60"/>
                    <a:pt x="20" y="63"/>
                    <a:pt x="20" y="67"/>
                  </a:cubicBezTo>
                  <a:cubicBezTo>
                    <a:pt x="20" y="71"/>
                    <a:pt x="17" y="74"/>
                    <a:pt x="14" y="74"/>
                  </a:cubicBezTo>
                  <a:cubicBezTo>
                    <a:pt x="10" y="74"/>
                    <a:pt x="7" y="71"/>
                    <a:pt x="7" y="67"/>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9" name="Google Shape;1919;p50"/>
            <p:cNvSpPr/>
            <p:nvPr/>
          </p:nvSpPr>
          <p:spPr>
            <a:xfrm>
              <a:off x="3662265" y="1032852"/>
              <a:ext cx="19494" cy="33720"/>
            </a:xfrm>
            <a:custGeom>
              <a:rect b="b" l="l" r="r" t="t"/>
              <a:pathLst>
                <a:path extrusionOk="0" h="89" w="55">
                  <a:moveTo>
                    <a:pt x="0" y="1"/>
                  </a:moveTo>
                  <a:cubicBezTo>
                    <a:pt x="6" y="0"/>
                    <a:pt x="13" y="0"/>
                    <a:pt x="22" y="0"/>
                  </a:cubicBezTo>
                  <a:cubicBezTo>
                    <a:pt x="33" y="0"/>
                    <a:pt x="42" y="2"/>
                    <a:pt x="47" y="7"/>
                  </a:cubicBezTo>
                  <a:cubicBezTo>
                    <a:pt x="52" y="11"/>
                    <a:pt x="55" y="18"/>
                    <a:pt x="55" y="26"/>
                  </a:cubicBezTo>
                  <a:cubicBezTo>
                    <a:pt x="55" y="34"/>
                    <a:pt x="52" y="40"/>
                    <a:pt x="48" y="45"/>
                  </a:cubicBezTo>
                  <a:cubicBezTo>
                    <a:pt x="42" y="51"/>
                    <a:pt x="32" y="54"/>
                    <a:pt x="21" y="54"/>
                  </a:cubicBezTo>
                  <a:cubicBezTo>
                    <a:pt x="17" y="54"/>
                    <a:pt x="14" y="54"/>
                    <a:pt x="12" y="54"/>
                  </a:cubicBezTo>
                  <a:cubicBezTo>
                    <a:pt x="12" y="89"/>
                    <a:pt x="12" y="89"/>
                    <a:pt x="12" y="89"/>
                  </a:cubicBezTo>
                  <a:cubicBezTo>
                    <a:pt x="0" y="89"/>
                    <a:pt x="0" y="89"/>
                    <a:pt x="0" y="89"/>
                  </a:cubicBezTo>
                  <a:lnTo>
                    <a:pt x="0" y="1"/>
                  </a:lnTo>
                  <a:close/>
                  <a:moveTo>
                    <a:pt x="12" y="44"/>
                  </a:moveTo>
                  <a:cubicBezTo>
                    <a:pt x="14" y="45"/>
                    <a:pt x="17" y="45"/>
                    <a:pt x="21" y="45"/>
                  </a:cubicBezTo>
                  <a:cubicBezTo>
                    <a:pt x="35" y="45"/>
                    <a:pt x="43" y="38"/>
                    <a:pt x="43" y="26"/>
                  </a:cubicBezTo>
                  <a:cubicBezTo>
                    <a:pt x="43" y="14"/>
                    <a:pt x="35" y="9"/>
                    <a:pt x="22" y="9"/>
                  </a:cubicBezTo>
                  <a:cubicBezTo>
                    <a:pt x="17" y="9"/>
                    <a:pt x="14" y="9"/>
                    <a:pt x="12" y="10"/>
                  </a:cubicBezTo>
                  <a:lnTo>
                    <a:pt x="12" y="4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0" name="Google Shape;1920;p50"/>
            <p:cNvSpPr/>
            <p:nvPr/>
          </p:nvSpPr>
          <p:spPr>
            <a:xfrm>
              <a:off x="3686708" y="1042630"/>
              <a:ext cx="14960" cy="24566"/>
            </a:xfrm>
            <a:custGeom>
              <a:rect b="b" l="l" r="r" t="t"/>
              <a:pathLst>
                <a:path extrusionOk="0" h="67" w="51">
                  <a:moveTo>
                    <a:pt x="41" y="65"/>
                  </a:moveTo>
                  <a:cubicBezTo>
                    <a:pt x="40" y="57"/>
                    <a:pt x="40" y="57"/>
                    <a:pt x="40" y="57"/>
                  </a:cubicBezTo>
                  <a:cubicBezTo>
                    <a:pt x="39" y="57"/>
                    <a:pt x="39" y="57"/>
                    <a:pt x="39" y="57"/>
                  </a:cubicBezTo>
                  <a:cubicBezTo>
                    <a:pt x="36" y="62"/>
                    <a:pt x="29" y="67"/>
                    <a:pt x="20" y="67"/>
                  </a:cubicBezTo>
                  <a:cubicBezTo>
                    <a:pt x="7" y="67"/>
                    <a:pt x="0" y="58"/>
                    <a:pt x="0" y="48"/>
                  </a:cubicBezTo>
                  <a:cubicBezTo>
                    <a:pt x="0" y="33"/>
                    <a:pt x="14" y="25"/>
                    <a:pt x="39" y="25"/>
                  </a:cubicBezTo>
                  <a:cubicBezTo>
                    <a:pt x="39" y="23"/>
                    <a:pt x="39" y="23"/>
                    <a:pt x="39" y="23"/>
                  </a:cubicBezTo>
                  <a:cubicBezTo>
                    <a:pt x="39" y="18"/>
                    <a:pt x="37" y="9"/>
                    <a:pt x="24" y="9"/>
                  </a:cubicBezTo>
                  <a:cubicBezTo>
                    <a:pt x="18" y="9"/>
                    <a:pt x="12" y="10"/>
                    <a:pt x="8" y="13"/>
                  </a:cubicBezTo>
                  <a:cubicBezTo>
                    <a:pt x="5" y="6"/>
                    <a:pt x="5" y="6"/>
                    <a:pt x="5" y="6"/>
                  </a:cubicBezTo>
                  <a:cubicBezTo>
                    <a:pt x="10" y="2"/>
                    <a:pt x="18" y="0"/>
                    <a:pt x="26" y="0"/>
                  </a:cubicBezTo>
                  <a:cubicBezTo>
                    <a:pt x="45" y="0"/>
                    <a:pt x="50" y="13"/>
                    <a:pt x="50" y="26"/>
                  </a:cubicBezTo>
                  <a:cubicBezTo>
                    <a:pt x="50" y="50"/>
                    <a:pt x="50" y="50"/>
                    <a:pt x="50" y="50"/>
                  </a:cubicBezTo>
                  <a:cubicBezTo>
                    <a:pt x="50" y="56"/>
                    <a:pt x="51" y="61"/>
                    <a:pt x="51" y="65"/>
                  </a:cubicBezTo>
                  <a:lnTo>
                    <a:pt x="41" y="65"/>
                  </a:lnTo>
                  <a:close/>
                  <a:moveTo>
                    <a:pt x="39" y="33"/>
                  </a:moveTo>
                  <a:cubicBezTo>
                    <a:pt x="26" y="32"/>
                    <a:pt x="12" y="35"/>
                    <a:pt x="12" y="47"/>
                  </a:cubicBezTo>
                  <a:cubicBezTo>
                    <a:pt x="12" y="55"/>
                    <a:pt x="17" y="58"/>
                    <a:pt x="23" y="58"/>
                  </a:cubicBezTo>
                  <a:cubicBezTo>
                    <a:pt x="31" y="58"/>
                    <a:pt x="37" y="53"/>
                    <a:pt x="38" y="47"/>
                  </a:cubicBezTo>
                  <a:cubicBezTo>
                    <a:pt x="39" y="46"/>
                    <a:pt x="39" y="45"/>
                    <a:pt x="39" y="44"/>
                  </a:cubicBezTo>
                  <a:lnTo>
                    <a:pt x="39" y="3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1" name="Google Shape;1921;p50"/>
            <p:cNvSpPr/>
            <p:nvPr/>
          </p:nvSpPr>
          <p:spPr>
            <a:xfrm>
              <a:off x="3706263" y="1042630"/>
              <a:ext cx="19506" cy="24566"/>
            </a:xfrm>
            <a:custGeom>
              <a:rect b="b" l="l" r="r" t="t"/>
              <a:pathLst>
                <a:path extrusionOk="0" h="67" w="42">
                  <a:moveTo>
                    <a:pt x="3" y="53"/>
                  </a:moveTo>
                  <a:cubicBezTo>
                    <a:pt x="7" y="56"/>
                    <a:pt x="13" y="58"/>
                    <a:pt x="19" y="58"/>
                  </a:cubicBezTo>
                  <a:cubicBezTo>
                    <a:pt x="27" y="58"/>
                    <a:pt x="31" y="54"/>
                    <a:pt x="31" y="49"/>
                  </a:cubicBezTo>
                  <a:cubicBezTo>
                    <a:pt x="31" y="43"/>
                    <a:pt x="28" y="40"/>
                    <a:pt x="19" y="37"/>
                  </a:cubicBezTo>
                  <a:cubicBezTo>
                    <a:pt x="8" y="33"/>
                    <a:pt x="2" y="26"/>
                    <a:pt x="2" y="19"/>
                  </a:cubicBezTo>
                  <a:cubicBezTo>
                    <a:pt x="2" y="8"/>
                    <a:pt x="11" y="0"/>
                    <a:pt x="24" y="0"/>
                  </a:cubicBezTo>
                  <a:cubicBezTo>
                    <a:pt x="31" y="0"/>
                    <a:pt x="36" y="2"/>
                    <a:pt x="40" y="4"/>
                  </a:cubicBezTo>
                  <a:cubicBezTo>
                    <a:pt x="37" y="12"/>
                    <a:pt x="37" y="12"/>
                    <a:pt x="37" y="12"/>
                  </a:cubicBezTo>
                  <a:cubicBezTo>
                    <a:pt x="35" y="11"/>
                    <a:pt x="30" y="9"/>
                    <a:pt x="24" y="9"/>
                  </a:cubicBezTo>
                  <a:cubicBezTo>
                    <a:pt x="17" y="9"/>
                    <a:pt x="13" y="13"/>
                    <a:pt x="13" y="17"/>
                  </a:cubicBezTo>
                  <a:cubicBezTo>
                    <a:pt x="13" y="23"/>
                    <a:pt x="17" y="25"/>
                    <a:pt x="26" y="28"/>
                  </a:cubicBezTo>
                  <a:cubicBezTo>
                    <a:pt x="37" y="32"/>
                    <a:pt x="42" y="38"/>
                    <a:pt x="42" y="47"/>
                  </a:cubicBezTo>
                  <a:cubicBezTo>
                    <a:pt x="42" y="59"/>
                    <a:pt x="34" y="67"/>
                    <a:pt x="18" y="67"/>
                  </a:cubicBezTo>
                  <a:cubicBezTo>
                    <a:pt x="11" y="67"/>
                    <a:pt x="5" y="65"/>
                    <a:pt x="0" y="62"/>
                  </a:cubicBezTo>
                  <a:lnTo>
                    <a:pt x="3" y="5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2" name="Google Shape;1922;p50"/>
            <p:cNvSpPr/>
            <p:nvPr/>
          </p:nvSpPr>
          <p:spPr>
            <a:xfrm>
              <a:off x="3725818" y="1042630"/>
              <a:ext cx="14532" cy="24566"/>
            </a:xfrm>
            <a:custGeom>
              <a:rect b="b" l="l" r="r" t="t"/>
              <a:pathLst>
                <a:path extrusionOk="0" h="67" w="41">
                  <a:moveTo>
                    <a:pt x="3" y="53"/>
                  </a:moveTo>
                  <a:cubicBezTo>
                    <a:pt x="6" y="56"/>
                    <a:pt x="12" y="58"/>
                    <a:pt x="18" y="58"/>
                  </a:cubicBezTo>
                  <a:cubicBezTo>
                    <a:pt x="26" y="58"/>
                    <a:pt x="30" y="54"/>
                    <a:pt x="30" y="49"/>
                  </a:cubicBezTo>
                  <a:cubicBezTo>
                    <a:pt x="30" y="43"/>
                    <a:pt x="27" y="40"/>
                    <a:pt x="18" y="37"/>
                  </a:cubicBezTo>
                  <a:cubicBezTo>
                    <a:pt x="7" y="33"/>
                    <a:pt x="1" y="26"/>
                    <a:pt x="1" y="19"/>
                  </a:cubicBezTo>
                  <a:cubicBezTo>
                    <a:pt x="1" y="8"/>
                    <a:pt x="10" y="0"/>
                    <a:pt x="24" y="0"/>
                  </a:cubicBezTo>
                  <a:cubicBezTo>
                    <a:pt x="30" y="0"/>
                    <a:pt x="36" y="2"/>
                    <a:pt x="39" y="4"/>
                  </a:cubicBezTo>
                  <a:cubicBezTo>
                    <a:pt x="36" y="12"/>
                    <a:pt x="36" y="12"/>
                    <a:pt x="36" y="12"/>
                  </a:cubicBezTo>
                  <a:cubicBezTo>
                    <a:pt x="34" y="11"/>
                    <a:pt x="29" y="9"/>
                    <a:pt x="23" y="9"/>
                  </a:cubicBezTo>
                  <a:cubicBezTo>
                    <a:pt x="16" y="9"/>
                    <a:pt x="13" y="13"/>
                    <a:pt x="13" y="17"/>
                  </a:cubicBezTo>
                  <a:cubicBezTo>
                    <a:pt x="13" y="23"/>
                    <a:pt x="16" y="25"/>
                    <a:pt x="25" y="28"/>
                  </a:cubicBezTo>
                  <a:cubicBezTo>
                    <a:pt x="36" y="32"/>
                    <a:pt x="41" y="38"/>
                    <a:pt x="41" y="47"/>
                  </a:cubicBezTo>
                  <a:cubicBezTo>
                    <a:pt x="41" y="59"/>
                    <a:pt x="33" y="67"/>
                    <a:pt x="18" y="67"/>
                  </a:cubicBezTo>
                  <a:cubicBezTo>
                    <a:pt x="11" y="67"/>
                    <a:pt x="4" y="65"/>
                    <a:pt x="0" y="62"/>
                  </a:cubicBezTo>
                  <a:lnTo>
                    <a:pt x="3" y="5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3" name="Google Shape;1923;p50"/>
            <p:cNvSpPr/>
            <p:nvPr/>
          </p:nvSpPr>
          <p:spPr>
            <a:xfrm>
              <a:off x="3745373" y="1042630"/>
              <a:ext cx="34099" cy="24248"/>
            </a:xfrm>
            <a:custGeom>
              <a:rect b="b" l="l" r="r" t="t"/>
              <a:pathLst>
                <a:path extrusionOk="0" h="64" w="93">
                  <a:moveTo>
                    <a:pt x="12" y="0"/>
                  </a:moveTo>
                  <a:cubicBezTo>
                    <a:pt x="20" y="33"/>
                    <a:pt x="20" y="33"/>
                    <a:pt x="20" y="33"/>
                  </a:cubicBezTo>
                  <a:cubicBezTo>
                    <a:pt x="22" y="40"/>
                    <a:pt x="24" y="47"/>
                    <a:pt x="25" y="53"/>
                  </a:cubicBezTo>
                  <a:cubicBezTo>
                    <a:pt x="26" y="53"/>
                    <a:pt x="26" y="53"/>
                    <a:pt x="26" y="53"/>
                  </a:cubicBezTo>
                  <a:cubicBezTo>
                    <a:pt x="27" y="47"/>
                    <a:pt x="29" y="40"/>
                    <a:pt x="31" y="33"/>
                  </a:cubicBezTo>
                  <a:cubicBezTo>
                    <a:pt x="42" y="0"/>
                    <a:pt x="42" y="0"/>
                    <a:pt x="42" y="0"/>
                  </a:cubicBezTo>
                  <a:cubicBezTo>
                    <a:pt x="51" y="0"/>
                    <a:pt x="51" y="0"/>
                    <a:pt x="51" y="0"/>
                  </a:cubicBezTo>
                  <a:cubicBezTo>
                    <a:pt x="61" y="32"/>
                    <a:pt x="61" y="32"/>
                    <a:pt x="61" y="32"/>
                  </a:cubicBezTo>
                  <a:cubicBezTo>
                    <a:pt x="64" y="40"/>
                    <a:pt x="65" y="47"/>
                    <a:pt x="67" y="53"/>
                  </a:cubicBezTo>
                  <a:cubicBezTo>
                    <a:pt x="67" y="53"/>
                    <a:pt x="67" y="53"/>
                    <a:pt x="67" y="53"/>
                  </a:cubicBezTo>
                  <a:cubicBezTo>
                    <a:pt x="68" y="47"/>
                    <a:pt x="70" y="40"/>
                    <a:pt x="72" y="32"/>
                  </a:cubicBezTo>
                  <a:cubicBezTo>
                    <a:pt x="81" y="0"/>
                    <a:pt x="81" y="0"/>
                    <a:pt x="81" y="0"/>
                  </a:cubicBezTo>
                  <a:cubicBezTo>
                    <a:pt x="93" y="0"/>
                    <a:pt x="93" y="0"/>
                    <a:pt x="93" y="0"/>
                  </a:cubicBezTo>
                  <a:cubicBezTo>
                    <a:pt x="72" y="64"/>
                    <a:pt x="72" y="64"/>
                    <a:pt x="72" y="64"/>
                  </a:cubicBezTo>
                  <a:cubicBezTo>
                    <a:pt x="62" y="64"/>
                    <a:pt x="62" y="64"/>
                    <a:pt x="62" y="64"/>
                  </a:cubicBezTo>
                  <a:cubicBezTo>
                    <a:pt x="52" y="34"/>
                    <a:pt x="52" y="34"/>
                    <a:pt x="52" y="34"/>
                  </a:cubicBezTo>
                  <a:cubicBezTo>
                    <a:pt x="50" y="27"/>
                    <a:pt x="48" y="20"/>
                    <a:pt x="46" y="13"/>
                  </a:cubicBezTo>
                  <a:cubicBezTo>
                    <a:pt x="46" y="13"/>
                    <a:pt x="46" y="13"/>
                    <a:pt x="46" y="13"/>
                  </a:cubicBezTo>
                  <a:cubicBezTo>
                    <a:pt x="44" y="20"/>
                    <a:pt x="42" y="27"/>
                    <a:pt x="40" y="34"/>
                  </a:cubicBezTo>
                  <a:cubicBezTo>
                    <a:pt x="30" y="64"/>
                    <a:pt x="30" y="64"/>
                    <a:pt x="30" y="64"/>
                  </a:cubicBezTo>
                  <a:cubicBezTo>
                    <a:pt x="19" y="64"/>
                    <a:pt x="19" y="64"/>
                    <a:pt x="19" y="64"/>
                  </a:cubicBezTo>
                  <a:cubicBezTo>
                    <a:pt x="0" y="0"/>
                    <a:pt x="0" y="0"/>
                    <a:pt x="0" y="0"/>
                  </a:cubicBezTo>
                  <a:lnTo>
                    <a:pt x="12"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4" name="Google Shape;1924;p50"/>
            <p:cNvSpPr/>
            <p:nvPr/>
          </p:nvSpPr>
          <p:spPr>
            <a:xfrm>
              <a:off x="3779594" y="1042630"/>
              <a:ext cx="24639" cy="24566"/>
            </a:xfrm>
            <a:custGeom>
              <a:rect b="b" l="l" r="r" t="t"/>
              <a:pathLst>
                <a:path extrusionOk="0" h="67" w="63">
                  <a:moveTo>
                    <a:pt x="63" y="33"/>
                  </a:moveTo>
                  <a:cubicBezTo>
                    <a:pt x="63" y="56"/>
                    <a:pt x="46" y="67"/>
                    <a:pt x="31" y="67"/>
                  </a:cubicBezTo>
                  <a:cubicBezTo>
                    <a:pt x="14" y="67"/>
                    <a:pt x="0" y="54"/>
                    <a:pt x="0" y="34"/>
                  </a:cubicBezTo>
                  <a:cubicBezTo>
                    <a:pt x="0" y="13"/>
                    <a:pt x="14" y="0"/>
                    <a:pt x="32" y="0"/>
                  </a:cubicBezTo>
                  <a:cubicBezTo>
                    <a:pt x="50" y="0"/>
                    <a:pt x="63" y="13"/>
                    <a:pt x="63" y="33"/>
                  </a:cubicBezTo>
                  <a:close/>
                  <a:moveTo>
                    <a:pt x="12" y="33"/>
                  </a:moveTo>
                  <a:cubicBezTo>
                    <a:pt x="12" y="47"/>
                    <a:pt x="20" y="58"/>
                    <a:pt x="31" y="58"/>
                  </a:cubicBezTo>
                  <a:cubicBezTo>
                    <a:pt x="43" y="58"/>
                    <a:pt x="51" y="48"/>
                    <a:pt x="51" y="33"/>
                  </a:cubicBezTo>
                  <a:cubicBezTo>
                    <a:pt x="51" y="22"/>
                    <a:pt x="45" y="9"/>
                    <a:pt x="32" y="9"/>
                  </a:cubicBezTo>
                  <a:cubicBezTo>
                    <a:pt x="18" y="9"/>
                    <a:pt x="12" y="21"/>
                    <a:pt x="12" y="33"/>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5" name="Google Shape;1925;p50"/>
            <p:cNvSpPr/>
            <p:nvPr/>
          </p:nvSpPr>
          <p:spPr>
            <a:xfrm>
              <a:off x="3808927" y="1042630"/>
              <a:ext cx="9777" cy="24627"/>
            </a:xfrm>
            <a:custGeom>
              <a:rect b="b" l="l" r="r" t="t"/>
              <a:pathLst>
                <a:path extrusionOk="0" h="65" w="32">
                  <a:moveTo>
                    <a:pt x="0" y="21"/>
                  </a:moveTo>
                  <a:cubicBezTo>
                    <a:pt x="0" y="14"/>
                    <a:pt x="0" y="7"/>
                    <a:pt x="0" y="1"/>
                  </a:cubicBezTo>
                  <a:cubicBezTo>
                    <a:pt x="10" y="1"/>
                    <a:pt x="10" y="1"/>
                    <a:pt x="10" y="1"/>
                  </a:cubicBezTo>
                  <a:cubicBezTo>
                    <a:pt x="10" y="14"/>
                    <a:pt x="10" y="14"/>
                    <a:pt x="10" y="14"/>
                  </a:cubicBezTo>
                  <a:cubicBezTo>
                    <a:pt x="11" y="14"/>
                    <a:pt x="11" y="14"/>
                    <a:pt x="11" y="14"/>
                  </a:cubicBezTo>
                  <a:cubicBezTo>
                    <a:pt x="14" y="5"/>
                    <a:pt x="21" y="0"/>
                    <a:pt x="29" y="0"/>
                  </a:cubicBezTo>
                  <a:cubicBezTo>
                    <a:pt x="30" y="0"/>
                    <a:pt x="31" y="0"/>
                    <a:pt x="32" y="0"/>
                  </a:cubicBezTo>
                  <a:cubicBezTo>
                    <a:pt x="32" y="11"/>
                    <a:pt x="32" y="11"/>
                    <a:pt x="32" y="11"/>
                  </a:cubicBezTo>
                  <a:cubicBezTo>
                    <a:pt x="31" y="11"/>
                    <a:pt x="30" y="11"/>
                    <a:pt x="28" y="11"/>
                  </a:cubicBezTo>
                  <a:cubicBezTo>
                    <a:pt x="20" y="11"/>
                    <a:pt x="14" y="17"/>
                    <a:pt x="12" y="26"/>
                  </a:cubicBezTo>
                  <a:cubicBezTo>
                    <a:pt x="12" y="27"/>
                    <a:pt x="12" y="29"/>
                    <a:pt x="12" y="31"/>
                  </a:cubicBezTo>
                  <a:cubicBezTo>
                    <a:pt x="12" y="65"/>
                    <a:pt x="12" y="65"/>
                    <a:pt x="12" y="65"/>
                  </a:cubicBezTo>
                  <a:cubicBezTo>
                    <a:pt x="0" y="65"/>
                    <a:pt x="0" y="65"/>
                    <a:pt x="0" y="65"/>
                  </a:cubicBezTo>
                  <a:lnTo>
                    <a:pt x="0" y="2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6" name="Google Shape;1926;p50"/>
            <p:cNvSpPr/>
            <p:nvPr/>
          </p:nvSpPr>
          <p:spPr>
            <a:xfrm>
              <a:off x="3823593" y="1032852"/>
              <a:ext cx="19384" cy="33671"/>
            </a:xfrm>
            <a:custGeom>
              <a:rect b="b" l="l" r="r" t="t"/>
              <a:pathLst>
                <a:path extrusionOk="0" h="95" w="61">
                  <a:moveTo>
                    <a:pt x="60" y="0"/>
                  </a:moveTo>
                  <a:cubicBezTo>
                    <a:pt x="60" y="77"/>
                    <a:pt x="60" y="77"/>
                    <a:pt x="60" y="77"/>
                  </a:cubicBezTo>
                  <a:cubicBezTo>
                    <a:pt x="60" y="82"/>
                    <a:pt x="60" y="89"/>
                    <a:pt x="61" y="93"/>
                  </a:cubicBezTo>
                  <a:cubicBezTo>
                    <a:pt x="50" y="93"/>
                    <a:pt x="50" y="93"/>
                    <a:pt x="50" y="93"/>
                  </a:cubicBezTo>
                  <a:cubicBezTo>
                    <a:pt x="50" y="82"/>
                    <a:pt x="50" y="82"/>
                    <a:pt x="50" y="82"/>
                  </a:cubicBezTo>
                  <a:cubicBezTo>
                    <a:pt x="50" y="82"/>
                    <a:pt x="50" y="82"/>
                    <a:pt x="50" y="82"/>
                  </a:cubicBezTo>
                  <a:cubicBezTo>
                    <a:pt x="46" y="89"/>
                    <a:pt x="38" y="95"/>
                    <a:pt x="28" y="95"/>
                  </a:cubicBezTo>
                  <a:cubicBezTo>
                    <a:pt x="12" y="95"/>
                    <a:pt x="1" y="82"/>
                    <a:pt x="1" y="62"/>
                  </a:cubicBezTo>
                  <a:cubicBezTo>
                    <a:pt x="0" y="41"/>
                    <a:pt x="14" y="28"/>
                    <a:pt x="29" y="28"/>
                  </a:cubicBezTo>
                  <a:cubicBezTo>
                    <a:pt x="39" y="28"/>
                    <a:pt x="45" y="33"/>
                    <a:pt x="48" y="38"/>
                  </a:cubicBezTo>
                  <a:cubicBezTo>
                    <a:pt x="49" y="38"/>
                    <a:pt x="49" y="38"/>
                    <a:pt x="49" y="38"/>
                  </a:cubicBezTo>
                  <a:cubicBezTo>
                    <a:pt x="49" y="0"/>
                    <a:pt x="49" y="0"/>
                    <a:pt x="49" y="0"/>
                  </a:cubicBezTo>
                  <a:lnTo>
                    <a:pt x="60" y="0"/>
                  </a:lnTo>
                  <a:close/>
                  <a:moveTo>
                    <a:pt x="49" y="55"/>
                  </a:moveTo>
                  <a:cubicBezTo>
                    <a:pt x="49" y="54"/>
                    <a:pt x="49" y="52"/>
                    <a:pt x="48" y="51"/>
                  </a:cubicBezTo>
                  <a:cubicBezTo>
                    <a:pt x="46" y="43"/>
                    <a:pt x="40" y="37"/>
                    <a:pt x="31" y="37"/>
                  </a:cubicBezTo>
                  <a:cubicBezTo>
                    <a:pt x="19" y="37"/>
                    <a:pt x="12" y="48"/>
                    <a:pt x="12" y="62"/>
                  </a:cubicBezTo>
                  <a:cubicBezTo>
                    <a:pt x="12" y="75"/>
                    <a:pt x="19" y="85"/>
                    <a:pt x="31" y="85"/>
                  </a:cubicBezTo>
                  <a:cubicBezTo>
                    <a:pt x="39" y="85"/>
                    <a:pt x="46" y="80"/>
                    <a:pt x="48" y="72"/>
                  </a:cubicBezTo>
                  <a:cubicBezTo>
                    <a:pt x="49" y="70"/>
                    <a:pt x="49" y="68"/>
                    <a:pt x="49" y="66"/>
                  </a:cubicBezTo>
                  <a:lnTo>
                    <a:pt x="49" y="5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7" name="Google Shape;1927;p50"/>
            <p:cNvSpPr/>
            <p:nvPr/>
          </p:nvSpPr>
          <p:spPr>
            <a:xfrm>
              <a:off x="3657376" y="622196"/>
              <a:ext cx="1169263" cy="14471"/>
            </a:xfrm>
            <a:custGeom>
              <a:rect b="b" l="l" r="r" t="t"/>
              <a:pathLst>
                <a:path extrusionOk="0" h="37" w="3189">
                  <a:moveTo>
                    <a:pt x="3171" y="37"/>
                  </a:moveTo>
                  <a:cubicBezTo>
                    <a:pt x="19" y="37"/>
                    <a:pt x="19" y="37"/>
                    <a:pt x="19" y="37"/>
                  </a:cubicBezTo>
                  <a:cubicBezTo>
                    <a:pt x="8" y="37"/>
                    <a:pt x="0" y="29"/>
                    <a:pt x="0" y="19"/>
                  </a:cubicBezTo>
                  <a:cubicBezTo>
                    <a:pt x="0" y="9"/>
                    <a:pt x="8" y="0"/>
                    <a:pt x="19" y="0"/>
                  </a:cubicBezTo>
                  <a:cubicBezTo>
                    <a:pt x="3171" y="0"/>
                    <a:pt x="3171" y="0"/>
                    <a:pt x="3171" y="0"/>
                  </a:cubicBezTo>
                  <a:cubicBezTo>
                    <a:pt x="3181" y="0"/>
                    <a:pt x="3189" y="9"/>
                    <a:pt x="3189" y="19"/>
                  </a:cubicBezTo>
                  <a:cubicBezTo>
                    <a:pt x="3189" y="29"/>
                    <a:pt x="3181" y="37"/>
                    <a:pt x="3171" y="3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8" name="Google Shape;1928;p50"/>
            <p:cNvSpPr/>
            <p:nvPr/>
          </p:nvSpPr>
          <p:spPr>
            <a:xfrm>
              <a:off x="4454240" y="1335955"/>
              <a:ext cx="351597" cy="122464"/>
            </a:xfrm>
            <a:custGeom>
              <a:rect b="b" l="l" r="r" t="t"/>
              <a:pathLst>
                <a:path extrusionOk="0" h="334" w="992">
                  <a:moveTo>
                    <a:pt x="979" y="334"/>
                  </a:moveTo>
                  <a:cubicBezTo>
                    <a:pt x="13" y="334"/>
                    <a:pt x="13" y="334"/>
                    <a:pt x="13" y="334"/>
                  </a:cubicBezTo>
                  <a:cubicBezTo>
                    <a:pt x="6" y="334"/>
                    <a:pt x="0" y="328"/>
                    <a:pt x="0" y="321"/>
                  </a:cubicBezTo>
                  <a:cubicBezTo>
                    <a:pt x="0" y="13"/>
                    <a:pt x="0" y="13"/>
                    <a:pt x="0" y="13"/>
                  </a:cubicBezTo>
                  <a:cubicBezTo>
                    <a:pt x="0" y="6"/>
                    <a:pt x="6" y="0"/>
                    <a:pt x="13" y="0"/>
                  </a:cubicBezTo>
                  <a:cubicBezTo>
                    <a:pt x="979" y="0"/>
                    <a:pt x="979" y="0"/>
                    <a:pt x="979" y="0"/>
                  </a:cubicBezTo>
                  <a:cubicBezTo>
                    <a:pt x="987" y="0"/>
                    <a:pt x="992" y="6"/>
                    <a:pt x="992" y="13"/>
                  </a:cubicBezTo>
                  <a:cubicBezTo>
                    <a:pt x="992" y="321"/>
                    <a:pt x="992" y="321"/>
                    <a:pt x="992" y="321"/>
                  </a:cubicBezTo>
                  <a:cubicBezTo>
                    <a:pt x="992" y="328"/>
                    <a:pt x="987" y="334"/>
                    <a:pt x="979" y="334"/>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9" name="Google Shape;1929;p50"/>
            <p:cNvSpPr/>
            <p:nvPr/>
          </p:nvSpPr>
          <p:spPr>
            <a:xfrm>
              <a:off x="4556903" y="1375065"/>
              <a:ext cx="19555" cy="39110"/>
            </a:xfrm>
            <a:custGeom>
              <a:rect b="b" l="l" r="r" t="t"/>
              <a:pathLst>
                <a:path extrusionOk="0" h="8" w="4">
                  <a:moveTo>
                    <a:pt x="0" y="0"/>
                  </a:moveTo>
                  <a:lnTo>
                    <a:pt x="1" y="0"/>
                  </a:lnTo>
                  <a:lnTo>
                    <a:pt x="1" y="7"/>
                  </a:lnTo>
                  <a:lnTo>
                    <a:pt x="4" y="7"/>
                  </a:lnTo>
                  <a:lnTo>
                    <a:pt x="4" y="8"/>
                  </a:lnTo>
                  <a:lnTo>
                    <a:pt x="0" y="8"/>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0" name="Google Shape;1930;p50"/>
            <p:cNvSpPr/>
            <p:nvPr/>
          </p:nvSpPr>
          <p:spPr>
            <a:xfrm>
              <a:off x="4581347" y="1384843"/>
              <a:ext cx="24749" cy="29333"/>
            </a:xfrm>
            <a:custGeom>
              <a:rect b="b" l="l" r="r" t="t"/>
              <a:pathLst>
                <a:path extrusionOk="0" h="80" w="75">
                  <a:moveTo>
                    <a:pt x="75" y="40"/>
                  </a:moveTo>
                  <a:cubicBezTo>
                    <a:pt x="75" y="68"/>
                    <a:pt x="56" y="80"/>
                    <a:pt x="37" y="80"/>
                  </a:cubicBezTo>
                  <a:cubicBezTo>
                    <a:pt x="16" y="80"/>
                    <a:pt x="0" y="65"/>
                    <a:pt x="0" y="41"/>
                  </a:cubicBezTo>
                  <a:cubicBezTo>
                    <a:pt x="0" y="15"/>
                    <a:pt x="17" y="0"/>
                    <a:pt x="38" y="0"/>
                  </a:cubicBezTo>
                  <a:cubicBezTo>
                    <a:pt x="60" y="0"/>
                    <a:pt x="75" y="16"/>
                    <a:pt x="75" y="40"/>
                  </a:cubicBezTo>
                  <a:close/>
                  <a:moveTo>
                    <a:pt x="14" y="40"/>
                  </a:moveTo>
                  <a:cubicBezTo>
                    <a:pt x="14" y="57"/>
                    <a:pt x="24" y="70"/>
                    <a:pt x="38" y="70"/>
                  </a:cubicBezTo>
                  <a:cubicBezTo>
                    <a:pt x="51" y="70"/>
                    <a:pt x="61" y="57"/>
                    <a:pt x="61" y="40"/>
                  </a:cubicBezTo>
                  <a:cubicBezTo>
                    <a:pt x="61" y="27"/>
                    <a:pt x="54" y="11"/>
                    <a:pt x="38" y="11"/>
                  </a:cubicBezTo>
                  <a:cubicBezTo>
                    <a:pt x="22" y="11"/>
                    <a:pt x="14" y="26"/>
                    <a:pt x="14" y="4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1" name="Google Shape;1931;p50"/>
            <p:cNvSpPr/>
            <p:nvPr/>
          </p:nvSpPr>
          <p:spPr>
            <a:xfrm>
              <a:off x="4610680" y="1384843"/>
              <a:ext cx="29039" cy="43412"/>
            </a:xfrm>
            <a:custGeom>
              <a:rect b="b" l="l" r="r" t="t"/>
              <a:pathLst>
                <a:path extrusionOk="0" h="111" w="72">
                  <a:moveTo>
                    <a:pt x="72" y="2"/>
                  </a:moveTo>
                  <a:cubicBezTo>
                    <a:pt x="71" y="7"/>
                    <a:pt x="71" y="14"/>
                    <a:pt x="71" y="23"/>
                  </a:cubicBezTo>
                  <a:cubicBezTo>
                    <a:pt x="71" y="67"/>
                    <a:pt x="71" y="67"/>
                    <a:pt x="71" y="67"/>
                  </a:cubicBezTo>
                  <a:cubicBezTo>
                    <a:pt x="71" y="85"/>
                    <a:pt x="68" y="96"/>
                    <a:pt x="60" y="102"/>
                  </a:cubicBezTo>
                  <a:cubicBezTo>
                    <a:pt x="53" y="109"/>
                    <a:pt x="42" y="111"/>
                    <a:pt x="32" y="111"/>
                  </a:cubicBezTo>
                  <a:cubicBezTo>
                    <a:pt x="23" y="111"/>
                    <a:pt x="13" y="109"/>
                    <a:pt x="7" y="105"/>
                  </a:cubicBezTo>
                  <a:cubicBezTo>
                    <a:pt x="10" y="95"/>
                    <a:pt x="10" y="95"/>
                    <a:pt x="10" y="95"/>
                  </a:cubicBezTo>
                  <a:cubicBezTo>
                    <a:pt x="15" y="98"/>
                    <a:pt x="23" y="101"/>
                    <a:pt x="33" y="101"/>
                  </a:cubicBezTo>
                  <a:cubicBezTo>
                    <a:pt x="47" y="101"/>
                    <a:pt x="57" y="93"/>
                    <a:pt x="57" y="74"/>
                  </a:cubicBezTo>
                  <a:cubicBezTo>
                    <a:pt x="57" y="65"/>
                    <a:pt x="57" y="65"/>
                    <a:pt x="57" y="65"/>
                  </a:cubicBezTo>
                  <a:cubicBezTo>
                    <a:pt x="57" y="65"/>
                    <a:pt x="57" y="65"/>
                    <a:pt x="57" y="65"/>
                  </a:cubicBezTo>
                  <a:cubicBezTo>
                    <a:pt x="53" y="72"/>
                    <a:pt x="45" y="78"/>
                    <a:pt x="33" y="78"/>
                  </a:cubicBezTo>
                  <a:cubicBezTo>
                    <a:pt x="14" y="78"/>
                    <a:pt x="0" y="62"/>
                    <a:pt x="0" y="41"/>
                  </a:cubicBezTo>
                  <a:cubicBezTo>
                    <a:pt x="0" y="15"/>
                    <a:pt x="17" y="0"/>
                    <a:pt x="35" y="0"/>
                  </a:cubicBezTo>
                  <a:cubicBezTo>
                    <a:pt x="48" y="0"/>
                    <a:pt x="55" y="7"/>
                    <a:pt x="59" y="13"/>
                  </a:cubicBezTo>
                  <a:cubicBezTo>
                    <a:pt x="59" y="13"/>
                    <a:pt x="59" y="13"/>
                    <a:pt x="59" y="13"/>
                  </a:cubicBezTo>
                  <a:cubicBezTo>
                    <a:pt x="59" y="2"/>
                    <a:pt x="59" y="2"/>
                    <a:pt x="59" y="2"/>
                  </a:cubicBezTo>
                  <a:lnTo>
                    <a:pt x="72" y="2"/>
                  </a:lnTo>
                  <a:close/>
                  <a:moveTo>
                    <a:pt x="57" y="32"/>
                  </a:moveTo>
                  <a:cubicBezTo>
                    <a:pt x="57" y="30"/>
                    <a:pt x="57" y="28"/>
                    <a:pt x="56" y="26"/>
                  </a:cubicBezTo>
                  <a:cubicBezTo>
                    <a:pt x="54" y="18"/>
                    <a:pt x="47" y="11"/>
                    <a:pt x="37" y="11"/>
                  </a:cubicBezTo>
                  <a:cubicBezTo>
                    <a:pt x="24" y="11"/>
                    <a:pt x="14" y="22"/>
                    <a:pt x="14" y="40"/>
                  </a:cubicBezTo>
                  <a:cubicBezTo>
                    <a:pt x="14" y="55"/>
                    <a:pt x="22" y="68"/>
                    <a:pt x="37" y="68"/>
                  </a:cubicBezTo>
                  <a:cubicBezTo>
                    <a:pt x="45" y="68"/>
                    <a:pt x="53" y="62"/>
                    <a:pt x="56" y="53"/>
                  </a:cubicBezTo>
                  <a:cubicBezTo>
                    <a:pt x="57" y="51"/>
                    <a:pt x="57" y="48"/>
                    <a:pt x="57" y="46"/>
                  </a:cubicBezTo>
                  <a:lnTo>
                    <a:pt x="57" y="3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2" name="Google Shape;1932;p50"/>
            <p:cNvSpPr/>
            <p:nvPr/>
          </p:nvSpPr>
          <p:spPr>
            <a:xfrm>
              <a:off x="4644901" y="1375065"/>
              <a:ext cx="4840" cy="38866"/>
            </a:xfrm>
            <a:custGeom>
              <a:rect b="b" l="l" r="r" t="t"/>
              <a:pathLst>
                <a:path extrusionOk="0" h="106" w="18">
                  <a:moveTo>
                    <a:pt x="18" y="8"/>
                  </a:moveTo>
                  <a:cubicBezTo>
                    <a:pt x="18" y="13"/>
                    <a:pt x="14" y="17"/>
                    <a:pt x="9" y="17"/>
                  </a:cubicBezTo>
                  <a:cubicBezTo>
                    <a:pt x="4" y="17"/>
                    <a:pt x="0" y="13"/>
                    <a:pt x="0" y="8"/>
                  </a:cubicBezTo>
                  <a:cubicBezTo>
                    <a:pt x="0" y="4"/>
                    <a:pt x="4" y="0"/>
                    <a:pt x="9" y="0"/>
                  </a:cubicBezTo>
                  <a:cubicBezTo>
                    <a:pt x="14" y="0"/>
                    <a:pt x="18" y="4"/>
                    <a:pt x="18" y="8"/>
                  </a:cubicBezTo>
                  <a:close/>
                  <a:moveTo>
                    <a:pt x="2" y="106"/>
                  </a:moveTo>
                  <a:cubicBezTo>
                    <a:pt x="2" y="30"/>
                    <a:pt x="2" y="30"/>
                    <a:pt x="2" y="30"/>
                  </a:cubicBezTo>
                  <a:cubicBezTo>
                    <a:pt x="16" y="30"/>
                    <a:pt x="16" y="30"/>
                    <a:pt x="16" y="30"/>
                  </a:cubicBezTo>
                  <a:cubicBezTo>
                    <a:pt x="16" y="106"/>
                    <a:pt x="16" y="106"/>
                    <a:pt x="16" y="106"/>
                  </a:cubicBezTo>
                  <a:lnTo>
                    <a:pt x="2" y="10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3" name="Google Shape;1933;p50"/>
            <p:cNvSpPr/>
            <p:nvPr/>
          </p:nvSpPr>
          <p:spPr>
            <a:xfrm>
              <a:off x="4659567" y="1384843"/>
              <a:ext cx="24627" cy="29553"/>
            </a:xfrm>
            <a:custGeom>
              <a:rect b="b" l="l" r="r" t="t"/>
              <a:pathLst>
                <a:path extrusionOk="0" h="78" w="65">
                  <a:moveTo>
                    <a:pt x="0" y="23"/>
                  </a:moveTo>
                  <a:cubicBezTo>
                    <a:pt x="0" y="15"/>
                    <a:pt x="0" y="8"/>
                    <a:pt x="0" y="2"/>
                  </a:cubicBezTo>
                  <a:cubicBezTo>
                    <a:pt x="12" y="2"/>
                    <a:pt x="12" y="2"/>
                    <a:pt x="12" y="2"/>
                  </a:cubicBezTo>
                  <a:cubicBezTo>
                    <a:pt x="13" y="15"/>
                    <a:pt x="13" y="15"/>
                    <a:pt x="13" y="15"/>
                  </a:cubicBezTo>
                  <a:cubicBezTo>
                    <a:pt x="13" y="15"/>
                    <a:pt x="13" y="15"/>
                    <a:pt x="13" y="15"/>
                  </a:cubicBezTo>
                  <a:cubicBezTo>
                    <a:pt x="17" y="7"/>
                    <a:pt x="26" y="0"/>
                    <a:pt x="38" y="0"/>
                  </a:cubicBezTo>
                  <a:cubicBezTo>
                    <a:pt x="49" y="0"/>
                    <a:pt x="65" y="7"/>
                    <a:pt x="65" y="33"/>
                  </a:cubicBezTo>
                  <a:cubicBezTo>
                    <a:pt x="65" y="78"/>
                    <a:pt x="65" y="78"/>
                    <a:pt x="65" y="78"/>
                  </a:cubicBezTo>
                  <a:cubicBezTo>
                    <a:pt x="51" y="78"/>
                    <a:pt x="51" y="78"/>
                    <a:pt x="51" y="78"/>
                  </a:cubicBezTo>
                  <a:cubicBezTo>
                    <a:pt x="51" y="34"/>
                    <a:pt x="51" y="34"/>
                    <a:pt x="51" y="34"/>
                  </a:cubicBezTo>
                  <a:cubicBezTo>
                    <a:pt x="51" y="22"/>
                    <a:pt x="47" y="12"/>
                    <a:pt x="34" y="12"/>
                  </a:cubicBezTo>
                  <a:cubicBezTo>
                    <a:pt x="25" y="12"/>
                    <a:pt x="17" y="18"/>
                    <a:pt x="15" y="26"/>
                  </a:cubicBezTo>
                  <a:cubicBezTo>
                    <a:pt x="14" y="28"/>
                    <a:pt x="14" y="30"/>
                    <a:pt x="14" y="32"/>
                  </a:cubicBezTo>
                  <a:cubicBezTo>
                    <a:pt x="14" y="78"/>
                    <a:pt x="14" y="78"/>
                    <a:pt x="14" y="78"/>
                  </a:cubicBezTo>
                  <a:cubicBezTo>
                    <a:pt x="0" y="78"/>
                    <a:pt x="0" y="78"/>
                    <a:pt x="0" y="78"/>
                  </a:cubicBezTo>
                  <a:lnTo>
                    <a:pt x="0" y="2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4" name="Google Shape;1934;p50"/>
            <p:cNvSpPr/>
            <p:nvPr/>
          </p:nvSpPr>
          <p:spPr>
            <a:xfrm>
              <a:off x="3896924" y="1639058"/>
              <a:ext cx="689311" cy="119164"/>
            </a:xfrm>
            <a:custGeom>
              <a:rect b="b" l="l" r="r" t="t"/>
              <a:pathLst>
                <a:path extrusionOk="0" h="325" w="1880">
                  <a:moveTo>
                    <a:pt x="1868" y="325"/>
                  </a:moveTo>
                  <a:cubicBezTo>
                    <a:pt x="11" y="325"/>
                    <a:pt x="11" y="325"/>
                    <a:pt x="11" y="325"/>
                  </a:cubicBezTo>
                  <a:cubicBezTo>
                    <a:pt x="5" y="325"/>
                    <a:pt x="0" y="319"/>
                    <a:pt x="0" y="313"/>
                  </a:cubicBezTo>
                  <a:cubicBezTo>
                    <a:pt x="0" y="11"/>
                    <a:pt x="0" y="11"/>
                    <a:pt x="0" y="11"/>
                  </a:cubicBezTo>
                  <a:cubicBezTo>
                    <a:pt x="0" y="5"/>
                    <a:pt x="5" y="0"/>
                    <a:pt x="11" y="0"/>
                  </a:cubicBezTo>
                  <a:cubicBezTo>
                    <a:pt x="1868" y="0"/>
                    <a:pt x="1868" y="0"/>
                    <a:pt x="1868" y="0"/>
                  </a:cubicBezTo>
                  <a:cubicBezTo>
                    <a:pt x="1875" y="0"/>
                    <a:pt x="1880" y="5"/>
                    <a:pt x="1880" y="11"/>
                  </a:cubicBezTo>
                  <a:cubicBezTo>
                    <a:pt x="1880" y="313"/>
                    <a:pt x="1880" y="313"/>
                    <a:pt x="1880" y="313"/>
                  </a:cubicBezTo>
                  <a:cubicBezTo>
                    <a:pt x="1880" y="319"/>
                    <a:pt x="1875" y="325"/>
                    <a:pt x="1868" y="325"/>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5" name="Google Shape;1935;p50"/>
            <p:cNvSpPr/>
            <p:nvPr/>
          </p:nvSpPr>
          <p:spPr>
            <a:xfrm>
              <a:off x="4009365" y="1678168"/>
              <a:ext cx="19653" cy="33732"/>
            </a:xfrm>
            <a:custGeom>
              <a:rect b="b" l="l" r="r" t="t"/>
              <a:pathLst>
                <a:path extrusionOk="0" h="92" w="67">
                  <a:moveTo>
                    <a:pt x="67" y="88"/>
                  </a:moveTo>
                  <a:cubicBezTo>
                    <a:pt x="63" y="90"/>
                    <a:pt x="55" y="92"/>
                    <a:pt x="44" y="92"/>
                  </a:cubicBezTo>
                  <a:cubicBezTo>
                    <a:pt x="19" y="92"/>
                    <a:pt x="0" y="76"/>
                    <a:pt x="0" y="47"/>
                  </a:cubicBezTo>
                  <a:cubicBezTo>
                    <a:pt x="0" y="19"/>
                    <a:pt x="19" y="0"/>
                    <a:pt x="46" y="0"/>
                  </a:cubicBezTo>
                  <a:cubicBezTo>
                    <a:pt x="57" y="0"/>
                    <a:pt x="64" y="3"/>
                    <a:pt x="67" y="4"/>
                  </a:cubicBezTo>
                  <a:cubicBezTo>
                    <a:pt x="65" y="14"/>
                    <a:pt x="65" y="14"/>
                    <a:pt x="65" y="14"/>
                  </a:cubicBezTo>
                  <a:cubicBezTo>
                    <a:pt x="60" y="12"/>
                    <a:pt x="54" y="10"/>
                    <a:pt x="47" y="10"/>
                  </a:cubicBezTo>
                  <a:cubicBezTo>
                    <a:pt x="26" y="10"/>
                    <a:pt x="12" y="23"/>
                    <a:pt x="12" y="47"/>
                  </a:cubicBezTo>
                  <a:cubicBezTo>
                    <a:pt x="12" y="68"/>
                    <a:pt x="24" y="82"/>
                    <a:pt x="46" y="82"/>
                  </a:cubicBezTo>
                  <a:cubicBezTo>
                    <a:pt x="53" y="82"/>
                    <a:pt x="60" y="81"/>
                    <a:pt x="65" y="79"/>
                  </a:cubicBezTo>
                  <a:lnTo>
                    <a:pt x="67" y="8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6" name="Google Shape;1936;p50"/>
            <p:cNvSpPr/>
            <p:nvPr/>
          </p:nvSpPr>
          <p:spPr>
            <a:xfrm>
              <a:off x="4033809" y="1687946"/>
              <a:ext cx="14862" cy="24199"/>
            </a:xfrm>
            <a:custGeom>
              <a:rect b="b" l="l" r="r" t="t"/>
              <a:pathLst>
                <a:path extrusionOk="0" h="66" w="32">
                  <a:moveTo>
                    <a:pt x="1" y="22"/>
                  </a:moveTo>
                  <a:cubicBezTo>
                    <a:pt x="1" y="14"/>
                    <a:pt x="1" y="8"/>
                    <a:pt x="0" y="2"/>
                  </a:cubicBezTo>
                  <a:cubicBezTo>
                    <a:pt x="10" y="2"/>
                    <a:pt x="10" y="2"/>
                    <a:pt x="10" y="2"/>
                  </a:cubicBezTo>
                  <a:cubicBezTo>
                    <a:pt x="11" y="14"/>
                    <a:pt x="11" y="14"/>
                    <a:pt x="11" y="14"/>
                  </a:cubicBezTo>
                  <a:cubicBezTo>
                    <a:pt x="11" y="14"/>
                    <a:pt x="11" y="14"/>
                    <a:pt x="11" y="14"/>
                  </a:cubicBezTo>
                  <a:cubicBezTo>
                    <a:pt x="14" y="6"/>
                    <a:pt x="21" y="0"/>
                    <a:pt x="29" y="0"/>
                  </a:cubicBezTo>
                  <a:cubicBezTo>
                    <a:pt x="30" y="0"/>
                    <a:pt x="31" y="0"/>
                    <a:pt x="32" y="1"/>
                  </a:cubicBezTo>
                  <a:cubicBezTo>
                    <a:pt x="32" y="12"/>
                    <a:pt x="32" y="12"/>
                    <a:pt x="32" y="12"/>
                  </a:cubicBezTo>
                  <a:cubicBezTo>
                    <a:pt x="31" y="11"/>
                    <a:pt x="30" y="11"/>
                    <a:pt x="28" y="11"/>
                  </a:cubicBezTo>
                  <a:cubicBezTo>
                    <a:pt x="20" y="11"/>
                    <a:pt x="14" y="18"/>
                    <a:pt x="13" y="26"/>
                  </a:cubicBezTo>
                  <a:cubicBezTo>
                    <a:pt x="12" y="28"/>
                    <a:pt x="12" y="30"/>
                    <a:pt x="12" y="32"/>
                  </a:cubicBezTo>
                  <a:cubicBezTo>
                    <a:pt x="12" y="66"/>
                    <a:pt x="12" y="66"/>
                    <a:pt x="12" y="66"/>
                  </a:cubicBezTo>
                  <a:cubicBezTo>
                    <a:pt x="1" y="66"/>
                    <a:pt x="1" y="66"/>
                    <a:pt x="1" y="66"/>
                  </a:cubicBezTo>
                  <a:lnTo>
                    <a:pt x="1" y="2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7" name="Google Shape;1937;p50"/>
            <p:cNvSpPr/>
            <p:nvPr/>
          </p:nvSpPr>
          <p:spPr>
            <a:xfrm>
              <a:off x="4048475" y="1687946"/>
              <a:ext cx="19848" cy="24566"/>
            </a:xfrm>
            <a:custGeom>
              <a:rect b="b" l="l" r="r" t="t"/>
              <a:pathLst>
                <a:path extrusionOk="0" h="67" w="56">
                  <a:moveTo>
                    <a:pt x="11" y="36"/>
                  </a:moveTo>
                  <a:cubicBezTo>
                    <a:pt x="11" y="52"/>
                    <a:pt x="21" y="58"/>
                    <a:pt x="33" y="58"/>
                  </a:cubicBezTo>
                  <a:cubicBezTo>
                    <a:pt x="41" y="58"/>
                    <a:pt x="46" y="57"/>
                    <a:pt x="51" y="55"/>
                  </a:cubicBezTo>
                  <a:cubicBezTo>
                    <a:pt x="53" y="63"/>
                    <a:pt x="53" y="63"/>
                    <a:pt x="53" y="63"/>
                  </a:cubicBezTo>
                  <a:cubicBezTo>
                    <a:pt x="48" y="65"/>
                    <a:pt x="41" y="67"/>
                    <a:pt x="31" y="67"/>
                  </a:cubicBezTo>
                  <a:cubicBezTo>
                    <a:pt x="12" y="67"/>
                    <a:pt x="0" y="54"/>
                    <a:pt x="0" y="35"/>
                  </a:cubicBezTo>
                  <a:cubicBezTo>
                    <a:pt x="0" y="16"/>
                    <a:pt x="11" y="0"/>
                    <a:pt x="30" y="0"/>
                  </a:cubicBezTo>
                  <a:cubicBezTo>
                    <a:pt x="51" y="0"/>
                    <a:pt x="56" y="19"/>
                    <a:pt x="56" y="30"/>
                  </a:cubicBezTo>
                  <a:cubicBezTo>
                    <a:pt x="56" y="33"/>
                    <a:pt x="56" y="35"/>
                    <a:pt x="56" y="36"/>
                  </a:cubicBezTo>
                  <a:lnTo>
                    <a:pt x="11" y="36"/>
                  </a:lnTo>
                  <a:close/>
                  <a:moveTo>
                    <a:pt x="45" y="28"/>
                  </a:moveTo>
                  <a:cubicBezTo>
                    <a:pt x="45" y="20"/>
                    <a:pt x="42" y="9"/>
                    <a:pt x="29" y="9"/>
                  </a:cubicBezTo>
                  <a:cubicBezTo>
                    <a:pt x="17" y="9"/>
                    <a:pt x="12" y="19"/>
                    <a:pt x="11" y="28"/>
                  </a:cubicBezTo>
                  <a:lnTo>
                    <a:pt x="45" y="2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8" name="Google Shape;1938;p50"/>
            <p:cNvSpPr/>
            <p:nvPr/>
          </p:nvSpPr>
          <p:spPr>
            <a:xfrm>
              <a:off x="4072919" y="1687946"/>
              <a:ext cx="19555" cy="24566"/>
            </a:xfrm>
            <a:custGeom>
              <a:rect b="b" l="l" r="r" t="t"/>
              <a:pathLst>
                <a:path extrusionOk="0" h="67" w="50">
                  <a:moveTo>
                    <a:pt x="40" y="66"/>
                  </a:moveTo>
                  <a:cubicBezTo>
                    <a:pt x="39" y="58"/>
                    <a:pt x="39" y="58"/>
                    <a:pt x="39" y="58"/>
                  </a:cubicBezTo>
                  <a:cubicBezTo>
                    <a:pt x="39" y="58"/>
                    <a:pt x="39" y="58"/>
                    <a:pt x="39" y="58"/>
                  </a:cubicBezTo>
                  <a:cubicBezTo>
                    <a:pt x="35" y="63"/>
                    <a:pt x="28" y="67"/>
                    <a:pt x="19" y="67"/>
                  </a:cubicBezTo>
                  <a:cubicBezTo>
                    <a:pt x="6" y="67"/>
                    <a:pt x="0" y="58"/>
                    <a:pt x="0" y="49"/>
                  </a:cubicBezTo>
                  <a:cubicBezTo>
                    <a:pt x="0" y="33"/>
                    <a:pt x="13" y="25"/>
                    <a:pt x="38" y="25"/>
                  </a:cubicBezTo>
                  <a:cubicBezTo>
                    <a:pt x="38" y="24"/>
                    <a:pt x="38" y="24"/>
                    <a:pt x="38" y="24"/>
                  </a:cubicBezTo>
                  <a:cubicBezTo>
                    <a:pt x="38" y="18"/>
                    <a:pt x="36" y="9"/>
                    <a:pt x="23" y="9"/>
                  </a:cubicBezTo>
                  <a:cubicBezTo>
                    <a:pt x="17" y="9"/>
                    <a:pt x="11" y="11"/>
                    <a:pt x="7" y="14"/>
                  </a:cubicBezTo>
                  <a:cubicBezTo>
                    <a:pt x="4" y="6"/>
                    <a:pt x="4" y="6"/>
                    <a:pt x="4" y="6"/>
                  </a:cubicBezTo>
                  <a:cubicBezTo>
                    <a:pt x="9" y="3"/>
                    <a:pt x="17" y="0"/>
                    <a:pt x="25" y="0"/>
                  </a:cubicBezTo>
                  <a:cubicBezTo>
                    <a:pt x="45" y="0"/>
                    <a:pt x="49" y="14"/>
                    <a:pt x="49" y="26"/>
                  </a:cubicBezTo>
                  <a:cubicBezTo>
                    <a:pt x="49" y="50"/>
                    <a:pt x="49" y="50"/>
                    <a:pt x="49" y="50"/>
                  </a:cubicBezTo>
                  <a:cubicBezTo>
                    <a:pt x="49" y="56"/>
                    <a:pt x="50" y="61"/>
                    <a:pt x="50" y="66"/>
                  </a:cubicBezTo>
                  <a:lnTo>
                    <a:pt x="40" y="66"/>
                  </a:lnTo>
                  <a:close/>
                  <a:moveTo>
                    <a:pt x="38" y="33"/>
                  </a:moveTo>
                  <a:cubicBezTo>
                    <a:pt x="26" y="33"/>
                    <a:pt x="11" y="35"/>
                    <a:pt x="11" y="47"/>
                  </a:cubicBezTo>
                  <a:cubicBezTo>
                    <a:pt x="11" y="55"/>
                    <a:pt x="16" y="59"/>
                    <a:pt x="22" y="59"/>
                  </a:cubicBezTo>
                  <a:cubicBezTo>
                    <a:pt x="30" y="59"/>
                    <a:pt x="36" y="53"/>
                    <a:pt x="38" y="48"/>
                  </a:cubicBezTo>
                  <a:cubicBezTo>
                    <a:pt x="38" y="47"/>
                    <a:pt x="38" y="45"/>
                    <a:pt x="38" y="44"/>
                  </a:cubicBezTo>
                  <a:lnTo>
                    <a:pt x="38" y="3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9" name="Google Shape;1939;p50"/>
            <p:cNvSpPr/>
            <p:nvPr/>
          </p:nvSpPr>
          <p:spPr>
            <a:xfrm>
              <a:off x="4097362" y="1683057"/>
              <a:ext cx="9753" cy="29773"/>
            </a:xfrm>
            <a:custGeom>
              <a:rect b="b" l="l" r="r" t="t"/>
              <a:pathLst>
                <a:path extrusionOk="0" h="84" w="38">
                  <a:moveTo>
                    <a:pt x="22" y="0"/>
                  </a:moveTo>
                  <a:cubicBezTo>
                    <a:pt x="22" y="19"/>
                    <a:pt x="22" y="19"/>
                    <a:pt x="22" y="19"/>
                  </a:cubicBezTo>
                  <a:cubicBezTo>
                    <a:pt x="38" y="19"/>
                    <a:pt x="38" y="19"/>
                    <a:pt x="38" y="19"/>
                  </a:cubicBezTo>
                  <a:cubicBezTo>
                    <a:pt x="38" y="28"/>
                    <a:pt x="38" y="28"/>
                    <a:pt x="38" y="28"/>
                  </a:cubicBezTo>
                  <a:cubicBezTo>
                    <a:pt x="22" y="28"/>
                    <a:pt x="22" y="28"/>
                    <a:pt x="22" y="28"/>
                  </a:cubicBezTo>
                  <a:cubicBezTo>
                    <a:pt x="22" y="62"/>
                    <a:pt x="22" y="62"/>
                    <a:pt x="22" y="62"/>
                  </a:cubicBezTo>
                  <a:cubicBezTo>
                    <a:pt x="22" y="70"/>
                    <a:pt x="24" y="74"/>
                    <a:pt x="30" y="74"/>
                  </a:cubicBezTo>
                  <a:cubicBezTo>
                    <a:pt x="33" y="74"/>
                    <a:pt x="36" y="74"/>
                    <a:pt x="37" y="74"/>
                  </a:cubicBezTo>
                  <a:cubicBezTo>
                    <a:pt x="38" y="82"/>
                    <a:pt x="38" y="82"/>
                    <a:pt x="38" y="82"/>
                  </a:cubicBezTo>
                  <a:cubicBezTo>
                    <a:pt x="35" y="83"/>
                    <a:pt x="32" y="84"/>
                    <a:pt x="27" y="84"/>
                  </a:cubicBezTo>
                  <a:cubicBezTo>
                    <a:pt x="22" y="84"/>
                    <a:pt x="17" y="82"/>
                    <a:pt x="15" y="79"/>
                  </a:cubicBezTo>
                  <a:cubicBezTo>
                    <a:pt x="11" y="76"/>
                    <a:pt x="10" y="70"/>
                    <a:pt x="10" y="62"/>
                  </a:cubicBezTo>
                  <a:cubicBezTo>
                    <a:pt x="10" y="28"/>
                    <a:pt x="10" y="28"/>
                    <a:pt x="10" y="28"/>
                  </a:cubicBezTo>
                  <a:cubicBezTo>
                    <a:pt x="0" y="28"/>
                    <a:pt x="0" y="28"/>
                    <a:pt x="0" y="28"/>
                  </a:cubicBezTo>
                  <a:cubicBezTo>
                    <a:pt x="0" y="19"/>
                    <a:pt x="0" y="19"/>
                    <a:pt x="0" y="19"/>
                  </a:cubicBezTo>
                  <a:cubicBezTo>
                    <a:pt x="10" y="19"/>
                    <a:pt x="10" y="19"/>
                    <a:pt x="10" y="19"/>
                  </a:cubicBezTo>
                  <a:cubicBezTo>
                    <a:pt x="10" y="4"/>
                    <a:pt x="10" y="4"/>
                    <a:pt x="10" y="4"/>
                  </a:cubicBezTo>
                  <a:lnTo>
                    <a:pt x="22"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0" name="Google Shape;1940;p50"/>
            <p:cNvSpPr/>
            <p:nvPr/>
          </p:nvSpPr>
          <p:spPr>
            <a:xfrm>
              <a:off x="4112028" y="1687946"/>
              <a:ext cx="19848" cy="24566"/>
            </a:xfrm>
            <a:custGeom>
              <a:rect b="b" l="l" r="r" t="t"/>
              <a:pathLst>
                <a:path extrusionOk="0" h="67" w="56">
                  <a:moveTo>
                    <a:pt x="11" y="36"/>
                  </a:moveTo>
                  <a:cubicBezTo>
                    <a:pt x="11" y="52"/>
                    <a:pt x="21" y="58"/>
                    <a:pt x="33" y="58"/>
                  </a:cubicBezTo>
                  <a:cubicBezTo>
                    <a:pt x="41" y="58"/>
                    <a:pt x="46" y="57"/>
                    <a:pt x="50" y="55"/>
                  </a:cubicBezTo>
                  <a:cubicBezTo>
                    <a:pt x="52" y="63"/>
                    <a:pt x="52" y="63"/>
                    <a:pt x="52" y="63"/>
                  </a:cubicBezTo>
                  <a:cubicBezTo>
                    <a:pt x="48" y="65"/>
                    <a:pt x="41" y="67"/>
                    <a:pt x="31" y="67"/>
                  </a:cubicBezTo>
                  <a:cubicBezTo>
                    <a:pt x="12" y="67"/>
                    <a:pt x="0" y="54"/>
                    <a:pt x="0" y="35"/>
                  </a:cubicBezTo>
                  <a:cubicBezTo>
                    <a:pt x="0" y="16"/>
                    <a:pt x="11" y="0"/>
                    <a:pt x="30" y="0"/>
                  </a:cubicBezTo>
                  <a:cubicBezTo>
                    <a:pt x="51" y="0"/>
                    <a:pt x="56" y="19"/>
                    <a:pt x="56" y="30"/>
                  </a:cubicBezTo>
                  <a:cubicBezTo>
                    <a:pt x="56" y="33"/>
                    <a:pt x="56" y="35"/>
                    <a:pt x="56" y="36"/>
                  </a:cubicBezTo>
                  <a:lnTo>
                    <a:pt x="11" y="36"/>
                  </a:lnTo>
                  <a:close/>
                  <a:moveTo>
                    <a:pt x="45" y="28"/>
                  </a:moveTo>
                  <a:cubicBezTo>
                    <a:pt x="45" y="20"/>
                    <a:pt x="42" y="9"/>
                    <a:pt x="29" y="9"/>
                  </a:cubicBezTo>
                  <a:cubicBezTo>
                    <a:pt x="17" y="9"/>
                    <a:pt x="12" y="19"/>
                    <a:pt x="11" y="28"/>
                  </a:cubicBezTo>
                  <a:lnTo>
                    <a:pt x="45" y="2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1" name="Google Shape;1941;p50"/>
            <p:cNvSpPr/>
            <p:nvPr/>
          </p:nvSpPr>
          <p:spPr>
            <a:xfrm>
              <a:off x="4146250" y="1687946"/>
              <a:ext cx="19323" cy="24566"/>
            </a:xfrm>
            <a:custGeom>
              <a:rect b="b" l="l" r="r" t="t"/>
              <a:pathLst>
                <a:path extrusionOk="0" h="67" w="51">
                  <a:moveTo>
                    <a:pt x="41" y="66"/>
                  </a:moveTo>
                  <a:cubicBezTo>
                    <a:pt x="40" y="58"/>
                    <a:pt x="40" y="58"/>
                    <a:pt x="40" y="58"/>
                  </a:cubicBezTo>
                  <a:cubicBezTo>
                    <a:pt x="39" y="58"/>
                    <a:pt x="39" y="58"/>
                    <a:pt x="39" y="58"/>
                  </a:cubicBezTo>
                  <a:cubicBezTo>
                    <a:pt x="36" y="63"/>
                    <a:pt x="29" y="67"/>
                    <a:pt x="20" y="67"/>
                  </a:cubicBezTo>
                  <a:cubicBezTo>
                    <a:pt x="7" y="67"/>
                    <a:pt x="0" y="58"/>
                    <a:pt x="0" y="49"/>
                  </a:cubicBezTo>
                  <a:cubicBezTo>
                    <a:pt x="0" y="33"/>
                    <a:pt x="14" y="25"/>
                    <a:pt x="39" y="25"/>
                  </a:cubicBezTo>
                  <a:cubicBezTo>
                    <a:pt x="39" y="24"/>
                    <a:pt x="39" y="24"/>
                    <a:pt x="39" y="24"/>
                  </a:cubicBezTo>
                  <a:cubicBezTo>
                    <a:pt x="39" y="18"/>
                    <a:pt x="37" y="9"/>
                    <a:pt x="24" y="9"/>
                  </a:cubicBezTo>
                  <a:cubicBezTo>
                    <a:pt x="18" y="9"/>
                    <a:pt x="12" y="11"/>
                    <a:pt x="8" y="14"/>
                  </a:cubicBezTo>
                  <a:cubicBezTo>
                    <a:pt x="5" y="6"/>
                    <a:pt x="5" y="6"/>
                    <a:pt x="5" y="6"/>
                  </a:cubicBezTo>
                  <a:cubicBezTo>
                    <a:pt x="10" y="3"/>
                    <a:pt x="18" y="0"/>
                    <a:pt x="26" y="0"/>
                  </a:cubicBezTo>
                  <a:cubicBezTo>
                    <a:pt x="45" y="0"/>
                    <a:pt x="50" y="14"/>
                    <a:pt x="50" y="26"/>
                  </a:cubicBezTo>
                  <a:cubicBezTo>
                    <a:pt x="50" y="50"/>
                    <a:pt x="50" y="50"/>
                    <a:pt x="50" y="50"/>
                  </a:cubicBezTo>
                  <a:cubicBezTo>
                    <a:pt x="50" y="56"/>
                    <a:pt x="50" y="61"/>
                    <a:pt x="51" y="66"/>
                  </a:cubicBezTo>
                  <a:lnTo>
                    <a:pt x="41" y="66"/>
                  </a:lnTo>
                  <a:close/>
                  <a:moveTo>
                    <a:pt x="39" y="33"/>
                  </a:moveTo>
                  <a:cubicBezTo>
                    <a:pt x="26" y="33"/>
                    <a:pt x="12" y="35"/>
                    <a:pt x="12" y="47"/>
                  </a:cubicBezTo>
                  <a:cubicBezTo>
                    <a:pt x="12" y="55"/>
                    <a:pt x="17" y="59"/>
                    <a:pt x="23" y="59"/>
                  </a:cubicBezTo>
                  <a:cubicBezTo>
                    <a:pt x="31" y="59"/>
                    <a:pt x="36" y="53"/>
                    <a:pt x="38" y="48"/>
                  </a:cubicBezTo>
                  <a:cubicBezTo>
                    <a:pt x="39" y="47"/>
                    <a:pt x="39" y="45"/>
                    <a:pt x="39" y="44"/>
                  </a:cubicBezTo>
                  <a:lnTo>
                    <a:pt x="39" y="3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2" name="Google Shape;1942;p50"/>
            <p:cNvSpPr/>
            <p:nvPr/>
          </p:nvSpPr>
          <p:spPr>
            <a:xfrm>
              <a:off x="4170693" y="1687946"/>
              <a:ext cx="19494" cy="24199"/>
            </a:xfrm>
            <a:custGeom>
              <a:rect b="b" l="l" r="r" t="t"/>
              <a:pathLst>
                <a:path extrusionOk="0" h="66" w="55">
                  <a:moveTo>
                    <a:pt x="1" y="19"/>
                  </a:moveTo>
                  <a:cubicBezTo>
                    <a:pt x="1" y="12"/>
                    <a:pt x="1" y="7"/>
                    <a:pt x="0" y="2"/>
                  </a:cubicBezTo>
                  <a:cubicBezTo>
                    <a:pt x="11" y="2"/>
                    <a:pt x="11" y="2"/>
                    <a:pt x="11" y="2"/>
                  </a:cubicBezTo>
                  <a:cubicBezTo>
                    <a:pt x="11" y="12"/>
                    <a:pt x="11" y="12"/>
                    <a:pt x="11" y="12"/>
                  </a:cubicBezTo>
                  <a:cubicBezTo>
                    <a:pt x="12" y="12"/>
                    <a:pt x="12" y="12"/>
                    <a:pt x="12" y="12"/>
                  </a:cubicBezTo>
                  <a:cubicBezTo>
                    <a:pt x="15" y="6"/>
                    <a:pt x="22" y="0"/>
                    <a:pt x="33" y="0"/>
                  </a:cubicBezTo>
                  <a:cubicBezTo>
                    <a:pt x="42" y="0"/>
                    <a:pt x="55" y="6"/>
                    <a:pt x="55" y="28"/>
                  </a:cubicBezTo>
                  <a:cubicBezTo>
                    <a:pt x="55" y="66"/>
                    <a:pt x="55" y="66"/>
                    <a:pt x="55" y="66"/>
                  </a:cubicBezTo>
                  <a:cubicBezTo>
                    <a:pt x="44" y="66"/>
                    <a:pt x="44" y="66"/>
                    <a:pt x="44" y="66"/>
                  </a:cubicBezTo>
                  <a:cubicBezTo>
                    <a:pt x="44" y="29"/>
                    <a:pt x="44" y="29"/>
                    <a:pt x="44" y="29"/>
                  </a:cubicBezTo>
                  <a:cubicBezTo>
                    <a:pt x="44" y="19"/>
                    <a:pt x="40" y="10"/>
                    <a:pt x="29" y="10"/>
                  </a:cubicBezTo>
                  <a:cubicBezTo>
                    <a:pt x="21" y="10"/>
                    <a:pt x="15" y="15"/>
                    <a:pt x="13" y="22"/>
                  </a:cubicBezTo>
                  <a:cubicBezTo>
                    <a:pt x="13" y="23"/>
                    <a:pt x="12" y="25"/>
                    <a:pt x="12" y="27"/>
                  </a:cubicBezTo>
                  <a:cubicBezTo>
                    <a:pt x="12" y="66"/>
                    <a:pt x="12" y="66"/>
                    <a:pt x="12" y="66"/>
                  </a:cubicBezTo>
                  <a:cubicBezTo>
                    <a:pt x="1" y="66"/>
                    <a:pt x="1" y="66"/>
                    <a:pt x="1" y="66"/>
                  </a:cubicBezTo>
                  <a:lnTo>
                    <a:pt x="1" y="1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3" name="Google Shape;1943;p50"/>
            <p:cNvSpPr/>
            <p:nvPr/>
          </p:nvSpPr>
          <p:spPr>
            <a:xfrm>
              <a:off x="4204914" y="1678168"/>
              <a:ext cx="24419" cy="33720"/>
            </a:xfrm>
            <a:custGeom>
              <a:rect b="b" l="l" r="r" t="t"/>
              <a:pathLst>
                <a:path extrusionOk="0" h="89" w="74">
                  <a:moveTo>
                    <a:pt x="21" y="61"/>
                  </a:moveTo>
                  <a:cubicBezTo>
                    <a:pt x="11" y="89"/>
                    <a:pt x="11" y="89"/>
                    <a:pt x="11" y="89"/>
                  </a:cubicBezTo>
                  <a:cubicBezTo>
                    <a:pt x="0" y="89"/>
                    <a:pt x="0" y="89"/>
                    <a:pt x="0" y="89"/>
                  </a:cubicBezTo>
                  <a:cubicBezTo>
                    <a:pt x="30" y="0"/>
                    <a:pt x="30" y="0"/>
                    <a:pt x="30" y="0"/>
                  </a:cubicBezTo>
                  <a:cubicBezTo>
                    <a:pt x="44" y="0"/>
                    <a:pt x="44" y="0"/>
                    <a:pt x="44" y="0"/>
                  </a:cubicBezTo>
                  <a:cubicBezTo>
                    <a:pt x="74" y="89"/>
                    <a:pt x="74" y="89"/>
                    <a:pt x="74" y="89"/>
                  </a:cubicBezTo>
                  <a:cubicBezTo>
                    <a:pt x="62" y="89"/>
                    <a:pt x="62" y="89"/>
                    <a:pt x="62" y="89"/>
                  </a:cubicBezTo>
                  <a:cubicBezTo>
                    <a:pt x="52" y="61"/>
                    <a:pt x="52" y="61"/>
                    <a:pt x="52" y="61"/>
                  </a:cubicBezTo>
                  <a:lnTo>
                    <a:pt x="21" y="61"/>
                  </a:lnTo>
                  <a:close/>
                  <a:moveTo>
                    <a:pt x="50" y="52"/>
                  </a:moveTo>
                  <a:cubicBezTo>
                    <a:pt x="41" y="26"/>
                    <a:pt x="41" y="26"/>
                    <a:pt x="41" y="26"/>
                  </a:cubicBezTo>
                  <a:cubicBezTo>
                    <a:pt x="39" y="20"/>
                    <a:pt x="38" y="15"/>
                    <a:pt x="37" y="10"/>
                  </a:cubicBezTo>
                  <a:cubicBezTo>
                    <a:pt x="36" y="10"/>
                    <a:pt x="36" y="10"/>
                    <a:pt x="36" y="10"/>
                  </a:cubicBezTo>
                  <a:cubicBezTo>
                    <a:pt x="35" y="15"/>
                    <a:pt x="34" y="21"/>
                    <a:pt x="32" y="26"/>
                  </a:cubicBezTo>
                  <a:cubicBezTo>
                    <a:pt x="23" y="52"/>
                    <a:pt x="23" y="52"/>
                    <a:pt x="23" y="52"/>
                  </a:cubicBezTo>
                  <a:lnTo>
                    <a:pt x="50" y="5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4" name="Google Shape;1944;p50"/>
            <p:cNvSpPr/>
            <p:nvPr/>
          </p:nvSpPr>
          <p:spPr>
            <a:xfrm>
              <a:off x="4234247" y="1687946"/>
              <a:ext cx="19323" cy="24566"/>
            </a:xfrm>
            <a:custGeom>
              <a:rect b="b" l="l" r="r" t="t"/>
              <a:pathLst>
                <a:path extrusionOk="0" h="67" w="51">
                  <a:moveTo>
                    <a:pt x="51" y="63"/>
                  </a:moveTo>
                  <a:cubicBezTo>
                    <a:pt x="47" y="65"/>
                    <a:pt x="41" y="67"/>
                    <a:pt x="32" y="67"/>
                  </a:cubicBezTo>
                  <a:cubicBezTo>
                    <a:pt x="13" y="67"/>
                    <a:pt x="0" y="54"/>
                    <a:pt x="0" y="34"/>
                  </a:cubicBezTo>
                  <a:cubicBezTo>
                    <a:pt x="0" y="15"/>
                    <a:pt x="14" y="0"/>
                    <a:pt x="35" y="0"/>
                  </a:cubicBezTo>
                  <a:cubicBezTo>
                    <a:pt x="42" y="0"/>
                    <a:pt x="48" y="2"/>
                    <a:pt x="51" y="4"/>
                  </a:cubicBezTo>
                  <a:cubicBezTo>
                    <a:pt x="48" y="13"/>
                    <a:pt x="48" y="13"/>
                    <a:pt x="48" y="13"/>
                  </a:cubicBezTo>
                  <a:cubicBezTo>
                    <a:pt x="45" y="11"/>
                    <a:pt x="41" y="10"/>
                    <a:pt x="35" y="10"/>
                  </a:cubicBezTo>
                  <a:cubicBezTo>
                    <a:pt x="20" y="10"/>
                    <a:pt x="12" y="21"/>
                    <a:pt x="12" y="34"/>
                  </a:cubicBezTo>
                  <a:cubicBezTo>
                    <a:pt x="12" y="49"/>
                    <a:pt x="22" y="58"/>
                    <a:pt x="34" y="58"/>
                  </a:cubicBezTo>
                  <a:cubicBezTo>
                    <a:pt x="41" y="58"/>
                    <a:pt x="45" y="56"/>
                    <a:pt x="49" y="55"/>
                  </a:cubicBezTo>
                  <a:lnTo>
                    <a:pt x="51" y="6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5" name="Google Shape;1945;p50"/>
            <p:cNvSpPr/>
            <p:nvPr/>
          </p:nvSpPr>
          <p:spPr>
            <a:xfrm>
              <a:off x="4253802" y="1687946"/>
              <a:ext cx="19555" cy="24566"/>
            </a:xfrm>
            <a:custGeom>
              <a:rect b="b" l="l" r="r" t="t"/>
              <a:pathLst>
                <a:path extrusionOk="0" h="67" w="50">
                  <a:moveTo>
                    <a:pt x="50" y="63"/>
                  </a:moveTo>
                  <a:cubicBezTo>
                    <a:pt x="47" y="65"/>
                    <a:pt x="40" y="67"/>
                    <a:pt x="31" y="67"/>
                  </a:cubicBezTo>
                  <a:cubicBezTo>
                    <a:pt x="12" y="67"/>
                    <a:pt x="0" y="54"/>
                    <a:pt x="0" y="34"/>
                  </a:cubicBezTo>
                  <a:cubicBezTo>
                    <a:pt x="0" y="15"/>
                    <a:pt x="13" y="0"/>
                    <a:pt x="34" y="0"/>
                  </a:cubicBezTo>
                  <a:cubicBezTo>
                    <a:pt x="41" y="0"/>
                    <a:pt x="47" y="2"/>
                    <a:pt x="50" y="4"/>
                  </a:cubicBezTo>
                  <a:cubicBezTo>
                    <a:pt x="47" y="13"/>
                    <a:pt x="47" y="13"/>
                    <a:pt x="47" y="13"/>
                  </a:cubicBezTo>
                  <a:cubicBezTo>
                    <a:pt x="45" y="11"/>
                    <a:pt x="40" y="10"/>
                    <a:pt x="34" y="10"/>
                  </a:cubicBezTo>
                  <a:cubicBezTo>
                    <a:pt x="19" y="10"/>
                    <a:pt x="11" y="21"/>
                    <a:pt x="11" y="34"/>
                  </a:cubicBezTo>
                  <a:cubicBezTo>
                    <a:pt x="11" y="49"/>
                    <a:pt x="21" y="58"/>
                    <a:pt x="34" y="58"/>
                  </a:cubicBezTo>
                  <a:cubicBezTo>
                    <a:pt x="40" y="58"/>
                    <a:pt x="45" y="56"/>
                    <a:pt x="48" y="55"/>
                  </a:cubicBezTo>
                  <a:lnTo>
                    <a:pt x="50" y="6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6" name="Google Shape;1946;p50"/>
            <p:cNvSpPr/>
            <p:nvPr/>
          </p:nvSpPr>
          <p:spPr>
            <a:xfrm>
              <a:off x="4278245" y="1687946"/>
              <a:ext cx="19702" cy="24566"/>
            </a:xfrm>
            <a:custGeom>
              <a:rect b="b" l="l" r="r" t="t"/>
              <a:pathLst>
                <a:path extrusionOk="0" h="67" w="62">
                  <a:moveTo>
                    <a:pt x="62" y="33"/>
                  </a:moveTo>
                  <a:cubicBezTo>
                    <a:pt x="62" y="57"/>
                    <a:pt x="46" y="67"/>
                    <a:pt x="31" y="67"/>
                  </a:cubicBezTo>
                  <a:cubicBezTo>
                    <a:pt x="13" y="67"/>
                    <a:pt x="0" y="54"/>
                    <a:pt x="0" y="34"/>
                  </a:cubicBezTo>
                  <a:cubicBezTo>
                    <a:pt x="0" y="13"/>
                    <a:pt x="14" y="0"/>
                    <a:pt x="32" y="0"/>
                  </a:cubicBezTo>
                  <a:cubicBezTo>
                    <a:pt x="50" y="0"/>
                    <a:pt x="62" y="14"/>
                    <a:pt x="62" y="33"/>
                  </a:cubicBezTo>
                  <a:close/>
                  <a:moveTo>
                    <a:pt x="12" y="34"/>
                  </a:moveTo>
                  <a:cubicBezTo>
                    <a:pt x="12" y="48"/>
                    <a:pt x="20" y="58"/>
                    <a:pt x="31" y="58"/>
                  </a:cubicBezTo>
                  <a:cubicBezTo>
                    <a:pt x="42" y="58"/>
                    <a:pt x="50" y="48"/>
                    <a:pt x="50" y="34"/>
                  </a:cubicBezTo>
                  <a:cubicBezTo>
                    <a:pt x="50" y="23"/>
                    <a:pt x="45" y="9"/>
                    <a:pt x="31" y="9"/>
                  </a:cubicBezTo>
                  <a:cubicBezTo>
                    <a:pt x="18" y="9"/>
                    <a:pt x="12" y="22"/>
                    <a:pt x="12" y="3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7" name="Google Shape;1947;p50"/>
            <p:cNvSpPr/>
            <p:nvPr/>
          </p:nvSpPr>
          <p:spPr>
            <a:xfrm>
              <a:off x="4302689" y="1687946"/>
              <a:ext cx="19494" cy="24627"/>
            </a:xfrm>
            <a:custGeom>
              <a:rect b="b" l="l" r="r" t="t"/>
              <a:pathLst>
                <a:path extrusionOk="0" h="65" w="55">
                  <a:moveTo>
                    <a:pt x="54" y="46"/>
                  </a:moveTo>
                  <a:cubicBezTo>
                    <a:pt x="54" y="53"/>
                    <a:pt x="54" y="59"/>
                    <a:pt x="55" y="64"/>
                  </a:cubicBezTo>
                  <a:cubicBezTo>
                    <a:pt x="45" y="64"/>
                    <a:pt x="45" y="64"/>
                    <a:pt x="45" y="64"/>
                  </a:cubicBezTo>
                  <a:cubicBezTo>
                    <a:pt x="44" y="53"/>
                    <a:pt x="44" y="53"/>
                    <a:pt x="44" y="53"/>
                  </a:cubicBezTo>
                  <a:cubicBezTo>
                    <a:pt x="44" y="53"/>
                    <a:pt x="44" y="53"/>
                    <a:pt x="44" y="53"/>
                  </a:cubicBezTo>
                  <a:cubicBezTo>
                    <a:pt x="41" y="58"/>
                    <a:pt x="34" y="65"/>
                    <a:pt x="23" y="65"/>
                  </a:cubicBezTo>
                  <a:cubicBezTo>
                    <a:pt x="12" y="65"/>
                    <a:pt x="0" y="60"/>
                    <a:pt x="0" y="37"/>
                  </a:cubicBezTo>
                  <a:cubicBezTo>
                    <a:pt x="0" y="0"/>
                    <a:pt x="0" y="0"/>
                    <a:pt x="0" y="0"/>
                  </a:cubicBezTo>
                  <a:cubicBezTo>
                    <a:pt x="12" y="0"/>
                    <a:pt x="12" y="0"/>
                    <a:pt x="12" y="0"/>
                  </a:cubicBezTo>
                  <a:cubicBezTo>
                    <a:pt x="12" y="35"/>
                    <a:pt x="12" y="35"/>
                    <a:pt x="12" y="35"/>
                  </a:cubicBezTo>
                  <a:cubicBezTo>
                    <a:pt x="12" y="47"/>
                    <a:pt x="16" y="55"/>
                    <a:pt x="26" y="55"/>
                  </a:cubicBezTo>
                  <a:cubicBezTo>
                    <a:pt x="34" y="55"/>
                    <a:pt x="40" y="50"/>
                    <a:pt x="42" y="45"/>
                  </a:cubicBezTo>
                  <a:cubicBezTo>
                    <a:pt x="42" y="43"/>
                    <a:pt x="43" y="41"/>
                    <a:pt x="43" y="39"/>
                  </a:cubicBezTo>
                  <a:cubicBezTo>
                    <a:pt x="43" y="0"/>
                    <a:pt x="43" y="0"/>
                    <a:pt x="43" y="0"/>
                  </a:cubicBezTo>
                  <a:cubicBezTo>
                    <a:pt x="54" y="0"/>
                    <a:pt x="54" y="0"/>
                    <a:pt x="54" y="0"/>
                  </a:cubicBezTo>
                  <a:lnTo>
                    <a:pt x="54" y="4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8" name="Google Shape;1948;p50"/>
            <p:cNvSpPr/>
            <p:nvPr/>
          </p:nvSpPr>
          <p:spPr>
            <a:xfrm>
              <a:off x="4332022" y="1687946"/>
              <a:ext cx="19494" cy="24199"/>
            </a:xfrm>
            <a:custGeom>
              <a:rect b="b" l="l" r="r" t="t"/>
              <a:pathLst>
                <a:path extrusionOk="0" h="66" w="55">
                  <a:moveTo>
                    <a:pt x="0" y="19"/>
                  </a:moveTo>
                  <a:cubicBezTo>
                    <a:pt x="0" y="12"/>
                    <a:pt x="0" y="7"/>
                    <a:pt x="0" y="2"/>
                  </a:cubicBezTo>
                  <a:cubicBezTo>
                    <a:pt x="10" y="2"/>
                    <a:pt x="10" y="2"/>
                    <a:pt x="10" y="2"/>
                  </a:cubicBezTo>
                  <a:cubicBezTo>
                    <a:pt x="11" y="12"/>
                    <a:pt x="11" y="12"/>
                    <a:pt x="11" y="12"/>
                  </a:cubicBezTo>
                  <a:cubicBezTo>
                    <a:pt x="11" y="12"/>
                    <a:pt x="11" y="12"/>
                    <a:pt x="11" y="12"/>
                  </a:cubicBezTo>
                  <a:cubicBezTo>
                    <a:pt x="14" y="6"/>
                    <a:pt x="22" y="0"/>
                    <a:pt x="32" y="0"/>
                  </a:cubicBezTo>
                  <a:cubicBezTo>
                    <a:pt x="41" y="0"/>
                    <a:pt x="55" y="6"/>
                    <a:pt x="55" y="28"/>
                  </a:cubicBezTo>
                  <a:cubicBezTo>
                    <a:pt x="55" y="66"/>
                    <a:pt x="55" y="66"/>
                    <a:pt x="55" y="66"/>
                  </a:cubicBezTo>
                  <a:cubicBezTo>
                    <a:pt x="43" y="66"/>
                    <a:pt x="43" y="66"/>
                    <a:pt x="43" y="66"/>
                  </a:cubicBezTo>
                  <a:cubicBezTo>
                    <a:pt x="43" y="29"/>
                    <a:pt x="43" y="29"/>
                    <a:pt x="43" y="29"/>
                  </a:cubicBezTo>
                  <a:cubicBezTo>
                    <a:pt x="43" y="19"/>
                    <a:pt x="39" y="10"/>
                    <a:pt x="28" y="10"/>
                  </a:cubicBezTo>
                  <a:cubicBezTo>
                    <a:pt x="21" y="10"/>
                    <a:pt x="15" y="15"/>
                    <a:pt x="13" y="22"/>
                  </a:cubicBezTo>
                  <a:cubicBezTo>
                    <a:pt x="12" y="23"/>
                    <a:pt x="12" y="25"/>
                    <a:pt x="12" y="27"/>
                  </a:cubicBezTo>
                  <a:cubicBezTo>
                    <a:pt x="12" y="66"/>
                    <a:pt x="12" y="66"/>
                    <a:pt x="12" y="66"/>
                  </a:cubicBezTo>
                  <a:cubicBezTo>
                    <a:pt x="0" y="66"/>
                    <a:pt x="0" y="66"/>
                    <a:pt x="0" y="66"/>
                  </a:cubicBezTo>
                  <a:lnTo>
                    <a:pt x="0" y="1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9" name="Google Shape;1949;p50"/>
            <p:cNvSpPr/>
            <p:nvPr/>
          </p:nvSpPr>
          <p:spPr>
            <a:xfrm>
              <a:off x="4351577" y="1683057"/>
              <a:ext cx="14862" cy="29773"/>
            </a:xfrm>
            <a:custGeom>
              <a:rect b="b" l="l" r="r" t="t"/>
              <a:pathLst>
                <a:path extrusionOk="0" h="84" w="38">
                  <a:moveTo>
                    <a:pt x="21" y="0"/>
                  </a:moveTo>
                  <a:cubicBezTo>
                    <a:pt x="21" y="19"/>
                    <a:pt x="21" y="19"/>
                    <a:pt x="21" y="19"/>
                  </a:cubicBezTo>
                  <a:cubicBezTo>
                    <a:pt x="38" y="19"/>
                    <a:pt x="38" y="19"/>
                    <a:pt x="38" y="19"/>
                  </a:cubicBezTo>
                  <a:cubicBezTo>
                    <a:pt x="38" y="28"/>
                    <a:pt x="38" y="28"/>
                    <a:pt x="38" y="28"/>
                  </a:cubicBezTo>
                  <a:cubicBezTo>
                    <a:pt x="21" y="28"/>
                    <a:pt x="21" y="28"/>
                    <a:pt x="21" y="28"/>
                  </a:cubicBezTo>
                  <a:cubicBezTo>
                    <a:pt x="21" y="62"/>
                    <a:pt x="21" y="62"/>
                    <a:pt x="21" y="62"/>
                  </a:cubicBezTo>
                  <a:cubicBezTo>
                    <a:pt x="21" y="70"/>
                    <a:pt x="23" y="74"/>
                    <a:pt x="30" y="74"/>
                  </a:cubicBezTo>
                  <a:cubicBezTo>
                    <a:pt x="33" y="74"/>
                    <a:pt x="35" y="74"/>
                    <a:pt x="37" y="74"/>
                  </a:cubicBezTo>
                  <a:cubicBezTo>
                    <a:pt x="37" y="82"/>
                    <a:pt x="37" y="82"/>
                    <a:pt x="37" y="82"/>
                  </a:cubicBezTo>
                  <a:cubicBezTo>
                    <a:pt x="35" y="83"/>
                    <a:pt x="31" y="84"/>
                    <a:pt x="27" y="84"/>
                  </a:cubicBezTo>
                  <a:cubicBezTo>
                    <a:pt x="21" y="84"/>
                    <a:pt x="17" y="82"/>
                    <a:pt x="14" y="79"/>
                  </a:cubicBezTo>
                  <a:cubicBezTo>
                    <a:pt x="11" y="76"/>
                    <a:pt x="10" y="70"/>
                    <a:pt x="10" y="62"/>
                  </a:cubicBezTo>
                  <a:cubicBezTo>
                    <a:pt x="10" y="28"/>
                    <a:pt x="10" y="28"/>
                    <a:pt x="10" y="28"/>
                  </a:cubicBezTo>
                  <a:cubicBezTo>
                    <a:pt x="0" y="28"/>
                    <a:pt x="0" y="28"/>
                    <a:pt x="0" y="28"/>
                  </a:cubicBezTo>
                  <a:cubicBezTo>
                    <a:pt x="0" y="19"/>
                    <a:pt x="0" y="19"/>
                    <a:pt x="0" y="19"/>
                  </a:cubicBezTo>
                  <a:cubicBezTo>
                    <a:pt x="10" y="19"/>
                    <a:pt x="10" y="19"/>
                    <a:pt x="10" y="19"/>
                  </a:cubicBezTo>
                  <a:cubicBezTo>
                    <a:pt x="10" y="4"/>
                    <a:pt x="10" y="4"/>
                    <a:pt x="10" y="4"/>
                  </a:cubicBezTo>
                  <a:lnTo>
                    <a:pt x="21"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50" name="Google Shape;1950;p50"/>
          <p:cNvGrpSpPr/>
          <p:nvPr/>
        </p:nvGrpSpPr>
        <p:grpSpPr>
          <a:xfrm>
            <a:off x="6434642" y="4256585"/>
            <a:ext cx="584995" cy="209837"/>
            <a:chOff x="1345004" y="3721669"/>
            <a:chExt cx="2057668" cy="738082"/>
          </a:xfrm>
        </p:grpSpPr>
        <p:sp>
          <p:nvSpPr>
            <p:cNvPr id="1951" name="Google Shape;1951;p50"/>
            <p:cNvSpPr/>
            <p:nvPr/>
          </p:nvSpPr>
          <p:spPr>
            <a:xfrm>
              <a:off x="1345004" y="3721669"/>
              <a:ext cx="2057668" cy="738082"/>
            </a:xfrm>
            <a:custGeom>
              <a:rect b="b" l="l" r="r" t="t"/>
              <a:pathLst>
                <a:path extrusionOk="0" h="2013" w="5612">
                  <a:moveTo>
                    <a:pt x="5255" y="2013"/>
                  </a:moveTo>
                  <a:cubicBezTo>
                    <a:pt x="357" y="2013"/>
                    <a:pt x="357" y="2013"/>
                    <a:pt x="357" y="2013"/>
                  </a:cubicBezTo>
                  <a:cubicBezTo>
                    <a:pt x="160" y="2013"/>
                    <a:pt x="0" y="1853"/>
                    <a:pt x="0" y="1656"/>
                  </a:cubicBezTo>
                  <a:cubicBezTo>
                    <a:pt x="0" y="357"/>
                    <a:pt x="0" y="357"/>
                    <a:pt x="0" y="357"/>
                  </a:cubicBezTo>
                  <a:cubicBezTo>
                    <a:pt x="0" y="160"/>
                    <a:pt x="160" y="0"/>
                    <a:pt x="357" y="0"/>
                  </a:cubicBezTo>
                  <a:cubicBezTo>
                    <a:pt x="5255" y="0"/>
                    <a:pt x="5255" y="0"/>
                    <a:pt x="5255" y="0"/>
                  </a:cubicBezTo>
                  <a:cubicBezTo>
                    <a:pt x="5452" y="0"/>
                    <a:pt x="5612" y="160"/>
                    <a:pt x="5612" y="357"/>
                  </a:cubicBezTo>
                  <a:cubicBezTo>
                    <a:pt x="5612" y="1656"/>
                    <a:pt x="5612" y="1656"/>
                    <a:pt x="5612" y="1656"/>
                  </a:cubicBezTo>
                  <a:cubicBezTo>
                    <a:pt x="5612" y="1853"/>
                    <a:pt x="5452" y="2013"/>
                    <a:pt x="5255" y="2013"/>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2" name="Google Shape;1952;p50"/>
            <p:cNvSpPr/>
            <p:nvPr/>
          </p:nvSpPr>
          <p:spPr>
            <a:xfrm>
              <a:off x="1496555" y="3838999"/>
              <a:ext cx="0" cy="0"/>
            </a:xfrm>
            <a:prstGeom prst="ellipse">
              <a:avLst/>
            </a:prstGeom>
            <a:solidFill>
              <a:srgbClr val="FFAD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3" name="Google Shape;1953;p50"/>
            <p:cNvSpPr/>
            <p:nvPr/>
          </p:nvSpPr>
          <p:spPr>
            <a:xfrm>
              <a:off x="1692104" y="3912331"/>
              <a:ext cx="77731" cy="222940"/>
            </a:xfrm>
            <a:custGeom>
              <a:rect b="b" l="l" r="r" t="t"/>
              <a:pathLst>
                <a:path extrusionOk="0" h="629" w="212">
                  <a:moveTo>
                    <a:pt x="106" y="629"/>
                  </a:moveTo>
                  <a:cubicBezTo>
                    <a:pt x="106" y="629"/>
                    <a:pt x="106" y="629"/>
                    <a:pt x="106" y="629"/>
                  </a:cubicBezTo>
                  <a:cubicBezTo>
                    <a:pt x="47" y="629"/>
                    <a:pt x="0" y="581"/>
                    <a:pt x="0" y="523"/>
                  </a:cubicBezTo>
                  <a:cubicBezTo>
                    <a:pt x="0" y="106"/>
                    <a:pt x="0" y="106"/>
                    <a:pt x="0" y="106"/>
                  </a:cubicBezTo>
                  <a:cubicBezTo>
                    <a:pt x="0" y="47"/>
                    <a:pt x="47" y="0"/>
                    <a:pt x="106" y="0"/>
                  </a:cubicBezTo>
                  <a:cubicBezTo>
                    <a:pt x="165" y="0"/>
                    <a:pt x="212" y="47"/>
                    <a:pt x="212" y="106"/>
                  </a:cubicBezTo>
                  <a:cubicBezTo>
                    <a:pt x="212" y="523"/>
                    <a:pt x="212" y="523"/>
                    <a:pt x="212" y="523"/>
                  </a:cubicBezTo>
                  <a:cubicBezTo>
                    <a:pt x="212" y="581"/>
                    <a:pt x="165" y="629"/>
                    <a:pt x="106" y="629"/>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4" name="Google Shape;1954;p50"/>
            <p:cNvSpPr/>
            <p:nvPr/>
          </p:nvSpPr>
          <p:spPr>
            <a:xfrm>
              <a:off x="1692104" y="4156768"/>
              <a:ext cx="0" cy="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5" name="Google Shape;1955;p50"/>
            <p:cNvSpPr/>
            <p:nvPr/>
          </p:nvSpPr>
          <p:spPr>
            <a:xfrm>
              <a:off x="2176089" y="3887887"/>
              <a:ext cx="77364" cy="101723"/>
            </a:xfrm>
            <a:custGeom>
              <a:rect b="b" l="l" r="r" t="t"/>
              <a:pathLst>
                <a:path extrusionOk="0" h="287" w="211">
                  <a:moveTo>
                    <a:pt x="210" y="274"/>
                  </a:moveTo>
                  <a:cubicBezTo>
                    <a:pt x="197" y="280"/>
                    <a:pt x="171" y="287"/>
                    <a:pt x="137" y="287"/>
                  </a:cubicBezTo>
                  <a:cubicBezTo>
                    <a:pt x="59" y="287"/>
                    <a:pt x="0" y="237"/>
                    <a:pt x="0" y="146"/>
                  </a:cubicBezTo>
                  <a:cubicBezTo>
                    <a:pt x="0" y="59"/>
                    <a:pt x="59" y="0"/>
                    <a:pt x="145" y="0"/>
                  </a:cubicBezTo>
                  <a:cubicBezTo>
                    <a:pt x="179" y="0"/>
                    <a:pt x="201" y="8"/>
                    <a:pt x="211" y="13"/>
                  </a:cubicBezTo>
                  <a:cubicBezTo>
                    <a:pt x="202" y="42"/>
                    <a:pt x="202" y="42"/>
                    <a:pt x="202" y="42"/>
                  </a:cubicBezTo>
                  <a:cubicBezTo>
                    <a:pt x="188" y="35"/>
                    <a:pt x="169" y="30"/>
                    <a:pt x="146" y="30"/>
                  </a:cubicBezTo>
                  <a:cubicBezTo>
                    <a:pt x="81" y="30"/>
                    <a:pt x="38" y="72"/>
                    <a:pt x="38" y="145"/>
                  </a:cubicBezTo>
                  <a:cubicBezTo>
                    <a:pt x="38" y="213"/>
                    <a:pt x="77" y="257"/>
                    <a:pt x="144" y="257"/>
                  </a:cubicBezTo>
                  <a:cubicBezTo>
                    <a:pt x="166" y="257"/>
                    <a:pt x="188" y="252"/>
                    <a:pt x="203" y="245"/>
                  </a:cubicBezTo>
                  <a:lnTo>
                    <a:pt x="210" y="27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6" name="Google Shape;1956;p50"/>
            <p:cNvSpPr/>
            <p:nvPr/>
          </p:nvSpPr>
          <p:spPr>
            <a:xfrm>
              <a:off x="2259198" y="3887887"/>
              <a:ext cx="87900" cy="101931"/>
            </a:xfrm>
            <a:custGeom>
              <a:rect b="b" l="l" r="r" t="t"/>
              <a:pathLst>
                <a:path extrusionOk="0" h="278" w="232">
                  <a:moveTo>
                    <a:pt x="66" y="190"/>
                  </a:moveTo>
                  <a:cubicBezTo>
                    <a:pt x="37" y="278"/>
                    <a:pt x="37" y="278"/>
                    <a:pt x="37" y="278"/>
                  </a:cubicBezTo>
                  <a:cubicBezTo>
                    <a:pt x="0" y="278"/>
                    <a:pt x="0" y="278"/>
                    <a:pt x="0" y="278"/>
                  </a:cubicBezTo>
                  <a:cubicBezTo>
                    <a:pt x="94" y="0"/>
                    <a:pt x="94" y="0"/>
                    <a:pt x="94" y="0"/>
                  </a:cubicBezTo>
                  <a:cubicBezTo>
                    <a:pt x="137" y="0"/>
                    <a:pt x="137" y="0"/>
                    <a:pt x="137" y="0"/>
                  </a:cubicBezTo>
                  <a:cubicBezTo>
                    <a:pt x="232" y="278"/>
                    <a:pt x="232" y="278"/>
                    <a:pt x="232" y="278"/>
                  </a:cubicBezTo>
                  <a:cubicBezTo>
                    <a:pt x="194" y="278"/>
                    <a:pt x="194" y="278"/>
                    <a:pt x="194" y="278"/>
                  </a:cubicBezTo>
                  <a:cubicBezTo>
                    <a:pt x="164" y="190"/>
                    <a:pt x="164" y="190"/>
                    <a:pt x="164" y="190"/>
                  </a:cubicBezTo>
                  <a:lnTo>
                    <a:pt x="66" y="190"/>
                  </a:lnTo>
                  <a:close/>
                  <a:moveTo>
                    <a:pt x="157" y="162"/>
                  </a:moveTo>
                  <a:cubicBezTo>
                    <a:pt x="130" y="82"/>
                    <a:pt x="130" y="82"/>
                    <a:pt x="130" y="82"/>
                  </a:cubicBezTo>
                  <a:cubicBezTo>
                    <a:pt x="123" y="64"/>
                    <a:pt x="119" y="48"/>
                    <a:pt x="115" y="31"/>
                  </a:cubicBezTo>
                  <a:cubicBezTo>
                    <a:pt x="114" y="31"/>
                    <a:pt x="114" y="31"/>
                    <a:pt x="114" y="31"/>
                  </a:cubicBezTo>
                  <a:cubicBezTo>
                    <a:pt x="110" y="48"/>
                    <a:pt x="106" y="65"/>
                    <a:pt x="100" y="82"/>
                  </a:cubicBezTo>
                  <a:cubicBezTo>
                    <a:pt x="73" y="162"/>
                    <a:pt x="73" y="162"/>
                    <a:pt x="73" y="162"/>
                  </a:cubicBezTo>
                  <a:lnTo>
                    <a:pt x="157" y="16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7" name="Google Shape;1957;p50"/>
            <p:cNvSpPr/>
            <p:nvPr/>
          </p:nvSpPr>
          <p:spPr>
            <a:xfrm>
              <a:off x="2356972" y="3887887"/>
              <a:ext cx="72659" cy="103397"/>
            </a:xfrm>
            <a:custGeom>
              <a:rect b="b" l="l" r="r" t="t"/>
              <a:pathLst>
                <a:path extrusionOk="0" h="282" w="205">
                  <a:moveTo>
                    <a:pt x="36" y="0"/>
                  </a:moveTo>
                  <a:cubicBezTo>
                    <a:pt x="36" y="164"/>
                    <a:pt x="36" y="164"/>
                    <a:pt x="36" y="164"/>
                  </a:cubicBezTo>
                  <a:cubicBezTo>
                    <a:pt x="36" y="226"/>
                    <a:pt x="64" y="253"/>
                    <a:pt x="101" y="253"/>
                  </a:cubicBezTo>
                  <a:cubicBezTo>
                    <a:pt x="142" y="253"/>
                    <a:pt x="169" y="226"/>
                    <a:pt x="169" y="164"/>
                  </a:cubicBezTo>
                  <a:cubicBezTo>
                    <a:pt x="169" y="0"/>
                    <a:pt x="169" y="0"/>
                    <a:pt x="169" y="0"/>
                  </a:cubicBezTo>
                  <a:cubicBezTo>
                    <a:pt x="205" y="0"/>
                    <a:pt x="205" y="0"/>
                    <a:pt x="205" y="0"/>
                  </a:cubicBezTo>
                  <a:cubicBezTo>
                    <a:pt x="205" y="162"/>
                    <a:pt x="205" y="162"/>
                    <a:pt x="205" y="162"/>
                  </a:cubicBezTo>
                  <a:cubicBezTo>
                    <a:pt x="205" y="247"/>
                    <a:pt x="160" y="282"/>
                    <a:pt x="100" y="282"/>
                  </a:cubicBezTo>
                  <a:cubicBezTo>
                    <a:pt x="43" y="282"/>
                    <a:pt x="0" y="250"/>
                    <a:pt x="0" y="163"/>
                  </a:cubicBezTo>
                  <a:cubicBezTo>
                    <a:pt x="0" y="0"/>
                    <a:pt x="0" y="0"/>
                    <a:pt x="0" y="0"/>
                  </a:cubicBezTo>
                  <a:lnTo>
                    <a:pt x="36"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8" name="Google Shape;1958;p50"/>
            <p:cNvSpPr/>
            <p:nvPr/>
          </p:nvSpPr>
          <p:spPr>
            <a:xfrm>
              <a:off x="2440081" y="3887887"/>
              <a:ext cx="73331" cy="102664"/>
            </a:xfrm>
            <a:custGeom>
              <a:rect b="b" l="l" r="r" t="t"/>
              <a:pathLst>
                <a:path extrusionOk="0" h="21" w="15">
                  <a:moveTo>
                    <a:pt x="6" y="2"/>
                  </a:moveTo>
                  <a:lnTo>
                    <a:pt x="0" y="2"/>
                  </a:lnTo>
                  <a:lnTo>
                    <a:pt x="0" y="0"/>
                  </a:lnTo>
                  <a:lnTo>
                    <a:pt x="15" y="0"/>
                  </a:lnTo>
                  <a:lnTo>
                    <a:pt x="15" y="2"/>
                  </a:lnTo>
                  <a:lnTo>
                    <a:pt x="9" y="2"/>
                  </a:lnTo>
                  <a:lnTo>
                    <a:pt x="9" y="21"/>
                  </a:lnTo>
                  <a:lnTo>
                    <a:pt x="6" y="21"/>
                  </a:lnTo>
                  <a:lnTo>
                    <a:pt x="6" y="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9" name="Google Shape;1959;p50"/>
            <p:cNvSpPr/>
            <p:nvPr/>
          </p:nvSpPr>
          <p:spPr>
            <a:xfrm>
              <a:off x="2528078" y="3887887"/>
              <a:ext cx="0" cy="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0" name="Google Shape;1960;p50"/>
            <p:cNvSpPr/>
            <p:nvPr/>
          </p:nvSpPr>
          <p:spPr>
            <a:xfrm>
              <a:off x="2557410" y="3887887"/>
              <a:ext cx="86922" cy="101723"/>
            </a:xfrm>
            <a:custGeom>
              <a:rect b="b" l="l" r="r" t="t"/>
              <a:pathLst>
                <a:path extrusionOk="0" h="287" w="254">
                  <a:moveTo>
                    <a:pt x="254" y="141"/>
                  </a:moveTo>
                  <a:cubicBezTo>
                    <a:pt x="254" y="236"/>
                    <a:pt x="196" y="287"/>
                    <a:pt x="125" y="287"/>
                  </a:cubicBezTo>
                  <a:cubicBezTo>
                    <a:pt x="51" y="287"/>
                    <a:pt x="0" y="230"/>
                    <a:pt x="0" y="146"/>
                  </a:cubicBezTo>
                  <a:cubicBezTo>
                    <a:pt x="0" y="58"/>
                    <a:pt x="55" y="0"/>
                    <a:pt x="129" y="0"/>
                  </a:cubicBezTo>
                  <a:cubicBezTo>
                    <a:pt x="205" y="0"/>
                    <a:pt x="254" y="58"/>
                    <a:pt x="254" y="141"/>
                  </a:cubicBezTo>
                  <a:close/>
                  <a:moveTo>
                    <a:pt x="38" y="145"/>
                  </a:moveTo>
                  <a:cubicBezTo>
                    <a:pt x="38" y="205"/>
                    <a:pt x="70" y="258"/>
                    <a:pt x="127" y="258"/>
                  </a:cubicBezTo>
                  <a:cubicBezTo>
                    <a:pt x="184" y="258"/>
                    <a:pt x="216" y="206"/>
                    <a:pt x="216" y="142"/>
                  </a:cubicBezTo>
                  <a:cubicBezTo>
                    <a:pt x="216" y="87"/>
                    <a:pt x="187" y="29"/>
                    <a:pt x="127" y="29"/>
                  </a:cubicBezTo>
                  <a:cubicBezTo>
                    <a:pt x="68" y="29"/>
                    <a:pt x="38" y="84"/>
                    <a:pt x="38" y="145"/>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1" name="Google Shape;1961;p50"/>
            <p:cNvSpPr/>
            <p:nvPr/>
          </p:nvSpPr>
          <p:spPr>
            <a:xfrm>
              <a:off x="2664963" y="3887887"/>
              <a:ext cx="74076" cy="101931"/>
            </a:xfrm>
            <a:custGeom>
              <a:rect b="b" l="l" r="r" t="t"/>
              <a:pathLst>
                <a:path extrusionOk="0" h="278" w="209">
                  <a:moveTo>
                    <a:pt x="0" y="278"/>
                  </a:moveTo>
                  <a:cubicBezTo>
                    <a:pt x="0" y="0"/>
                    <a:pt x="0" y="0"/>
                    <a:pt x="0" y="0"/>
                  </a:cubicBezTo>
                  <a:cubicBezTo>
                    <a:pt x="39" y="0"/>
                    <a:pt x="39" y="0"/>
                    <a:pt x="39" y="0"/>
                  </a:cubicBezTo>
                  <a:cubicBezTo>
                    <a:pt x="128" y="140"/>
                    <a:pt x="128" y="140"/>
                    <a:pt x="128" y="140"/>
                  </a:cubicBezTo>
                  <a:cubicBezTo>
                    <a:pt x="149" y="173"/>
                    <a:pt x="165" y="202"/>
                    <a:pt x="178" y="231"/>
                  </a:cubicBezTo>
                  <a:cubicBezTo>
                    <a:pt x="179" y="230"/>
                    <a:pt x="179" y="230"/>
                    <a:pt x="179" y="230"/>
                  </a:cubicBezTo>
                  <a:cubicBezTo>
                    <a:pt x="176" y="193"/>
                    <a:pt x="175" y="159"/>
                    <a:pt x="175" y="116"/>
                  </a:cubicBezTo>
                  <a:cubicBezTo>
                    <a:pt x="175" y="0"/>
                    <a:pt x="175" y="0"/>
                    <a:pt x="175" y="0"/>
                  </a:cubicBezTo>
                  <a:cubicBezTo>
                    <a:pt x="209" y="0"/>
                    <a:pt x="209" y="0"/>
                    <a:pt x="209" y="0"/>
                  </a:cubicBezTo>
                  <a:cubicBezTo>
                    <a:pt x="209" y="278"/>
                    <a:pt x="209" y="278"/>
                    <a:pt x="209" y="278"/>
                  </a:cubicBezTo>
                  <a:cubicBezTo>
                    <a:pt x="172" y="278"/>
                    <a:pt x="172" y="278"/>
                    <a:pt x="172" y="278"/>
                  </a:cubicBezTo>
                  <a:cubicBezTo>
                    <a:pt x="84" y="137"/>
                    <a:pt x="84" y="137"/>
                    <a:pt x="84" y="137"/>
                  </a:cubicBezTo>
                  <a:cubicBezTo>
                    <a:pt x="65" y="106"/>
                    <a:pt x="46" y="74"/>
                    <a:pt x="32" y="44"/>
                  </a:cubicBezTo>
                  <a:cubicBezTo>
                    <a:pt x="31" y="44"/>
                    <a:pt x="31" y="44"/>
                    <a:pt x="31" y="44"/>
                  </a:cubicBezTo>
                  <a:cubicBezTo>
                    <a:pt x="33" y="79"/>
                    <a:pt x="34" y="113"/>
                    <a:pt x="34" y="159"/>
                  </a:cubicBezTo>
                  <a:cubicBezTo>
                    <a:pt x="34" y="278"/>
                    <a:pt x="34" y="278"/>
                    <a:pt x="34" y="278"/>
                  </a:cubicBezTo>
                  <a:lnTo>
                    <a:pt x="0" y="27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2" name="Google Shape;1962;p50"/>
            <p:cNvSpPr/>
            <p:nvPr/>
          </p:nvSpPr>
          <p:spPr>
            <a:xfrm>
              <a:off x="2102758" y="4098103"/>
              <a:ext cx="19555" cy="34221"/>
            </a:xfrm>
            <a:custGeom>
              <a:rect b="b" l="l" r="r" t="t"/>
              <a:pathLst>
                <a:path extrusionOk="0" h="7" w="4">
                  <a:moveTo>
                    <a:pt x="0" y="0"/>
                  </a:moveTo>
                  <a:lnTo>
                    <a:pt x="1" y="0"/>
                  </a:lnTo>
                  <a:lnTo>
                    <a:pt x="1" y="6"/>
                  </a:lnTo>
                  <a:lnTo>
                    <a:pt x="4" y="6"/>
                  </a:lnTo>
                  <a:lnTo>
                    <a:pt x="4" y="7"/>
                  </a:lnTo>
                  <a:lnTo>
                    <a:pt x="0" y="7"/>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3" name="Google Shape;1963;p50"/>
            <p:cNvSpPr/>
            <p:nvPr/>
          </p:nvSpPr>
          <p:spPr>
            <a:xfrm>
              <a:off x="2122313" y="4107881"/>
              <a:ext cx="24639" cy="24566"/>
            </a:xfrm>
            <a:custGeom>
              <a:rect b="b" l="l" r="r" t="t"/>
              <a:pathLst>
                <a:path extrusionOk="0" h="67" w="63">
                  <a:moveTo>
                    <a:pt x="63" y="33"/>
                  </a:moveTo>
                  <a:cubicBezTo>
                    <a:pt x="63" y="57"/>
                    <a:pt x="46" y="67"/>
                    <a:pt x="31" y="67"/>
                  </a:cubicBezTo>
                  <a:cubicBezTo>
                    <a:pt x="13" y="67"/>
                    <a:pt x="0" y="55"/>
                    <a:pt x="0" y="34"/>
                  </a:cubicBezTo>
                  <a:cubicBezTo>
                    <a:pt x="0" y="13"/>
                    <a:pt x="14" y="0"/>
                    <a:pt x="32" y="0"/>
                  </a:cubicBezTo>
                  <a:cubicBezTo>
                    <a:pt x="50" y="0"/>
                    <a:pt x="63" y="14"/>
                    <a:pt x="63" y="33"/>
                  </a:cubicBezTo>
                  <a:close/>
                  <a:moveTo>
                    <a:pt x="12" y="34"/>
                  </a:moveTo>
                  <a:cubicBezTo>
                    <a:pt x="12" y="48"/>
                    <a:pt x="20" y="59"/>
                    <a:pt x="31" y="59"/>
                  </a:cubicBezTo>
                  <a:cubicBezTo>
                    <a:pt x="42" y="59"/>
                    <a:pt x="51" y="48"/>
                    <a:pt x="51" y="34"/>
                  </a:cubicBezTo>
                  <a:cubicBezTo>
                    <a:pt x="51" y="23"/>
                    <a:pt x="45" y="9"/>
                    <a:pt x="32" y="9"/>
                  </a:cubicBezTo>
                  <a:cubicBezTo>
                    <a:pt x="18" y="9"/>
                    <a:pt x="12" y="22"/>
                    <a:pt x="12" y="3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4" name="Google Shape;1964;p50"/>
            <p:cNvSpPr/>
            <p:nvPr/>
          </p:nvSpPr>
          <p:spPr>
            <a:xfrm>
              <a:off x="2151645" y="4107881"/>
              <a:ext cx="9777" cy="24199"/>
            </a:xfrm>
            <a:custGeom>
              <a:rect b="b" l="l" r="r" t="t"/>
              <a:pathLst>
                <a:path extrusionOk="0" h="66" w="32">
                  <a:moveTo>
                    <a:pt x="0" y="22"/>
                  </a:moveTo>
                  <a:cubicBezTo>
                    <a:pt x="0" y="14"/>
                    <a:pt x="0" y="8"/>
                    <a:pt x="0" y="2"/>
                  </a:cubicBezTo>
                  <a:cubicBezTo>
                    <a:pt x="10" y="2"/>
                    <a:pt x="10" y="2"/>
                    <a:pt x="10" y="2"/>
                  </a:cubicBezTo>
                  <a:cubicBezTo>
                    <a:pt x="10" y="14"/>
                    <a:pt x="10" y="14"/>
                    <a:pt x="10" y="14"/>
                  </a:cubicBezTo>
                  <a:cubicBezTo>
                    <a:pt x="11" y="14"/>
                    <a:pt x="11" y="14"/>
                    <a:pt x="11" y="14"/>
                  </a:cubicBezTo>
                  <a:cubicBezTo>
                    <a:pt x="14" y="6"/>
                    <a:pt x="21" y="0"/>
                    <a:pt x="28" y="0"/>
                  </a:cubicBezTo>
                  <a:cubicBezTo>
                    <a:pt x="30" y="0"/>
                    <a:pt x="31" y="1"/>
                    <a:pt x="32" y="1"/>
                  </a:cubicBezTo>
                  <a:cubicBezTo>
                    <a:pt x="32" y="12"/>
                    <a:pt x="32" y="12"/>
                    <a:pt x="32" y="12"/>
                  </a:cubicBezTo>
                  <a:cubicBezTo>
                    <a:pt x="30" y="12"/>
                    <a:pt x="29" y="11"/>
                    <a:pt x="28" y="11"/>
                  </a:cubicBezTo>
                  <a:cubicBezTo>
                    <a:pt x="20" y="11"/>
                    <a:pt x="14" y="18"/>
                    <a:pt x="12" y="26"/>
                  </a:cubicBezTo>
                  <a:cubicBezTo>
                    <a:pt x="12" y="28"/>
                    <a:pt x="12" y="30"/>
                    <a:pt x="12" y="32"/>
                  </a:cubicBezTo>
                  <a:cubicBezTo>
                    <a:pt x="12" y="66"/>
                    <a:pt x="12" y="66"/>
                    <a:pt x="12" y="66"/>
                  </a:cubicBezTo>
                  <a:cubicBezTo>
                    <a:pt x="0" y="66"/>
                    <a:pt x="0" y="66"/>
                    <a:pt x="0" y="66"/>
                  </a:cubicBezTo>
                  <a:lnTo>
                    <a:pt x="0" y="2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5" name="Google Shape;1965;p50"/>
            <p:cNvSpPr/>
            <p:nvPr/>
          </p:nvSpPr>
          <p:spPr>
            <a:xfrm>
              <a:off x="2166312" y="4107881"/>
              <a:ext cx="19506" cy="24566"/>
            </a:xfrm>
            <a:custGeom>
              <a:rect b="b" l="l" r="r" t="t"/>
              <a:pathLst>
                <a:path extrusionOk="0" h="67" w="57">
                  <a:moveTo>
                    <a:pt x="11" y="36"/>
                  </a:moveTo>
                  <a:cubicBezTo>
                    <a:pt x="12" y="52"/>
                    <a:pt x="22" y="58"/>
                    <a:pt x="33" y="58"/>
                  </a:cubicBezTo>
                  <a:cubicBezTo>
                    <a:pt x="42" y="58"/>
                    <a:pt x="47" y="57"/>
                    <a:pt x="51" y="55"/>
                  </a:cubicBezTo>
                  <a:cubicBezTo>
                    <a:pt x="53" y="63"/>
                    <a:pt x="53" y="63"/>
                    <a:pt x="53" y="63"/>
                  </a:cubicBezTo>
                  <a:cubicBezTo>
                    <a:pt x="49" y="65"/>
                    <a:pt x="42" y="67"/>
                    <a:pt x="32" y="67"/>
                  </a:cubicBezTo>
                  <a:cubicBezTo>
                    <a:pt x="12" y="67"/>
                    <a:pt x="0" y="54"/>
                    <a:pt x="0" y="35"/>
                  </a:cubicBezTo>
                  <a:cubicBezTo>
                    <a:pt x="0" y="16"/>
                    <a:pt x="12" y="0"/>
                    <a:pt x="30" y="0"/>
                  </a:cubicBezTo>
                  <a:cubicBezTo>
                    <a:pt x="51" y="0"/>
                    <a:pt x="57" y="19"/>
                    <a:pt x="57" y="31"/>
                  </a:cubicBezTo>
                  <a:cubicBezTo>
                    <a:pt x="57" y="33"/>
                    <a:pt x="56" y="35"/>
                    <a:pt x="56" y="36"/>
                  </a:cubicBezTo>
                  <a:lnTo>
                    <a:pt x="11" y="36"/>
                  </a:lnTo>
                  <a:close/>
                  <a:moveTo>
                    <a:pt x="45" y="28"/>
                  </a:moveTo>
                  <a:cubicBezTo>
                    <a:pt x="46" y="20"/>
                    <a:pt x="42" y="9"/>
                    <a:pt x="29" y="9"/>
                  </a:cubicBezTo>
                  <a:cubicBezTo>
                    <a:pt x="18" y="9"/>
                    <a:pt x="12" y="20"/>
                    <a:pt x="12" y="28"/>
                  </a:cubicBezTo>
                  <a:lnTo>
                    <a:pt x="45" y="2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6" name="Google Shape;1966;p50"/>
            <p:cNvSpPr/>
            <p:nvPr/>
          </p:nvSpPr>
          <p:spPr>
            <a:xfrm>
              <a:off x="2190755" y="4107881"/>
              <a:ext cx="33732" cy="24199"/>
            </a:xfrm>
            <a:custGeom>
              <a:rect b="b" l="l" r="r" t="t"/>
              <a:pathLst>
                <a:path extrusionOk="0" h="66" w="92">
                  <a:moveTo>
                    <a:pt x="1" y="19"/>
                  </a:moveTo>
                  <a:cubicBezTo>
                    <a:pt x="1" y="13"/>
                    <a:pt x="1" y="7"/>
                    <a:pt x="0" y="2"/>
                  </a:cubicBezTo>
                  <a:cubicBezTo>
                    <a:pt x="11" y="2"/>
                    <a:pt x="11" y="2"/>
                    <a:pt x="11" y="2"/>
                  </a:cubicBezTo>
                  <a:cubicBezTo>
                    <a:pt x="11" y="12"/>
                    <a:pt x="11" y="12"/>
                    <a:pt x="11" y="12"/>
                  </a:cubicBezTo>
                  <a:cubicBezTo>
                    <a:pt x="12" y="12"/>
                    <a:pt x="12" y="12"/>
                    <a:pt x="12" y="12"/>
                  </a:cubicBezTo>
                  <a:cubicBezTo>
                    <a:pt x="15" y="6"/>
                    <a:pt x="21" y="0"/>
                    <a:pt x="32" y="0"/>
                  </a:cubicBezTo>
                  <a:cubicBezTo>
                    <a:pt x="40" y="0"/>
                    <a:pt x="47" y="6"/>
                    <a:pt x="50" y="13"/>
                  </a:cubicBezTo>
                  <a:cubicBezTo>
                    <a:pt x="50" y="13"/>
                    <a:pt x="50" y="13"/>
                    <a:pt x="50" y="13"/>
                  </a:cubicBezTo>
                  <a:cubicBezTo>
                    <a:pt x="52" y="10"/>
                    <a:pt x="54" y="7"/>
                    <a:pt x="57" y="5"/>
                  </a:cubicBezTo>
                  <a:cubicBezTo>
                    <a:pt x="61" y="2"/>
                    <a:pt x="65" y="0"/>
                    <a:pt x="71" y="0"/>
                  </a:cubicBezTo>
                  <a:cubicBezTo>
                    <a:pt x="80" y="0"/>
                    <a:pt x="92" y="6"/>
                    <a:pt x="92" y="28"/>
                  </a:cubicBezTo>
                  <a:cubicBezTo>
                    <a:pt x="92" y="66"/>
                    <a:pt x="92" y="66"/>
                    <a:pt x="92" y="66"/>
                  </a:cubicBezTo>
                  <a:cubicBezTo>
                    <a:pt x="81" y="66"/>
                    <a:pt x="81" y="66"/>
                    <a:pt x="81" y="66"/>
                  </a:cubicBezTo>
                  <a:cubicBezTo>
                    <a:pt x="81" y="30"/>
                    <a:pt x="81" y="30"/>
                    <a:pt x="81" y="30"/>
                  </a:cubicBezTo>
                  <a:cubicBezTo>
                    <a:pt x="81" y="17"/>
                    <a:pt x="76" y="10"/>
                    <a:pt x="67" y="10"/>
                  </a:cubicBezTo>
                  <a:cubicBezTo>
                    <a:pt x="60" y="10"/>
                    <a:pt x="55" y="15"/>
                    <a:pt x="53" y="21"/>
                  </a:cubicBezTo>
                  <a:cubicBezTo>
                    <a:pt x="53" y="22"/>
                    <a:pt x="52" y="24"/>
                    <a:pt x="52" y="26"/>
                  </a:cubicBezTo>
                  <a:cubicBezTo>
                    <a:pt x="52" y="66"/>
                    <a:pt x="52" y="66"/>
                    <a:pt x="52" y="66"/>
                  </a:cubicBezTo>
                  <a:cubicBezTo>
                    <a:pt x="41" y="66"/>
                    <a:pt x="41" y="66"/>
                    <a:pt x="41" y="66"/>
                  </a:cubicBezTo>
                  <a:cubicBezTo>
                    <a:pt x="41" y="28"/>
                    <a:pt x="41" y="28"/>
                    <a:pt x="41" y="28"/>
                  </a:cubicBezTo>
                  <a:cubicBezTo>
                    <a:pt x="41" y="17"/>
                    <a:pt x="36" y="10"/>
                    <a:pt x="28" y="10"/>
                  </a:cubicBezTo>
                  <a:cubicBezTo>
                    <a:pt x="20" y="10"/>
                    <a:pt x="15" y="16"/>
                    <a:pt x="13" y="22"/>
                  </a:cubicBezTo>
                  <a:cubicBezTo>
                    <a:pt x="13" y="23"/>
                    <a:pt x="12" y="25"/>
                    <a:pt x="12" y="27"/>
                  </a:cubicBezTo>
                  <a:cubicBezTo>
                    <a:pt x="12" y="66"/>
                    <a:pt x="12" y="66"/>
                    <a:pt x="12" y="66"/>
                  </a:cubicBezTo>
                  <a:cubicBezTo>
                    <a:pt x="1" y="66"/>
                    <a:pt x="1" y="66"/>
                    <a:pt x="1" y="66"/>
                  </a:cubicBezTo>
                  <a:lnTo>
                    <a:pt x="1" y="1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7" name="Google Shape;1967;p50"/>
            <p:cNvSpPr/>
            <p:nvPr/>
          </p:nvSpPr>
          <p:spPr>
            <a:xfrm>
              <a:off x="2239643" y="4098103"/>
              <a:ext cx="4950" cy="33720"/>
            </a:xfrm>
            <a:custGeom>
              <a:rect b="b" l="l" r="r" t="t"/>
              <a:pathLst>
                <a:path extrusionOk="0" h="89" w="15">
                  <a:moveTo>
                    <a:pt x="15" y="7"/>
                  </a:moveTo>
                  <a:cubicBezTo>
                    <a:pt x="15" y="11"/>
                    <a:pt x="12" y="14"/>
                    <a:pt x="7" y="14"/>
                  </a:cubicBezTo>
                  <a:cubicBezTo>
                    <a:pt x="3" y="14"/>
                    <a:pt x="0" y="11"/>
                    <a:pt x="0" y="7"/>
                  </a:cubicBezTo>
                  <a:cubicBezTo>
                    <a:pt x="0" y="3"/>
                    <a:pt x="3" y="0"/>
                    <a:pt x="8" y="0"/>
                  </a:cubicBezTo>
                  <a:cubicBezTo>
                    <a:pt x="12" y="0"/>
                    <a:pt x="15" y="3"/>
                    <a:pt x="15" y="7"/>
                  </a:cubicBezTo>
                  <a:close/>
                  <a:moveTo>
                    <a:pt x="2" y="89"/>
                  </a:moveTo>
                  <a:cubicBezTo>
                    <a:pt x="2" y="25"/>
                    <a:pt x="2" y="25"/>
                    <a:pt x="2" y="25"/>
                  </a:cubicBezTo>
                  <a:cubicBezTo>
                    <a:pt x="13" y="25"/>
                    <a:pt x="13" y="25"/>
                    <a:pt x="13" y="25"/>
                  </a:cubicBezTo>
                  <a:cubicBezTo>
                    <a:pt x="13" y="89"/>
                    <a:pt x="13" y="89"/>
                    <a:pt x="13" y="89"/>
                  </a:cubicBezTo>
                  <a:lnTo>
                    <a:pt x="2" y="8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8" name="Google Shape;1968;p50"/>
            <p:cNvSpPr/>
            <p:nvPr/>
          </p:nvSpPr>
          <p:spPr>
            <a:xfrm>
              <a:off x="2249420" y="4107881"/>
              <a:ext cx="24603" cy="33732"/>
            </a:xfrm>
            <a:custGeom>
              <a:rect b="b" l="l" r="r" t="t"/>
              <a:pathLst>
                <a:path extrusionOk="0" h="92" w="61">
                  <a:moveTo>
                    <a:pt x="1" y="23"/>
                  </a:moveTo>
                  <a:cubicBezTo>
                    <a:pt x="1" y="15"/>
                    <a:pt x="0" y="8"/>
                    <a:pt x="0" y="2"/>
                  </a:cubicBezTo>
                  <a:cubicBezTo>
                    <a:pt x="11" y="2"/>
                    <a:pt x="11" y="2"/>
                    <a:pt x="11" y="2"/>
                  </a:cubicBezTo>
                  <a:cubicBezTo>
                    <a:pt x="11" y="13"/>
                    <a:pt x="11" y="13"/>
                    <a:pt x="11" y="13"/>
                  </a:cubicBezTo>
                  <a:cubicBezTo>
                    <a:pt x="11" y="13"/>
                    <a:pt x="11" y="13"/>
                    <a:pt x="11" y="13"/>
                  </a:cubicBezTo>
                  <a:cubicBezTo>
                    <a:pt x="16" y="5"/>
                    <a:pt x="24" y="0"/>
                    <a:pt x="34" y="0"/>
                  </a:cubicBezTo>
                  <a:cubicBezTo>
                    <a:pt x="49" y="0"/>
                    <a:pt x="61" y="14"/>
                    <a:pt x="61" y="33"/>
                  </a:cubicBezTo>
                  <a:cubicBezTo>
                    <a:pt x="61" y="56"/>
                    <a:pt x="47" y="67"/>
                    <a:pt x="32" y="67"/>
                  </a:cubicBezTo>
                  <a:cubicBezTo>
                    <a:pt x="24" y="67"/>
                    <a:pt x="16" y="64"/>
                    <a:pt x="12" y="57"/>
                  </a:cubicBezTo>
                  <a:cubicBezTo>
                    <a:pt x="12" y="57"/>
                    <a:pt x="12" y="57"/>
                    <a:pt x="12" y="57"/>
                  </a:cubicBezTo>
                  <a:cubicBezTo>
                    <a:pt x="12" y="92"/>
                    <a:pt x="12" y="92"/>
                    <a:pt x="12" y="92"/>
                  </a:cubicBezTo>
                  <a:cubicBezTo>
                    <a:pt x="1" y="92"/>
                    <a:pt x="1" y="92"/>
                    <a:pt x="1" y="92"/>
                  </a:cubicBezTo>
                  <a:lnTo>
                    <a:pt x="1" y="23"/>
                  </a:lnTo>
                  <a:close/>
                  <a:moveTo>
                    <a:pt x="12" y="40"/>
                  </a:moveTo>
                  <a:cubicBezTo>
                    <a:pt x="12" y="42"/>
                    <a:pt x="12" y="43"/>
                    <a:pt x="13" y="45"/>
                  </a:cubicBezTo>
                  <a:cubicBezTo>
                    <a:pt x="15" y="53"/>
                    <a:pt x="22" y="58"/>
                    <a:pt x="30" y="58"/>
                  </a:cubicBezTo>
                  <a:cubicBezTo>
                    <a:pt x="42" y="58"/>
                    <a:pt x="49" y="48"/>
                    <a:pt x="49" y="33"/>
                  </a:cubicBezTo>
                  <a:cubicBezTo>
                    <a:pt x="49" y="21"/>
                    <a:pt x="43" y="10"/>
                    <a:pt x="30" y="10"/>
                  </a:cubicBezTo>
                  <a:cubicBezTo>
                    <a:pt x="23" y="10"/>
                    <a:pt x="15" y="15"/>
                    <a:pt x="13" y="24"/>
                  </a:cubicBezTo>
                  <a:cubicBezTo>
                    <a:pt x="12" y="26"/>
                    <a:pt x="12" y="27"/>
                    <a:pt x="12" y="29"/>
                  </a:cubicBezTo>
                  <a:lnTo>
                    <a:pt x="12" y="4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9" name="Google Shape;1969;p50"/>
            <p:cNvSpPr/>
            <p:nvPr/>
          </p:nvSpPr>
          <p:spPr>
            <a:xfrm>
              <a:off x="2278753" y="4107881"/>
              <a:ext cx="14886" cy="24566"/>
            </a:xfrm>
            <a:custGeom>
              <a:rect b="b" l="l" r="r" t="t"/>
              <a:pathLst>
                <a:path extrusionOk="0" h="67" w="42">
                  <a:moveTo>
                    <a:pt x="3" y="54"/>
                  </a:moveTo>
                  <a:cubicBezTo>
                    <a:pt x="6" y="56"/>
                    <a:pt x="13" y="59"/>
                    <a:pt x="18" y="59"/>
                  </a:cubicBezTo>
                  <a:cubicBezTo>
                    <a:pt x="27" y="59"/>
                    <a:pt x="31" y="54"/>
                    <a:pt x="31" y="49"/>
                  </a:cubicBezTo>
                  <a:cubicBezTo>
                    <a:pt x="31" y="43"/>
                    <a:pt x="27" y="40"/>
                    <a:pt x="19" y="37"/>
                  </a:cubicBezTo>
                  <a:cubicBezTo>
                    <a:pt x="7" y="33"/>
                    <a:pt x="2" y="27"/>
                    <a:pt x="2" y="19"/>
                  </a:cubicBezTo>
                  <a:cubicBezTo>
                    <a:pt x="2" y="9"/>
                    <a:pt x="10" y="0"/>
                    <a:pt x="24" y="0"/>
                  </a:cubicBezTo>
                  <a:cubicBezTo>
                    <a:pt x="30" y="0"/>
                    <a:pt x="36" y="2"/>
                    <a:pt x="40" y="4"/>
                  </a:cubicBezTo>
                  <a:cubicBezTo>
                    <a:pt x="37" y="13"/>
                    <a:pt x="37" y="13"/>
                    <a:pt x="37" y="13"/>
                  </a:cubicBezTo>
                  <a:cubicBezTo>
                    <a:pt x="34" y="11"/>
                    <a:pt x="30" y="9"/>
                    <a:pt x="24" y="9"/>
                  </a:cubicBezTo>
                  <a:cubicBezTo>
                    <a:pt x="17" y="9"/>
                    <a:pt x="13" y="13"/>
                    <a:pt x="13" y="18"/>
                  </a:cubicBezTo>
                  <a:cubicBezTo>
                    <a:pt x="13" y="23"/>
                    <a:pt x="17" y="26"/>
                    <a:pt x="25" y="29"/>
                  </a:cubicBezTo>
                  <a:cubicBezTo>
                    <a:pt x="36" y="33"/>
                    <a:pt x="42" y="38"/>
                    <a:pt x="42" y="48"/>
                  </a:cubicBezTo>
                  <a:cubicBezTo>
                    <a:pt x="42" y="59"/>
                    <a:pt x="33" y="67"/>
                    <a:pt x="18" y="67"/>
                  </a:cubicBezTo>
                  <a:cubicBezTo>
                    <a:pt x="11" y="67"/>
                    <a:pt x="5" y="65"/>
                    <a:pt x="0" y="63"/>
                  </a:cubicBezTo>
                  <a:lnTo>
                    <a:pt x="3" y="5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0" name="Google Shape;1970;p50"/>
            <p:cNvSpPr/>
            <p:nvPr/>
          </p:nvSpPr>
          <p:spPr>
            <a:xfrm>
              <a:off x="2298307" y="4107881"/>
              <a:ext cx="19494" cy="24627"/>
            </a:xfrm>
            <a:custGeom>
              <a:rect b="b" l="l" r="r" t="t"/>
              <a:pathLst>
                <a:path extrusionOk="0" h="65" w="55">
                  <a:moveTo>
                    <a:pt x="54" y="46"/>
                  </a:moveTo>
                  <a:cubicBezTo>
                    <a:pt x="54" y="53"/>
                    <a:pt x="54" y="59"/>
                    <a:pt x="55" y="64"/>
                  </a:cubicBezTo>
                  <a:cubicBezTo>
                    <a:pt x="44" y="64"/>
                    <a:pt x="44" y="64"/>
                    <a:pt x="44" y="64"/>
                  </a:cubicBezTo>
                  <a:cubicBezTo>
                    <a:pt x="44" y="53"/>
                    <a:pt x="44" y="53"/>
                    <a:pt x="44" y="53"/>
                  </a:cubicBezTo>
                  <a:cubicBezTo>
                    <a:pt x="44" y="53"/>
                    <a:pt x="44" y="53"/>
                    <a:pt x="44" y="53"/>
                  </a:cubicBezTo>
                  <a:cubicBezTo>
                    <a:pt x="41" y="58"/>
                    <a:pt x="34" y="65"/>
                    <a:pt x="22" y="65"/>
                  </a:cubicBezTo>
                  <a:cubicBezTo>
                    <a:pt x="12" y="65"/>
                    <a:pt x="0" y="60"/>
                    <a:pt x="0" y="37"/>
                  </a:cubicBezTo>
                  <a:cubicBezTo>
                    <a:pt x="0" y="0"/>
                    <a:pt x="0" y="0"/>
                    <a:pt x="0" y="0"/>
                  </a:cubicBezTo>
                  <a:cubicBezTo>
                    <a:pt x="12" y="0"/>
                    <a:pt x="12" y="0"/>
                    <a:pt x="12" y="0"/>
                  </a:cubicBezTo>
                  <a:cubicBezTo>
                    <a:pt x="12" y="35"/>
                    <a:pt x="12" y="35"/>
                    <a:pt x="12" y="35"/>
                  </a:cubicBezTo>
                  <a:cubicBezTo>
                    <a:pt x="12" y="47"/>
                    <a:pt x="16" y="56"/>
                    <a:pt x="26" y="56"/>
                  </a:cubicBezTo>
                  <a:cubicBezTo>
                    <a:pt x="34" y="56"/>
                    <a:pt x="39" y="50"/>
                    <a:pt x="42" y="45"/>
                  </a:cubicBezTo>
                  <a:cubicBezTo>
                    <a:pt x="42" y="43"/>
                    <a:pt x="43" y="41"/>
                    <a:pt x="43" y="39"/>
                  </a:cubicBezTo>
                  <a:cubicBezTo>
                    <a:pt x="43" y="0"/>
                    <a:pt x="43" y="0"/>
                    <a:pt x="43" y="0"/>
                  </a:cubicBezTo>
                  <a:cubicBezTo>
                    <a:pt x="54" y="0"/>
                    <a:pt x="54" y="0"/>
                    <a:pt x="54" y="0"/>
                  </a:cubicBezTo>
                  <a:lnTo>
                    <a:pt x="54" y="4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1" name="Google Shape;1971;p50"/>
            <p:cNvSpPr/>
            <p:nvPr/>
          </p:nvSpPr>
          <p:spPr>
            <a:xfrm>
              <a:off x="2322751" y="4107881"/>
              <a:ext cx="33732" cy="24199"/>
            </a:xfrm>
            <a:custGeom>
              <a:rect b="b" l="l" r="r" t="t"/>
              <a:pathLst>
                <a:path extrusionOk="0" h="66" w="92">
                  <a:moveTo>
                    <a:pt x="0" y="19"/>
                  </a:moveTo>
                  <a:cubicBezTo>
                    <a:pt x="0" y="13"/>
                    <a:pt x="0" y="7"/>
                    <a:pt x="0" y="2"/>
                  </a:cubicBezTo>
                  <a:cubicBezTo>
                    <a:pt x="10" y="2"/>
                    <a:pt x="10" y="2"/>
                    <a:pt x="10" y="2"/>
                  </a:cubicBezTo>
                  <a:cubicBezTo>
                    <a:pt x="11" y="12"/>
                    <a:pt x="11" y="12"/>
                    <a:pt x="11" y="12"/>
                  </a:cubicBezTo>
                  <a:cubicBezTo>
                    <a:pt x="11" y="12"/>
                    <a:pt x="11" y="12"/>
                    <a:pt x="11" y="12"/>
                  </a:cubicBezTo>
                  <a:cubicBezTo>
                    <a:pt x="15" y="6"/>
                    <a:pt x="20" y="0"/>
                    <a:pt x="31" y="0"/>
                  </a:cubicBezTo>
                  <a:cubicBezTo>
                    <a:pt x="40" y="0"/>
                    <a:pt x="46" y="6"/>
                    <a:pt x="49" y="13"/>
                  </a:cubicBezTo>
                  <a:cubicBezTo>
                    <a:pt x="49" y="13"/>
                    <a:pt x="49" y="13"/>
                    <a:pt x="49" y="13"/>
                  </a:cubicBezTo>
                  <a:cubicBezTo>
                    <a:pt x="51" y="10"/>
                    <a:pt x="54" y="7"/>
                    <a:pt x="56" y="5"/>
                  </a:cubicBezTo>
                  <a:cubicBezTo>
                    <a:pt x="60" y="2"/>
                    <a:pt x="65" y="0"/>
                    <a:pt x="71" y="0"/>
                  </a:cubicBezTo>
                  <a:cubicBezTo>
                    <a:pt x="79" y="0"/>
                    <a:pt x="92" y="6"/>
                    <a:pt x="92" y="28"/>
                  </a:cubicBezTo>
                  <a:cubicBezTo>
                    <a:pt x="92" y="66"/>
                    <a:pt x="92" y="66"/>
                    <a:pt x="92" y="66"/>
                  </a:cubicBezTo>
                  <a:cubicBezTo>
                    <a:pt x="80" y="66"/>
                    <a:pt x="80" y="66"/>
                    <a:pt x="80" y="66"/>
                  </a:cubicBezTo>
                  <a:cubicBezTo>
                    <a:pt x="80" y="30"/>
                    <a:pt x="80" y="30"/>
                    <a:pt x="80" y="30"/>
                  </a:cubicBezTo>
                  <a:cubicBezTo>
                    <a:pt x="80" y="17"/>
                    <a:pt x="76" y="10"/>
                    <a:pt x="66" y="10"/>
                  </a:cubicBezTo>
                  <a:cubicBezTo>
                    <a:pt x="60" y="10"/>
                    <a:pt x="55" y="15"/>
                    <a:pt x="53" y="21"/>
                  </a:cubicBezTo>
                  <a:cubicBezTo>
                    <a:pt x="52" y="22"/>
                    <a:pt x="52" y="24"/>
                    <a:pt x="52" y="26"/>
                  </a:cubicBezTo>
                  <a:cubicBezTo>
                    <a:pt x="52" y="66"/>
                    <a:pt x="52" y="66"/>
                    <a:pt x="52" y="66"/>
                  </a:cubicBezTo>
                  <a:cubicBezTo>
                    <a:pt x="40" y="66"/>
                    <a:pt x="40" y="66"/>
                    <a:pt x="40" y="66"/>
                  </a:cubicBezTo>
                  <a:cubicBezTo>
                    <a:pt x="40" y="28"/>
                    <a:pt x="40" y="28"/>
                    <a:pt x="40" y="28"/>
                  </a:cubicBezTo>
                  <a:cubicBezTo>
                    <a:pt x="40" y="17"/>
                    <a:pt x="36" y="10"/>
                    <a:pt x="27" y="10"/>
                  </a:cubicBezTo>
                  <a:cubicBezTo>
                    <a:pt x="20" y="10"/>
                    <a:pt x="15" y="16"/>
                    <a:pt x="13" y="22"/>
                  </a:cubicBezTo>
                  <a:cubicBezTo>
                    <a:pt x="12" y="23"/>
                    <a:pt x="12" y="25"/>
                    <a:pt x="12" y="27"/>
                  </a:cubicBezTo>
                  <a:cubicBezTo>
                    <a:pt x="12" y="66"/>
                    <a:pt x="12" y="66"/>
                    <a:pt x="12" y="66"/>
                  </a:cubicBezTo>
                  <a:cubicBezTo>
                    <a:pt x="0" y="66"/>
                    <a:pt x="0" y="66"/>
                    <a:pt x="0" y="66"/>
                  </a:cubicBezTo>
                  <a:lnTo>
                    <a:pt x="0" y="1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2" name="Google Shape;1972;p50"/>
            <p:cNvSpPr/>
            <p:nvPr/>
          </p:nvSpPr>
          <p:spPr>
            <a:xfrm>
              <a:off x="2371639" y="4098103"/>
              <a:ext cx="24199" cy="33671"/>
            </a:xfrm>
            <a:custGeom>
              <a:rect b="b" l="l" r="r" t="t"/>
              <a:pathLst>
                <a:path extrusionOk="0" h="95" w="60">
                  <a:moveTo>
                    <a:pt x="59" y="0"/>
                  </a:moveTo>
                  <a:cubicBezTo>
                    <a:pt x="59" y="77"/>
                    <a:pt x="59" y="77"/>
                    <a:pt x="59" y="77"/>
                  </a:cubicBezTo>
                  <a:cubicBezTo>
                    <a:pt x="59" y="83"/>
                    <a:pt x="60" y="89"/>
                    <a:pt x="60" y="94"/>
                  </a:cubicBezTo>
                  <a:cubicBezTo>
                    <a:pt x="50" y="94"/>
                    <a:pt x="50" y="94"/>
                    <a:pt x="50" y="94"/>
                  </a:cubicBezTo>
                  <a:cubicBezTo>
                    <a:pt x="49" y="83"/>
                    <a:pt x="49" y="83"/>
                    <a:pt x="49" y="83"/>
                  </a:cubicBezTo>
                  <a:cubicBezTo>
                    <a:pt x="49" y="83"/>
                    <a:pt x="49" y="83"/>
                    <a:pt x="49" y="83"/>
                  </a:cubicBezTo>
                  <a:cubicBezTo>
                    <a:pt x="45" y="90"/>
                    <a:pt x="37" y="95"/>
                    <a:pt x="27" y="95"/>
                  </a:cubicBezTo>
                  <a:cubicBezTo>
                    <a:pt x="12" y="95"/>
                    <a:pt x="0" y="82"/>
                    <a:pt x="0" y="63"/>
                  </a:cubicBezTo>
                  <a:cubicBezTo>
                    <a:pt x="0" y="42"/>
                    <a:pt x="13" y="28"/>
                    <a:pt x="28" y="28"/>
                  </a:cubicBezTo>
                  <a:cubicBezTo>
                    <a:pt x="38" y="28"/>
                    <a:pt x="45" y="33"/>
                    <a:pt x="48" y="38"/>
                  </a:cubicBezTo>
                  <a:cubicBezTo>
                    <a:pt x="48" y="38"/>
                    <a:pt x="48" y="38"/>
                    <a:pt x="48" y="38"/>
                  </a:cubicBezTo>
                  <a:cubicBezTo>
                    <a:pt x="48" y="0"/>
                    <a:pt x="48" y="0"/>
                    <a:pt x="48" y="0"/>
                  </a:cubicBezTo>
                  <a:lnTo>
                    <a:pt x="59" y="0"/>
                  </a:lnTo>
                  <a:close/>
                  <a:moveTo>
                    <a:pt x="48" y="56"/>
                  </a:moveTo>
                  <a:cubicBezTo>
                    <a:pt x="48" y="54"/>
                    <a:pt x="48" y="52"/>
                    <a:pt x="47" y="51"/>
                  </a:cubicBezTo>
                  <a:cubicBezTo>
                    <a:pt x="46" y="44"/>
                    <a:pt x="39" y="38"/>
                    <a:pt x="31" y="38"/>
                  </a:cubicBezTo>
                  <a:cubicBezTo>
                    <a:pt x="19" y="38"/>
                    <a:pt x="11" y="48"/>
                    <a:pt x="11" y="62"/>
                  </a:cubicBezTo>
                  <a:cubicBezTo>
                    <a:pt x="11" y="75"/>
                    <a:pt x="18" y="86"/>
                    <a:pt x="30" y="86"/>
                  </a:cubicBezTo>
                  <a:cubicBezTo>
                    <a:pt x="38" y="86"/>
                    <a:pt x="45" y="81"/>
                    <a:pt x="47" y="72"/>
                  </a:cubicBezTo>
                  <a:cubicBezTo>
                    <a:pt x="48" y="70"/>
                    <a:pt x="48" y="69"/>
                    <a:pt x="48" y="67"/>
                  </a:cubicBezTo>
                  <a:lnTo>
                    <a:pt x="48" y="5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3" name="Google Shape;1973;p50"/>
            <p:cNvSpPr/>
            <p:nvPr/>
          </p:nvSpPr>
          <p:spPr>
            <a:xfrm>
              <a:off x="2400971" y="4107881"/>
              <a:ext cx="19702" cy="24566"/>
            </a:xfrm>
            <a:custGeom>
              <a:rect b="b" l="l" r="r" t="t"/>
              <a:pathLst>
                <a:path extrusionOk="0" h="67" w="62">
                  <a:moveTo>
                    <a:pt x="62" y="33"/>
                  </a:moveTo>
                  <a:cubicBezTo>
                    <a:pt x="62" y="57"/>
                    <a:pt x="46" y="67"/>
                    <a:pt x="31" y="67"/>
                  </a:cubicBezTo>
                  <a:cubicBezTo>
                    <a:pt x="13" y="67"/>
                    <a:pt x="0" y="55"/>
                    <a:pt x="0" y="34"/>
                  </a:cubicBezTo>
                  <a:cubicBezTo>
                    <a:pt x="0" y="13"/>
                    <a:pt x="14" y="0"/>
                    <a:pt x="32" y="0"/>
                  </a:cubicBezTo>
                  <a:cubicBezTo>
                    <a:pt x="50" y="0"/>
                    <a:pt x="62" y="14"/>
                    <a:pt x="62" y="33"/>
                  </a:cubicBezTo>
                  <a:close/>
                  <a:moveTo>
                    <a:pt x="12" y="34"/>
                  </a:moveTo>
                  <a:cubicBezTo>
                    <a:pt x="12" y="48"/>
                    <a:pt x="20" y="59"/>
                    <a:pt x="31" y="59"/>
                  </a:cubicBezTo>
                  <a:cubicBezTo>
                    <a:pt x="42" y="59"/>
                    <a:pt x="51" y="48"/>
                    <a:pt x="51" y="34"/>
                  </a:cubicBezTo>
                  <a:cubicBezTo>
                    <a:pt x="51" y="23"/>
                    <a:pt x="45" y="9"/>
                    <a:pt x="31" y="9"/>
                  </a:cubicBezTo>
                  <a:cubicBezTo>
                    <a:pt x="18" y="9"/>
                    <a:pt x="12" y="22"/>
                    <a:pt x="12" y="3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4" name="Google Shape;1974;p50"/>
            <p:cNvSpPr/>
            <p:nvPr/>
          </p:nvSpPr>
          <p:spPr>
            <a:xfrm>
              <a:off x="2425415" y="4098103"/>
              <a:ext cx="0" cy="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5" name="Google Shape;1975;p50"/>
            <p:cNvSpPr/>
            <p:nvPr/>
          </p:nvSpPr>
          <p:spPr>
            <a:xfrm>
              <a:off x="2435192" y="4107881"/>
              <a:ext cx="24639" cy="24566"/>
            </a:xfrm>
            <a:custGeom>
              <a:rect b="b" l="l" r="r" t="t"/>
              <a:pathLst>
                <a:path extrusionOk="0" h="67" w="63">
                  <a:moveTo>
                    <a:pt x="63" y="33"/>
                  </a:moveTo>
                  <a:cubicBezTo>
                    <a:pt x="63" y="57"/>
                    <a:pt x="46" y="67"/>
                    <a:pt x="31" y="67"/>
                  </a:cubicBezTo>
                  <a:cubicBezTo>
                    <a:pt x="14" y="67"/>
                    <a:pt x="0" y="55"/>
                    <a:pt x="0" y="34"/>
                  </a:cubicBezTo>
                  <a:cubicBezTo>
                    <a:pt x="0" y="13"/>
                    <a:pt x="14" y="0"/>
                    <a:pt x="32" y="0"/>
                  </a:cubicBezTo>
                  <a:cubicBezTo>
                    <a:pt x="50" y="0"/>
                    <a:pt x="63" y="14"/>
                    <a:pt x="63" y="33"/>
                  </a:cubicBezTo>
                  <a:close/>
                  <a:moveTo>
                    <a:pt x="12" y="34"/>
                  </a:moveTo>
                  <a:cubicBezTo>
                    <a:pt x="12" y="48"/>
                    <a:pt x="20" y="59"/>
                    <a:pt x="32" y="59"/>
                  </a:cubicBezTo>
                  <a:cubicBezTo>
                    <a:pt x="43" y="59"/>
                    <a:pt x="51" y="48"/>
                    <a:pt x="51" y="34"/>
                  </a:cubicBezTo>
                  <a:cubicBezTo>
                    <a:pt x="51" y="23"/>
                    <a:pt x="46" y="9"/>
                    <a:pt x="32" y="9"/>
                  </a:cubicBezTo>
                  <a:cubicBezTo>
                    <a:pt x="18" y="9"/>
                    <a:pt x="12" y="22"/>
                    <a:pt x="12" y="3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6" name="Google Shape;1976;p50"/>
            <p:cNvSpPr/>
            <p:nvPr/>
          </p:nvSpPr>
          <p:spPr>
            <a:xfrm>
              <a:off x="2464524" y="4107881"/>
              <a:ext cx="9777" cy="24199"/>
            </a:xfrm>
            <a:custGeom>
              <a:rect b="b" l="l" r="r" t="t"/>
              <a:pathLst>
                <a:path extrusionOk="0" h="66" w="32">
                  <a:moveTo>
                    <a:pt x="0" y="22"/>
                  </a:moveTo>
                  <a:cubicBezTo>
                    <a:pt x="0" y="14"/>
                    <a:pt x="0" y="8"/>
                    <a:pt x="0" y="2"/>
                  </a:cubicBezTo>
                  <a:cubicBezTo>
                    <a:pt x="10" y="2"/>
                    <a:pt x="10" y="2"/>
                    <a:pt x="10" y="2"/>
                  </a:cubicBezTo>
                  <a:cubicBezTo>
                    <a:pt x="10" y="14"/>
                    <a:pt x="10" y="14"/>
                    <a:pt x="10" y="14"/>
                  </a:cubicBezTo>
                  <a:cubicBezTo>
                    <a:pt x="11" y="14"/>
                    <a:pt x="11" y="14"/>
                    <a:pt x="11" y="14"/>
                  </a:cubicBezTo>
                  <a:cubicBezTo>
                    <a:pt x="14" y="6"/>
                    <a:pt x="21" y="0"/>
                    <a:pt x="29" y="0"/>
                  </a:cubicBezTo>
                  <a:cubicBezTo>
                    <a:pt x="30" y="0"/>
                    <a:pt x="31" y="1"/>
                    <a:pt x="32" y="1"/>
                  </a:cubicBezTo>
                  <a:cubicBezTo>
                    <a:pt x="32" y="12"/>
                    <a:pt x="32" y="12"/>
                    <a:pt x="32" y="12"/>
                  </a:cubicBezTo>
                  <a:cubicBezTo>
                    <a:pt x="31" y="12"/>
                    <a:pt x="30" y="11"/>
                    <a:pt x="28" y="11"/>
                  </a:cubicBezTo>
                  <a:cubicBezTo>
                    <a:pt x="20" y="11"/>
                    <a:pt x="14" y="18"/>
                    <a:pt x="12" y="26"/>
                  </a:cubicBezTo>
                  <a:cubicBezTo>
                    <a:pt x="12" y="28"/>
                    <a:pt x="12" y="30"/>
                    <a:pt x="12" y="32"/>
                  </a:cubicBezTo>
                  <a:cubicBezTo>
                    <a:pt x="12" y="66"/>
                    <a:pt x="12" y="66"/>
                    <a:pt x="12" y="66"/>
                  </a:cubicBezTo>
                  <a:cubicBezTo>
                    <a:pt x="0" y="66"/>
                    <a:pt x="0" y="66"/>
                    <a:pt x="0" y="66"/>
                  </a:cubicBezTo>
                  <a:lnTo>
                    <a:pt x="0" y="2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7" name="Google Shape;1977;p50"/>
            <p:cNvSpPr/>
            <p:nvPr/>
          </p:nvSpPr>
          <p:spPr>
            <a:xfrm>
              <a:off x="2488968" y="4107881"/>
              <a:ext cx="14886" cy="24566"/>
            </a:xfrm>
            <a:custGeom>
              <a:rect b="b" l="l" r="r" t="t"/>
              <a:pathLst>
                <a:path extrusionOk="0" h="67" w="42">
                  <a:moveTo>
                    <a:pt x="3" y="54"/>
                  </a:moveTo>
                  <a:cubicBezTo>
                    <a:pt x="6" y="56"/>
                    <a:pt x="12" y="59"/>
                    <a:pt x="18" y="59"/>
                  </a:cubicBezTo>
                  <a:cubicBezTo>
                    <a:pt x="27" y="59"/>
                    <a:pt x="31" y="54"/>
                    <a:pt x="31" y="49"/>
                  </a:cubicBezTo>
                  <a:cubicBezTo>
                    <a:pt x="31" y="43"/>
                    <a:pt x="27" y="40"/>
                    <a:pt x="19" y="37"/>
                  </a:cubicBezTo>
                  <a:cubicBezTo>
                    <a:pt x="7" y="33"/>
                    <a:pt x="2" y="27"/>
                    <a:pt x="2" y="19"/>
                  </a:cubicBezTo>
                  <a:cubicBezTo>
                    <a:pt x="2" y="9"/>
                    <a:pt x="10" y="0"/>
                    <a:pt x="24" y="0"/>
                  </a:cubicBezTo>
                  <a:cubicBezTo>
                    <a:pt x="30" y="0"/>
                    <a:pt x="36" y="2"/>
                    <a:pt x="40" y="4"/>
                  </a:cubicBezTo>
                  <a:cubicBezTo>
                    <a:pt x="37" y="13"/>
                    <a:pt x="37" y="13"/>
                    <a:pt x="37" y="13"/>
                  </a:cubicBezTo>
                  <a:cubicBezTo>
                    <a:pt x="34" y="11"/>
                    <a:pt x="30" y="9"/>
                    <a:pt x="24" y="9"/>
                  </a:cubicBezTo>
                  <a:cubicBezTo>
                    <a:pt x="17" y="9"/>
                    <a:pt x="13" y="13"/>
                    <a:pt x="13" y="18"/>
                  </a:cubicBezTo>
                  <a:cubicBezTo>
                    <a:pt x="13" y="23"/>
                    <a:pt x="17" y="26"/>
                    <a:pt x="25" y="29"/>
                  </a:cubicBezTo>
                  <a:cubicBezTo>
                    <a:pt x="36" y="33"/>
                    <a:pt x="42" y="38"/>
                    <a:pt x="42" y="48"/>
                  </a:cubicBezTo>
                  <a:cubicBezTo>
                    <a:pt x="42" y="59"/>
                    <a:pt x="33" y="67"/>
                    <a:pt x="18" y="67"/>
                  </a:cubicBezTo>
                  <a:cubicBezTo>
                    <a:pt x="11" y="67"/>
                    <a:pt x="4" y="65"/>
                    <a:pt x="0" y="63"/>
                  </a:cubicBezTo>
                  <a:lnTo>
                    <a:pt x="3" y="5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8" name="Google Shape;1978;p50"/>
            <p:cNvSpPr/>
            <p:nvPr/>
          </p:nvSpPr>
          <p:spPr>
            <a:xfrm>
              <a:off x="2508523" y="4098103"/>
              <a:ext cx="4950" cy="33720"/>
            </a:xfrm>
            <a:custGeom>
              <a:rect b="b" l="l" r="r" t="t"/>
              <a:pathLst>
                <a:path extrusionOk="0" h="89" w="15">
                  <a:moveTo>
                    <a:pt x="15" y="7"/>
                  </a:moveTo>
                  <a:cubicBezTo>
                    <a:pt x="15" y="11"/>
                    <a:pt x="12" y="14"/>
                    <a:pt x="7" y="14"/>
                  </a:cubicBezTo>
                  <a:cubicBezTo>
                    <a:pt x="3" y="14"/>
                    <a:pt x="0" y="11"/>
                    <a:pt x="0" y="7"/>
                  </a:cubicBezTo>
                  <a:cubicBezTo>
                    <a:pt x="0" y="3"/>
                    <a:pt x="3" y="0"/>
                    <a:pt x="7" y="0"/>
                  </a:cubicBezTo>
                  <a:cubicBezTo>
                    <a:pt x="12" y="0"/>
                    <a:pt x="15" y="3"/>
                    <a:pt x="15" y="7"/>
                  </a:cubicBezTo>
                  <a:close/>
                  <a:moveTo>
                    <a:pt x="2" y="89"/>
                  </a:moveTo>
                  <a:cubicBezTo>
                    <a:pt x="2" y="25"/>
                    <a:pt x="2" y="25"/>
                    <a:pt x="2" y="25"/>
                  </a:cubicBezTo>
                  <a:cubicBezTo>
                    <a:pt x="13" y="25"/>
                    <a:pt x="13" y="25"/>
                    <a:pt x="13" y="25"/>
                  </a:cubicBezTo>
                  <a:cubicBezTo>
                    <a:pt x="13" y="89"/>
                    <a:pt x="13" y="89"/>
                    <a:pt x="13" y="89"/>
                  </a:cubicBezTo>
                  <a:lnTo>
                    <a:pt x="2" y="8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9" name="Google Shape;1979;p50"/>
            <p:cNvSpPr/>
            <p:nvPr/>
          </p:nvSpPr>
          <p:spPr>
            <a:xfrm>
              <a:off x="2518301" y="4102992"/>
              <a:ext cx="14862" cy="29418"/>
            </a:xfrm>
            <a:custGeom>
              <a:rect b="b" l="l" r="r" t="t"/>
              <a:pathLst>
                <a:path extrusionOk="0" h="83" w="38">
                  <a:moveTo>
                    <a:pt x="21" y="0"/>
                  </a:moveTo>
                  <a:cubicBezTo>
                    <a:pt x="21" y="18"/>
                    <a:pt x="21" y="18"/>
                    <a:pt x="21" y="18"/>
                  </a:cubicBezTo>
                  <a:cubicBezTo>
                    <a:pt x="38" y="18"/>
                    <a:pt x="38" y="18"/>
                    <a:pt x="38" y="18"/>
                  </a:cubicBezTo>
                  <a:cubicBezTo>
                    <a:pt x="38" y="27"/>
                    <a:pt x="38" y="27"/>
                    <a:pt x="38" y="27"/>
                  </a:cubicBezTo>
                  <a:cubicBezTo>
                    <a:pt x="21" y="27"/>
                    <a:pt x="21" y="27"/>
                    <a:pt x="21" y="27"/>
                  </a:cubicBezTo>
                  <a:cubicBezTo>
                    <a:pt x="21" y="61"/>
                    <a:pt x="21" y="61"/>
                    <a:pt x="21" y="61"/>
                  </a:cubicBezTo>
                  <a:cubicBezTo>
                    <a:pt x="21" y="69"/>
                    <a:pt x="24" y="74"/>
                    <a:pt x="30" y="74"/>
                  </a:cubicBezTo>
                  <a:cubicBezTo>
                    <a:pt x="33" y="74"/>
                    <a:pt x="35" y="73"/>
                    <a:pt x="37" y="73"/>
                  </a:cubicBezTo>
                  <a:cubicBezTo>
                    <a:pt x="37" y="82"/>
                    <a:pt x="37" y="82"/>
                    <a:pt x="37" y="82"/>
                  </a:cubicBezTo>
                  <a:cubicBezTo>
                    <a:pt x="35" y="82"/>
                    <a:pt x="32" y="83"/>
                    <a:pt x="27" y="83"/>
                  </a:cubicBezTo>
                  <a:cubicBezTo>
                    <a:pt x="22" y="83"/>
                    <a:pt x="17" y="81"/>
                    <a:pt x="15" y="78"/>
                  </a:cubicBezTo>
                  <a:cubicBezTo>
                    <a:pt x="11" y="75"/>
                    <a:pt x="10" y="69"/>
                    <a:pt x="10" y="62"/>
                  </a:cubicBezTo>
                  <a:cubicBezTo>
                    <a:pt x="10" y="27"/>
                    <a:pt x="10" y="27"/>
                    <a:pt x="10" y="27"/>
                  </a:cubicBezTo>
                  <a:cubicBezTo>
                    <a:pt x="0" y="27"/>
                    <a:pt x="0" y="27"/>
                    <a:pt x="0" y="27"/>
                  </a:cubicBezTo>
                  <a:cubicBezTo>
                    <a:pt x="0" y="18"/>
                    <a:pt x="0" y="18"/>
                    <a:pt x="0" y="18"/>
                  </a:cubicBezTo>
                  <a:cubicBezTo>
                    <a:pt x="10" y="18"/>
                    <a:pt x="10" y="18"/>
                    <a:pt x="10" y="18"/>
                  </a:cubicBezTo>
                  <a:cubicBezTo>
                    <a:pt x="10" y="3"/>
                    <a:pt x="10" y="3"/>
                    <a:pt x="10" y="3"/>
                  </a:cubicBezTo>
                  <a:lnTo>
                    <a:pt x="21"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0" name="Google Shape;1980;p50"/>
            <p:cNvSpPr/>
            <p:nvPr/>
          </p:nvSpPr>
          <p:spPr>
            <a:xfrm>
              <a:off x="2542744" y="4107881"/>
              <a:ext cx="19323" cy="24566"/>
            </a:xfrm>
            <a:custGeom>
              <a:rect b="b" l="l" r="r" t="t"/>
              <a:pathLst>
                <a:path extrusionOk="0" h="67" w="51">
                  <a:moveTo>
                    <a:pt x="40" y="66"/>
                  </a:moveTo>
                  <a:cubicBezTo>
                    <a:pt x="39" y="58"/>
                    <a:pt x="39" y="58"/>
                    <a:pt x="39" y="58"/>
                  </a:cubicBezTo>
                  <a:cubicBezTo>
                    <a:pt x="39" y="58"/>
                    <a:pt x="39" y="58"/>
                    <a:pt x="39" y="58"/>
                  </a:cubicBezTo>
                  <a:cubicBezTo>
                    <a:pt x="36" y="63"/>
                    <a:pt x="29" y="67"/>
                    <a:pt x="20" y="67"/>
                  </a:cubicBezTo>
                  <a:cubicBezTo>
                    <a:pt x="7" y="67"/>
                    <a:pt x="0" y="58"/>
                    <a:pt x="0" y="49"/>
                  </a:cubicBezTo>
                  <a:cubicBezTo>
                    <a:pt x="0" y="33"/>
                    <a:pt x="14" y="25"/>
                    <a:pt x="38" y="25"/>
                  </a:cubicBezTo>
                  <a:cubicBezTo>
                    <a:pt x="38" y="24"/>
                    <a:pt x="38" y="24"/>
                    <a:pt x="38" y="24"/>
                  </a:cubicBezTo>
                  <a:cubicBezTo>
                    <a:pt x="38" y="19"/>
                    <a:pt x="37" y="9"/>
                    <a:pt x="24" y="9"/>
                  </a:cubicBezTo>
                  <a:cubicBezTo>
                    <a:pt x="18" y="9"/>
                    <a:pt x="12" y="11"/>
                    <a:pt x="7" y="14"/>
                  </a:cubicBezTo>
                  <a:cubicBezTo>
                    <a:pt x="5" y="6"/>
                    <a:pt x="5" y="6"/>
                    <a:pt x="5" y="6"/>
                  </a:cubicBezTo>
                  <a:cubicBezTo>
                    <a:pt x="10" y="3"/>
                    <a:pt x="18" y="0"/>
                    <a:pt x="26" y="0"/>
                  </a:cubicBezTo>
                  <a:cubicBezTo>
                    <a:pt x="45" y="0"/>
                    <a:pt x="50" y="14"/>
                    <a:pt x="50" y="27"/>
                  </a:cubicBezTo>
                  <a:cubicBezTo>
                    <a:pt x="50" y="50"/>
                    <a:pt x="50" y="50"/>
                    <a:pt x="50" y="50"/>
                  </a:cubicBezTo>
                  <a:cubicBezTo>
                    <a:pt x="50" y="56"/>
                    <a:pt x="50" y="61"/>
                    <a:pt x="51" y="66"/>
                  </a:cubicBezTo>
                  <a:lnTo>
                    <a:pt x="40" y="66"/>
                  </a:lnTo>
                  <a:close/>
                  <a:moveTo>
                    <a:pt x="39" y="33"/>
                  </a:moveTo>
                  <a:cubicBezTo>
                    <a:pt x="26" y="33"/>
                    <a:pt x="12" y="35"/>
                    <a:pt x="12" y="48"/>
                  </a:cubicBezTo>
                  <a:cubicBezTo>
                    <a:pt x="12" y="55"/>
                    <a:pt x="17" y="59"/>
                    <a:pt x="23" y="59"/>
                  </a:cubicBezTo>
                  <a:cubicBezTo>
                    <a:pt x="31" y="59"/>
                    <a:pt x="36" y="53"/>
                    <a:pt x="38" y="48"/>
                  </a:cubicBezTo>
                  <a:cubicBezTo>
                    <a:pt x="38" y="47"/>
                    <a:pt x="39" y="45"/>
                    <a:pt x="39" y="44"/>
                  </a:cubicBezTo>
                  <a:lnTo>
                    <a:pt x="39" y="3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1" name="Google Shape;1981;p50"/>
            <p:cNvSpPr/>
            <p:nvPr/>
          </p:nvSpPr>
          <p:spPr>
            <a:xfrm>
              <a:off x="2567188" y="4107881"/>
              <a:ext cx="33732" cy="24199"/>
            </a:xfrm>
            <a:custGeom>
              <a:rect b="b" l="l" r="r" t="t"/>
              <a:pathLst>
                <a:path extrusionOk="0" h="66" w="92">
                  <a:moveTo>
                    <a:pt x="1" y="19"/>
                  </a:moveTo>
                  <a:cubicBezTo>
                    <a:pt x="1" y="13"/>
                    <a:pt x="0" y="7"/>
                    <a:pt x="0" y="2"/>
                  </a:cubicBezTo>
                  <a:cubicBezTo>
                    <a:pt x="10" y="2"/>
                    <a:pt x="10" y="2"/>
                    <a:pt x="10" y="2"/>
                  </a:cubicBezTo>
                  <a:cubicBezTo>
                    <a:pt x="11" y="12"/>
                    <a:pt x="11" y="12"/>
                    <a:pt x="11" y="12"/>
                  </a:cubicBezTo>
                  <a:cubicBezTo>
                    <a:pt x="11" y="12"/>
                    <a:pt x="11" y="12"/>
                    <a:pt x="11" y="12"/>
                  </a:cubicBezTo>
                  <a:cubicBezTo>
                    <a:pt x="15" y="6"/>
                    <a:pt x="21" y="0"/>
                    <a:pt x="31" y="0"/>
                  </a:cubicBezTo>
                  <a:cubicBezTo>
                    <a:pt x="40" y="0"/>
                    <a:pt x="46" y="6"/>
                    <a:pt x="49" y="13"/>
                  </a:cubicBezTo>
                  <a:cubicBezTo>
                    <a:pt x="50" y="13"/>
                    <a:pt x="50" y="13"/>
                    <a:pt x="50" y="13"/>
                  </a:cubicBezTo>
                  <a:cubicBezTo>
                    <a:pt x="51" y="10"/>
                    <a:pt x="54" y="7"/>
                    <a:pt x="57" y="5"/>
                  </a:cubicBezTo>
                  <a:cubicBezTo>
                    <a:pt x="60" y="2"/>
                    <a:pt x="65" y="0"/>
                    <a:pt x="71" y="0"/>
                  </a:cubicBezTo>
                  <a:cubicBezTo>
                    <a:pt x="79" y="0"/>
                    <a:pt x="92" y="6"/>
                    <a:pt x="92" y="28"/>
                  </a:cubicBezTo>
                  <a:cubicBezTo>
                    <a:pt x="92" y="66"/>
                    <a:pt x="92" y="66"/>
                    <a:pt x="92" y="66"/>
                  </a:cubicBezTo>
                  <a:cubicBezTo>
                    <a:pt x="80" y="66"/>
                    <a:pt x="80" y="66"/>
                    <a:pt x="80" y="66"/>
                  </a:cubicBezTo>
                  <a:cubicBezTo>
                    <a:pt x="80" y="30"/>
                    <a:pt x="80" y="30"/>
                    <a:pt x="80" y="30"/>
                  </a:cubicBezTo>
                  <a:cubicBezTo>
                    <a:pt x="80" y="17"/>
                    <a:pt x="76" y="10"/>
                    <a:pt x="67" y="10"/>
                  </a:cubicBezTo>
                  <a:cubicBezTo>
                    <a:pt x="60" y="10"/>
                    <a:pt x="55" y="15"/>
                    <a:pt x="53" y="21"/>
                  </a:cubicBezTo>
                  <a:cubicBezTo>
                    <a:pt x="52" y="22"/>
                    <a:pt x="52" y="24"/>
                    <a:pt x="52" y="26"/>
                  </a:cubicBezTo>
                  <a:cubicBezTo>
                    <a:pt x="52" y="66"/>
                    <a:pt x="52" y="66"/>
                    <a:pt x="52" y="66"/>
                  </a:cubicBezTo>
                  <a:cubicBezTo>
                    <a:pt x="41" y="66"/>
                    <a:pt x="41" y="66"/>
                    <a:pt x="41" y="66"/>
                  </a:cubicBezTo>
                  <a:cubicBezTo>
                    <a:pt x="41" y="28"/>
                    <a:pt x="41" y="28"/>
                    <a:pt x="41" y="28"/>
                  </a:cubicBezTo>
                  <a:cubicBezTo>
                    <a:pt x="41" y="17"/>
                    <a:pt x="36" y="10"/>
                    <a:pt x="27" y="10"/>
                  </a:cubicBezTo>
                  <a:cubicBezTo>
                    <a:pt x="20" y="10"/>
                    <a:pt x="15" y="16"/>
                    <a:pt x="13" y="22"/>
                  </a:cubicBezTo>
                  <a:cubicBezTo>
                    <a:pt x="12" y="23"/>
                    <a:pt x="12" y="25"/>
                    <a:pt x="12" y="27"/>
                  </a:cubicBezTo>
                  <a:cubicBezTo>
                    <a:pt x="12" y="66"/>
                    <a:pt x="12" y="66"/>
                    <a:pt x="12" y="66"/>
                  </a:cubicBezTo>
                  <a:cubicBezTo>
                    <a:pt x="1" y="66"/>
                    <a:pt x="1" y="66"/>
                    <a:pt x="1" y="66"/>
                  </a:cubicBezTo>
                  <a:lnTo>
                    <a:pt x="1" y="1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2" name="Google Shape;1982;p50"/>
            <p:cNvSpPr/>
            <p:nvPr/>
          </p:nvSpPr>
          <p:spPr>
            <a:xfrm>
              <a:off x="2606298" y="4107881"/>
              <a:ext cx="19848" cy="24566"/>
            </a:xfrm>
            <a:custGeom>
              <a:rect b="b" l="l" r="r" t="t"/>
              <a:pathLst>
                <a:path extrusionOk="0" h="67" w="56">
                  <a:moveTo>
                    <a:pt x="11" y="36"/>
                  </a:moveTo>
                  <a:cubicBezTo>
                    <a:pt x="11" y="52"/>
                    <a:pt x="21" y="58"/>
                    <a:pt x="33" y="58"/>
                  </a:cubicBezTo>
                  <a:cubicBezTo>
                    <a:pt x="41" y="58"/>
                    <a:pt x="46" y="57"/>
                    <a:pt x="51" y="55"/>
                  </a:cubicBezTo>
                  <a:cubicBezTo>
                    <a:pt x="53" y="63"/>
                    <a:pt x="53" y="63"/>
                    <a:pt x="53" y="63"/>
                  </a:cubicBezTo>
                  <a:cubicBezTo>
                    <a:pt x="48" y="65"/>
                    <a:pt x="41" y="67"/>
                    <a:pt x="31" y="67"/>
                  </a:cubicBezTo>
                  <a:cubicBezTo>
                    <a:pt x="12" y="67"/>
                    <a:pt x="0" y="54"/>
                    <a:pt x="0" y="35"/>
                  </a:cubicBezTo>
                  <a:cubicBezTo>
                    <a:pt x="0" y="16"/>
                    <a:pt x="11" y="0"/>
                    <a:pt x="30" y="0"/>
                  </a:cubicBezTo>
                  <a:cubicBezTo>
                    <a:pt x="51" y="0"/>
                    <a:pt x="56" y="19"/>
                    <a:pt x="56" y="31"/>
                  </a:cubicBezTo>
                  <a:cubicBezTo>
                    <a:pt x="56" y="33"/>
                    <a:pt x="56" y="35"/>
                    <a:pt x="56" y="36"/>
                  </a:cubicBezTo>
                  <a:lnTo>
                    <a:pt x="11" y="36"/>
                  </a:lnTo>
                  <a:close/>
                  <a:moveTo>
                    <a:pt x="45" y="28"/>
                  </a:moveTo>
                  <a:cubicBezTo>
                    <a:pt x="45" y="20"/>
                    <a:pt x="42" y="9"/>
                    <a:pt x="29" y="9"/>
                  </a:cubicBezTo>
                  <a:cubicBezTo>
                    <a:pt x="17" y="9"/>
                    <a:pt x="12" y="20"/>
                    <a:pt x="11" y="28"/>
                  </a:cubicBezTo>
                  <a:lnTo>
                    <a:pt x="45" y="2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3" name="Google Shape;1983;p50"/>
            <p:cNvSpPr/>
            <p:nvPr/>
          </p:nvSpPr>
          <p:spPr>
            <a:xfrm>
              <a:off x="2630742" y="4102992"/>
              <a:ext cx="14862" cy="29418"/>
            </a:xfrm>
            <a:custGeom>
              <a:rect b="b" l="l" r="r" t="t"/>
              <a:pathLst>
                <a:path extrusionOk="0" h="83" w="38">
                  <a:moveTo>
                    <a:pt x="21" y="0"/>
                  </a:moveTo>
                  <a:cubicBezTo>
                    <a:pt x="21" y="18"/>
                    <a:pt x="21" y="18"/>
                    <a:pt x="21" y="18"/>
                  </a:cubicBezTo>
                  <a:cubicBezTo>
                    <a:pt x="38" y="18"/>
                    <a:pt x="38" y="18"/>
                    <a:pt x="38" y="18"/>
                  </a:cubicBezTo>
                  <a:cubicBezTo>
                    <a:pt x="38" y="27"/>
                    <a:pt x="38" y="27"/>
                    <a:pt x="38" y="27"/>
                  </a:cubicBezTo>
                  <a:cubicBezTo>
                    <a:pt x="21" y="27"/>
                    <a:pt x="21" y="27"/>
                    <a:pt x="21" y="27"/>
                  </a:cubicBezTo>
                  <a:cubicBezTo>
                    <a:pt x="21" y="61"/>
                    <a:pt x="21" y="61"/>
                    <a:pt x="21" y="61"/>
                  </a:cubicBezTo>
                  <a:cubicBezTo>
                    <a:pt x="21" y="69"/>
                    <a:pt x="24" y="74"/>
                    <a:pt x="30" y="74"/>
                  </a:cubicBezTo>
                  <a:cubicBezTo>
                    <a:pt x="33" y="74"/>
                    <a:pt x="35" y="73"/>
                    <a:pt x="37" y="73"/>
                  </a:cubicBezTo>
                  <a:cubicBezTo>
                    <a:pt x="37" y="82"/>
                    <a:pt x="37" y="82"/>
                    <a:pt x="37" y="82"/>
                  </a:cubicBezTo>
                  <a:cubicBezTo>
                    <a:pt x="35" y="82"/>
                    <a:pt x="32" y="83"/>
                    <a:pt x="27" y="83"/>
                  </a:cubicBezTo>
                  <a:cubicBezTo>
                    <a:pt x="22" y="83"/>
                    <a:pt x="17" y="81"/>
                    <a:pt x="15" y="78"/>
                  </a:cubicBezTo>
                  <a:cubicBezTo>
                    <a:pt x="11" y="75"/>
                    <a:pt x="10" y="69"/>
                    <a:pt x="10" y="62"/>
                  </a:cubicBezTo>
                  <a:cubicBezTo>
                    <a:pt x="10" y="27"/>
                    <a:pt x="10" y="27"/>
                    <a:pt x="10" y="27"/>
                  </a:cubicBezTo>
                  <a:cubicBezTo>
                    <a:pt x="0" y="27"/>
                    <a:pt x="0" y="27"/>
                    <a:pt x="0" y="27"/>
                  </a:cubicBezTo>
                  <a:cubicBezTo>
                    <a:pt x="0" y="18"/>
                    <a:pt x="0" y="18"/>
                    <a:pt x="0" y="18"/>
                  </a:cubicBezTo>
                  <a:cubicBezTo>
                    <a:pt x="10" y="18"/>
                    <a:pt x="10" y="18"/>
                    <a:pt x="10" y="18"/>
                  </a:cubicBezTo>
                  <a:cubicBezTo>
                    <a:pt x="10" y="3"/>
                    <a:pt x="10" y="3"/>
                    <a:pt x="10" y="3"/>
                  </a:cubicBezTo>
                  <a:lnTo>
                    <a:pt x="21"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4" name="Google Shape;1984;p50"/>
            <p:cNvSpPr/>
            <p:nvPr/>
          </p:nvSpPr>
          <p:spPr>
            <a:xfrm>
              <a:off x="2645408" y="4122547"/>
              <a:ext cx="9753" cy="14520"/>
            </a:xfrm>
            <a:custGeom>
              <a:rect b="b" l="l" r="r" t="t"/>
              <a:pathLst>
                <a:path extrusionOk="0" h="33" w="21">
                  <a:moveTo>
                    <a:pt x="0" y="33"/>
                  </a:moveTo>
                  <a:cubicBezTo>
                    <a:pt x="3" y="25"/>
                    <a:pt x="7" y="11"/>
                    <a:pt x="8" y="1"/>
                  </a:cubicBezTo>
                  <a:cubicBezTo>
                    <a:pt x="21" y="0"/>
                    <a:pt x="21" y="0"/>
                    <a:pt x="21" y="0"/>
                  </a:cubicBezTo>
                  <a:cubicBezTo>
                    <a:pt x="18" y="11"/>
                    <a:pt x="12" y="26"/>
                    <a:pt x="9" y="32"/>
                  </a:cubicBezTo>
                  <a:lnTo>
                    <a:pt x="0" y="3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5" name="Google Shape;1985;p50"/>
            <p:cNvSpPr/>
            <p:nvPr/>
          </p:nvSpPr>
          <p:spPr>
            <a:xfrm>
              <a:off x="2664963" y="4107881"/>
              <a:ext cx="19323" cy="24199"/>
            </a:xfrm>
            <a:custGeom>
              <a:rect b="b" l="l" r="r" t="t"/>
              <a:pathLst>
                <a:path extrusionOk="0" h="66" w="51">
                  <a:moveTo>
                    <a:pt x="50" y="62"/>
                  </a:moveTo>
                  <a:cubicBezTo>
                    <a:pt x="47" y="64"/>
                    <a:pt x="41" y="66"/>
                    <a:pt x="32" y="66"/>
                  </a:cubicBezTo>
                  <a:cubicBezTo>
                    <a:pt x="13" y="66"/>
                    <a:pt x="0" y="53"/>
                    <a:pt x="0" y="33"/>
                  </a:cubicBezTo>
                  <a:cubicBezTo>
                    <a:pt x="0" y="14"/>
                    <a:pt x="14" y="0"/>
                    <a:pt x="35" y="0"/>
                  </a:cubicBezTo>
                  <a:cubicBezTo>
                    <a:pt x="42" y="0"/>
                    <a:pt x="48" y="1"/>
                    <a:pt x="51" y="3"/>
                  </a:cubicBezTo>
                  <a:cubicBezTo>
                    <a:pt x="48" y="12"/>
                    <a:pt x="48" y="12"/>
                    <a:pt x="48" y="12"/>
                  </a:cubicBezTo>
                  <a:cubicBezTo>
                    <a:pt x="45" y="10"/>
                    <a:pt x="41" y="9"/>
                    <a:pt x="35" y="9"/>
                  </a:cubicBezTo>
                  <a:cubicBezTo>
                    <a:pt x="20" y="9"/>
                    <a:pt x="12" y="20"/>
                    <a:pt x="12" y="33"/>
                  </a:cubicBezTo>
                  <a:cubicBezTo>
                    <a:pt x="12" y="48"/>
                    <a:pt x="22" y="57"/>
                    <a:pt x="34" y="57"/>
                  </a:cubicBezTo>
                  <a:cubicBezTo>
                    <a:pt x="41" y="57"/>
                    <a:pt x="45" y="55"/>
                    <a:pt x="48" y="54"/>
                  </a:cubicBezTo>
                  <a:lnTo>
                    <a:pt x="50" y="6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6" name="Google Shape;1986;p50"/>
            <p:cNvSpPr/>
            <p:nvPr/>
          </p:nvSpPr>
          <p:spPr>
            <a:xfrm>
              <a:off x="2689406" y="4107881"/>
              <a:ext cx="19702" cy="24566"/>
            </a:xfrm>
            <a:custGeom>
              <a:rect b="b" l="l" r="r" t="t"/>
              <a:pathLst>
                <a:path extrusionOk="0" h="67" w="62">
                  <a:moveTo>
                    <a:pt x="62" y="33"/>
                  </a:moveTo>
                  <a:cubicBezTo>
                    <a:pt x="62" y="57"/>
                    <a:pt x="46" y="67"/>
                    <a:pt x="30" y="67"/>
                  </a:cubicBezTo>
                  <a:cubicBezTo>
                    <a:pt x="13" y="67"/>
                    <a:pt x="0" y="55"/>
                    <a:pt x="0" y="34"/>
                  </a:cubicBezTo>
                  <a:cubicBezTo>
                    <a:pt x="0" y="13"/>
                    <a:pt x="14" y="0"/>
                    <a:pt x="31" y="0"/>
                  </a:cubicBezTo>
                  <a:cubicBezTo>
                    <a:pt x="50" y="0"/>
                    <a:pt x="62" y="14"/>
                    <a:pt x="62" y="33"/>
                  </a:cubicBezTo>
                  <a:close/>
                  <a:moveTo>
                    <a:pt x="11" y="34"/>
                  </a:moveTo>
                  <a:cubicBezTo>
                    <a:pt x="11" y="48"/>
                    <a:pt x="19" y="59"/>
                    <a:pt x="31" y="59"/>
                  </a:cubicBezTo>
                  <a:cubicBezTo>
                    <a:pt x="42" y="59"/>
                    <a:pt x="50" y="48"/>
                    <a:pt x="50" y="34"/>
                  </a:cubicBezTo>
                  <a:cubicBezTo>
                    <a:pt x="50" y="23"/>
                    <a:pt x="45" y="9"/>
                    <a:pt x="31" y="9"/>
                  </a:cubicBezTo>
                  <a:cubicBezTo>
                    <a:pt x="17" y="9"/>
                    <a:pt x="11" y="22"/>
                    <a:pt x="11" y="3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7" name="Google Shape;1987;p50"/>
            <p:cNvSpPr/>
            <p:nvPr/>
          </p:nvSpPr>
          <p:spPr>
            <a:xfrm>
              <a:off x="2713850" y="4107881"/>
              <a:ext cx="19494" cy="24199"/>
            </a:xfrm>
            <a:custGeom>
              <a:rect b="b" l="l" r="r" t="t"/>
              <a:pathLst>
                <a:path extrusionOk="0" h="66" w="55">
                  <a:moveTo>
                    <a:pt x="1" y="19"/>
                  </a:moveTo>
                  <a:cubicBezTo>
                    <a:pt x="1" y="13"/>
                    <a:pt x="0" y="7"/>
                    <a:pt x="0" y="2"/>
                  </a:cubicBezTo>
                  <a:cubicBezTo>
                    <a:pt x="10" y="2"/>
                    <a:pt x="10" y="2"/>
                    <a:pt x="10" y="2"/>
                  </a:cubicBezTo>
                  <a:cubicBezTo>
                    <a:pt x="11" y="12"/>
                    <a:pt x="11" y="12"/>
                    <a:pt x="11" y="12"/>
                  </a:cubicBezTo>
                  <a:cubicBezTo>
                    <a:pt x="11" y="12"/>
                    <a:pt x="11" y="12"/>
                    <a:pt x="11" y="12"/>
                  </a:cubicBezTo>
                  <a:cubicBezTo>
                    <a:pt x="14" y="6"/>
                    <a:pt x="22" y="0"/>
                    <a:pt x="32" y="0"/>
                  </a:cubicBezTo>
                  <a:cubicBezTo>
                    <a:pt x="41" y="0"/>
                    <a:pt x="55" y="6"/>
                    <a:pt x="55" y="28"/>
                  </a:cubicBezTo>
                  <a:cubicBezTo>
                    <a:pt x="55" y="66"/>
                    <a:pt x="55" y="66"/>
                    <a:pt x="55" y="66"/>
                  </a:cubicBezTo>
                  <a:cubicBezTo>
                    <a:pt x="43" y="66"/>
                    <a:pt x="43" y="66"/>
                    <a:pt x="43" y="66"/>
                  </a:cubicBezTo>
                  <a:cubicBezTo>
                    <a:pt x="43" y="29"/>
                    <a:pt x="43" y="29"/>
                    <a:pt x="43" y="29"/>
                  </a:cubicBezTo>
                  <a:cubicBezTo>
                    <a:pt x="43" y="19"/>
                    <a:pt x="39" y="10"/>
                    <a:pt x="29" y="10"/>
                  </a:cubicBezTo>
                  <a:cubicBezTo>
                    <a:pt x="21" y="10"/>
                    <a:pt x="15" y="16"/>
                    <a:pt x="13" y="22"/>
                  </a:cubicBezTo>
                  <a:cubicBezTo>
                    <a:pt x="12" y="23"/>
                    <a:pt x="12" y="25"/>
                    <a:pt x="12" y="27"/>
                  </a:cubicBezTo>
                  <a:cubicBezTo>
                    <a:pt x="12" y="66"/>
                    <a:pt x="12" y="66"/>
                    <a:pt x="12" y="66"/>
                  </a:cubicBezTo>
                  <a:cubicBezTo>
                    <a:pt x="1" y="66"/>
                    <a:pt x="1" y="66"/>
                    <a:pt x="1" y="66"/>
                  </a:cubicBezTo>
                  <a:lnTo>
                    <a:pt x="1" y="1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8" name="Google Shape;1988;p50"/>
            <p:cNvSpPr/>
            <p:nvPr/>
          </p:nvSpPr>
          <p:spPr>
            <a:xfrm>
              <a:off x="2738294" y="4107881"/>
              <a:ext cx="14886" cy="24566"/>
            </a:xfrm>
            <a:custGeom>
              <a:rect b="b" l="l" r="r" t="t"/>
              <a:pathLst>
                <a:path extrusionOk="0" h="67" w="42">
                  <a:moveTo>
                    <a:pt x="3" y="54"/>
                  </a:moveTo>
                  <a:cubicBezTo>
                    <a:pt x="7" y="56"/>
                    <a:pt x="13" y="59"/>
                    <a:pt x="18" y="59"/>
                  </a:cubicBezTo>
                  <a:cubicBezTo>
                    <a:pt x="27" y="59"/>
                    <a:pt x="31" y="54"/>
                    <a:pt x="31" y="49"/>
                  </a:cubicBezTo>
                  <a:cubicBezTo>
                    <a:pt x="31" y="43"/>
                    <a:pt x="28" y="40"/>
                    <a:pt x="19" y="37"/>
                  </a:cubicBezTo>
                  <a:cubicBezTo>
                    <a:pt x="7" y="33"/>
                    <a:pt x="2" y="27"/>
                    <a:pt x="2" y="19"/>
                  </a:cubicBezTo>
                  <a:cubicBezTo>
                    <a:pt x="2" y="9"/>
                    <a:pt x="10" y="0"/>
                    <a:pt x="24" y="0"/>
                  </a:cubicBezTo>
                  <a:cubicBezTo>
                    <a:pt x="31" y="0"/>
                    <a:pt x="36" y="2"/>
                    <a:pt x="40" y="4"/>
                  </a:cubicBezTo>
                  <a:cubicBezTo>
                    <a:pt x="37" y="13"/>
                    <a:pt x="37" y="13"/>
                    <a:pt x="37" y="13"/>
                  </a:cubicBezTo>
                  <a:cubicBezTo>
                    <a:pt x="34" y="11"/>
                    <a:pt x="30" y="9"/>
                    <a:pt x="24" y="9"/>
                  </a:cubicBezTo>
                  <a:cubicBezTo>
                    <a:pt x="17" y="9"/>
                    <a:pt x="13" y="13"/>
                    <a:pt x="13" y="18"/>
                  </a:cubicBezTo>
                  <a:cubicBezTo>
                    <a:pt x="13" y="23"/>
                    <a:pt x="17" y="26"/>
                    <a:pt x="25" y="29"/>
                  </a:cubicBezTo>
                  <a:cubicBezTo>
                    <a:pt x="36" y="33"/>
                    <a:pt x="42" y="38"/>
                    <a:pt x="42" y="48"/>
                  </a:cubicBezTo>
                  <a:cubicBezTo>
                    <a:pt x="42" y="59"/>
                    <a:pt x="33" y="67"/>
                    <a:pt x="18" y="67"/>
                  </a:cubicBezTo>
                  <a:cubicBezTo>
                    <a:pt x="11" y="67"/>
                    <a:pt x="5" y="65"/>
                    <a:pt x="0" y="63"/>
                  </a:cubicBezTo>
                  <a:lnTo>
                    <a:pt x="3" y="5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9" name="Google Shape;1989;p50"/>
            <p:cNvSpPr/>
            <p:nvPr/>
          </p:nvSpPr>
          <p:spPr>
            <a:xfrm>
              <a:off x="2757849" y="4107881"/>
              <a:ext cx="19506" cy="24566"/>
            </a:xfrm>
            <a:custGeom>
              <a:rect b="b" l="l" r="r" t="t"/>
              <a:pathLst>
                <a:path extrusionOk="0" h="67" w="57">
                  <a:moveTo>
                    <a:pt x="11" y="36"/>
                  </a:moveTo>
                  <a:cubicBezTo>
                    <a:pt x="12" y="52"/>
                    <a:pt x="22" y="58"/>
                    <a:pt x="33" y="58"/>
                  </a:cubicBezTo>
                  <a:cubicBezTo>
                    <a:pt x="42" y="58"/>
                    <a:pt x="47" y="57"/>
                    <a:pt x="51" y="55"/>
                  </a:cubicBezTo>
                  <a:cubicBezTo>
                    <a:pt x="53" y="63"/>
                    <a:pt x="53" y="63"/>
                    <a:pt x="53" y="63"/>
                  </a:cubicBezTo>
                  <a:cubicBezTo>
                    <a:pt x="49" y="65"/>
                    <a:pt x="42" y="67"/>
                    <a:pt x="32" y="67"/>
                  </a:cubicBezTo>
                  <a:cubicBezTo>
                    <a:pt x="12" y="67"/>
                    <a:pt x="0" y="54"/>
                    <a:pt x="0" y="35"/>
                  </a:cubicBezTo>
                  <a:cubicBezTo>
                    <a:pt x="0" y="16"/>
                    <a:pt x="12" y="0"/>
                    <a:pt x="30" y="0"/>
                  </a:cubicBezTo>
                  <a:cubicBezTo>
                    <a:pt x="51" y="0"/>
                    <a:pt x="57" y="19"/>
                    <a:pt x="57" y="31"/>
                  </a:cubicBezTo>
                  <a:cubicBezTo>
                    <a:pt x="57" y="33"/>
                    <a:pt x="56" y="35"/>
                    <a:pt x="56" y="36"/>
                  </a:cubicBezTo>
                  <a:lnTo>
                    <a:pt x="11" y="36"/>
                  </a:lnTo>
                  <a:close/>
                  <a:moveTo>
                    <a:pt x="45" y="28"/>
                  </a:moveTo>
                  <a:cubicBezTo>
                    <a:pt x="46" y="20"/>
                    <a:pt x="42" y="9"/>
                    <a:pt x="29" y="9"/>
                  </a:cubicBezTo>
                  <a:cubicBezTo>
                    <a:pt x="18" y="9"/>
                    <a:pt x="12" y="20"/>
                    <a:pt x="11" y="28"/>
                  </a:cubicBezTo>
                  <a:lnTo>
                    <a:pt x="45" y="2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0" name="Google Shape;1990;p50"/>
            <p:cNvSpPr/>
            <p:nvPr/>
          </p:nvSpPr>
          <p:spPr>
            <a:xfrm>
              <a:off x="2782292" y="4107881"/>
              <a:ext cx="19323" cy="24199"/>
            </a:xfrm>
            <a:custGeom>
              <a:rect b="b" l="l" r="r" t="t"/>
              <a:pathLst>
                <a:path extrusionOk="0" h="66" w="51">
                  <a:moveTo>
                    <a:pt x="50" y="62"/>
                  </a:moveTo>
                  <a:cubicBezTo>
                    <a:pt x="47" y="64"/>
                    <a:pt x="41" y="66"/>
                    <a:pt x="32" y="66"/>
                  </a:cubicBezTo>
                  <a:cubicBezTo>
                    <a:pt x="13" y="66"/>
                    <a:pt x="0" y="53"/>
                    <a:pt x="0" y="33"/>
                  </a:cubicBezTo>
                  <a:cubicBezTo>
                    <a:pt x="0" y="14"/>
                    <a:pt x="14" y="0"/>
                    <a:pt x="35" y="0"/>
                  </a:cubicBezTo>
                  <a:cubicBezTo>
                    <a:pt x="41" y="0"/>
                    <a:pt x="48" y="1"/>
                    <a:pt x="51" y="3"/>
                  </a:cubicBezTo>
                  <a:cubicBezTo>
                    <a:pt x="48" y="12"/>
                    <a:pt x="48" y="12"/>
                    <a:pt x="48" y="12"/>
                  </a:cubicBezTo>
                  <a:cubicBezTo>
                    <a:pt x="45" y="10"/>
                    <a:pt x="41" y="9"/>
                    <a:pt x="35" y="9"/>
                  </a:cubicBezTo>
                  <a:cubicBezTo>
                    <a:pt x="20" y="9"/>
                    <a:pt x="12" y="20"/>
                    <a:pt x="12" y="33"/>
                  </a:cubicBezTo>
                  <a:cubicBezTo>
                    <a:pt x="12" y="48"/>
                    <a:pt x="22" y="57"/>
                    <a:pt x="34" y="57"/>
                  </a:cubicBezTo>
                  <a:cubicBezTo>
                    <a:pt x="41" y="57"/>
                    <a:pt x="45" y="55"/>
                    <a:pt x="48" y="54"/>
                  </a:cubicBezTo>
                  <a:lnTo>
                    <a:pt x="50" y="6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1" name="Google Shape;1991;p50"/>
            <p:cNvSpPr/>
            <p:nvPr/>
          </p:nvSpPr>
          <p:spPr>
            <a:xfrm>
              <a:off x="2801847" y="4102992"/>
              <a:ext cx="14862" cy="29418"/>
            </a:xfrm>
            <a:custGeom>
              <a:rect b="b" l="l" r="r" t="t"/>
              <a:pathLst>
                <a:path extrusionOk="0" h="83" w="38">
                  <a:moveTo>
                    <a:pt x="22" y="0"/>
                  </a:moveTo>
                  <a:cubicBezTo>
                    <a:pt x="22" y="18"/>
                    <a:pt x="22" y="18"/>
                    <a:pt x="22" y="18"/>
                  </a:cubicBezTo>
                  <a:cubicBezTo>
                    <a:pt x="38" y="18"/>
                    <a:pt x="38" y="18"/>
                    <a:pt x="38" y="18"/>
                  </a:cubicBezTo>
                  <a:cubicBezTo>
                    <a:pt x="38" y="27"/>
                    <a:pt x="38" y="27"/>
                    <a:pt x="38" y="27"/>
                  </a:cubicBezTo>
                  <a:cubicBezTo>
                    <a:pt x="22" y="27"/>
                    <a:pt x="22" y="27"/>
                    <a:pt x="22" y="27"/>
                  </a:cubicBezTo>
                  <a:cubicBezTo>
                    <a:pt x="22" y="61"/>
                    <a:pt x="22" y="61"/>
                    <a:pt x="22" y="61"/>
                  </a:cubicBezTo>
                  <a:cubicBezTo>
                    <a:pt x="22" y="69"/>
                    <a:pt x="24" y="74"/>
                    <a:pt x="30" y="74"/>
                  </a:cubicBezTo>
                  <a:cubicBezTo>
                    <a:pt x="33" y="74"/>
                    <a:pt x="36" y="73"/>
                    <a:pt x="37" y="73"/>
                  </a:cubicBezTo>
                  <a:cubicBezTo>
                    <a:pt x="38" y="82"/>
                    <a:pt x="38" y="82"/>
                    <a:pt x="38" y="82"/>
                  </a:cubicBezTo>
                  <a:cubicBezTo>
                    <a:pt x="35" y="82"/>
                    <a:pt x="32" y="83"/>
                    <a:pt x="27" y="83"/>
                  </a:cubicBezTo>
                  <a:cubicBezTo>
                    <a:pt x="22" y="83"/>
                    <a:pt x="18" y="81"/>
                    <a:pt x="15" y="78"/>
                  </a:cubicBezTo>
                  <a:cubicBezTo>
                    <a:pt x="12" y="75"/>
                    <a:pt x="10" y="69"/>
                    <a:pt x="10" y="62"/>
                  </a:cubicBezTo>
                  <a:cubicBezTo>
                    <a:pt x="10" y="27"/>
                    <a:pt x="10" y="27"/>
                    <a:pt x="10" y="27"/>
                  </a:cubicBezTo>
                  <a:cubicBezTo>
                    <a:pt x="0" y="27"/>
                    <a:pt x="0" y="27"/>
                    <a:pt x="0" y="27"/>
                  </a:cubicBezTo>
                  <a:cubicBezTo>
                    <a:pt x="0" y="18"/>
                    <a:pt x="0" y="18"/>
                    <a:pt x="0" y="18"/>
                  </a:cubicBezTo>
                  <a:cubicBezTo>
                    <a:pt x="10" y="18"/>
                    <a:pt x="10" y="18"/>
                    <a:pt x="10" y="18"/>
                  </a:cubicBezTo>
                  <a:cubicBezTo>
                    <a:pt x="10" y="3"/>
                    <a:pt x="10" y="3"/>
                    <a:pt x="10" y="3"/>
                  </a:cubicBezTo>
                  <a:lnTo>
                    <a:pt x="22"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2" name="Google Shape;1992;p50"/>
            <p:cNvSpPr/>
            <p:nvPr/>
          </p:nvSpPr>
          <p:spPr>
            <a:xfrm>
              <a:off x="2821402" y="4107881"/>
              <a:ext cx="19848" cy="24566"/>
            </a:xfrm>
            <a:custGeom>
              <a:rect b="b" l="l" r="r" t="t"/>
              <a:pathLst>
                <a:path extrusionOk="0" h="67" w="56">
                  <a:moveTo>
                    <a:pt x="11" y="36"/>
                  </a:moveTo>
                  <a:cubicBezTo>
                    <a:pt x="11" y="52"/>
                    <a:pt x="21" y="58"/>
                    <a:pt x="33" y="58"/>
                  </a:cubicBezTo>
                  <a:cubicBezTo>
                    <a:pt x="41" y="58"/>
                    <a:pt x="46" y="57"/>
                    <a:pt x="51" y="55"/>
                  </a:cubicBezTo>
                  <a:cubicBezTo>
                    <a:pt x="53" y="63"/>
                    <a:pt x="53" y="63"/>
                    <a:pt x="53" y="63"/>
                  </a:cubicBezTo>
                  <a:cubicBezTo>
                    <a:pt x="48" y="65"/>
                    <a:pt x="41" y="67"/>
                    <a:pt x="31" y="67"/>
                  </a:cubicBezTo>
                  <a:cubicBezTo>
                    <a:pt x="12" y="67"/>
                    <a:pt x="0" y="54"/>
                    <a:pt x="0" y="35"/>
                  </a:cubicBezTo>
                  <a:cubicBezTo>
                    <a:pt x="0" y="16"/>
                    <a:pt x="11" y="0"/>
                    <a:pt x="30" y="0"/>
                  </a:cubicBezTo>
                  <a:cubicBezTo>
                    <a:pt x="51" y="0"/>
                    <a:pt x="56" y="19"/>
                    <a:pt x="56" y="31"/>
                  </a:cubicBezTo>
                  <a:cubicBezTo>
                    <a:pt x="56" y="33"/>
                    <a:pt x="56" y="35"/>
                    <a:pt x="56" y="36"/>
                  </a:cubicBezTo>
                  <a:lnTo>
                    <a:pt x="11" y="36"/>
                  </a:lnTo>
                  <a:close/>
                  <a:moveTo>
                    <a:pt x="45" y="28"/>
                  </a:moveTo>
                  <a:cubicBezTo>
                    <a:pt x="45" y="20"/>
                    <a:pt x="42" y="9"/>
                    <a:pt x="29" y="9"/>
                  </a:cubicBezTo>
                  <a:cubicBezTo>
                    <a:pt x="17" y="9"/>
                    <a:pt x="12" y="20"/>
                    <a:pt x="11" y="28"/>
                  </a:cubicBezTo>
                  <a:lnTo>
                    <a:pt x="45" y="2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3" name="Google Shape;1993;p50"/>
            <p:cNvSpPr/>
            <p:nvPr/>
          </p:nvSpPr>
          <p:spPr>
            <a:xfrm>
              <a:off x="2840957" y="4102992"/>
              <a:ext cx="14862" cy="29418"/>
            </a:xfrm>
            <a:custGeom>
              <a:rect b="b" l="l" r="r" t="t"/>
              <a:pathLst>
                <a:path extrusionOk="0" h="83" w="38">
                  <a:moveTo>
                    <a:pt x="22" y="0"/>
                  </a:moveTo>
                  <a:cubicBezTo>
                    <a:pt x="22" y="18"/>
                    <a:pt x="22" y="18"/>
                    <a:pt x="22" y="18"/>
                  </a:cubicBezTo>
                  <a:cubicBezTo>
                    <a:pt x="38" y="18"/>
                    <a:pt x="38" y="18"/>
                    <a:pt x="38" y="18"/>
                  </a:cubicBezTo>
                  <a:cubicBezTo>
                    <a:pt x="38" y="27"/>
                    <a:pt x="38" y="27"/>
                    <a:pt x="38" y="27"/>
                  </a:cubicBezTo>
                  <a:cubicBezTo>
                    <a:pt x="22" y="27"/>
                    <a:pt x="22" y="27"/>
                    <a:pt x="22" y="27"/>
                  </a:cubicBezTo>
                  <a:cubicBezTo>
                    <a:pt x="22" y="61"/>
                    <a:pt x="22" y="61"/>
                    <a:pt x="22" y="61"/>
                  </a:cubicBezTo>
                  <a:cubicBezTo>
                    <a:pt x="22" y="69"/>
                    <a:pt x="24" y="74"/>
                    <a:pt x="30" y="74"/>
                  </a:cubicBezTo>
                  <a:cubicBezTo>
                    <a:pt x="33" y="74"/>
                    <a:pt x="35" y="73"/>
                    <a:pt x="37" y="73"/>
                  </a:cubicBezTo>
                  <a:cubicBezTo>
                    <a:pt x="37" y="82"/>
                    <a:pt x="37" y="82"/>
                    <a:pt x="37" y="82"/>
                  </a:cubicBezTo>
                  <a:cubicBezTo>
                    <a:pt x="35" y="82"/>
                    <a:pt x="32" y="83"/>
                    <a:pt x="27" y="83"/>
                  </a:cubicBezTo>
                  <a:cubicBezTo>
                    <a:pt x="22" y="83"/>
                    <a:pt x="17" y="81"/>
                    <a:pt x="15" y="78"/>
                  </a:cubicBezTo>
                  <a:cubicBezTo>
                    <a:pt x="11" y="75"/>
                    <a:pt x="10" y="69"/>
                    <a:pt x="10" y="62"/>
                  </a:cubicBezTo>
                  <a:cubicBezTo>
                    <a:pt x="10" y="27"/>
                    <a:pt x="10" y="27"/>
                    <a:pt x="10" y="27"/>
                  </a:cubicBezTo>
                  <a:cubicBezTo>
                    <a:pt x="0" y="27"/>
                    <a:pt x="0" y="27"/>
                    <a:pt x="0" y="27"/>
                  </a:cubicBezTo>
                  <a:cubicBezTo>
                    <a:pt x="0" y="18"/>
                    <a:pt x="0" y="18"/>
                    <a:pt x="0" y="18"/>
                  </a:cubicBezTo>
                  <a:cubicBezTo>
                    <a:pt x="10" y="18"/>
                    <a:pt x="10" y="18"/>
                    <a:pt x="10" y="18"/>
                  </a:cubicBezTo>
                  <a:cubicBezTo>
                    <a:pt x="10" y="3"/>
                    <a:pt x="10" y="3"/>
                    <a:pt x="10" y="3"/>
                  </a:cubicBezTo>
                  <a:lnTo>
                    <a:pt x="22"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4" name="Google Shape;1994;p50"/>
            <p:cNvSpPr/>
            <p:nvPr/>
          </p:nvSpPr>
          <p:spPr>
            <a:xfrm>
              <a:off x="2860512" y="4107881"/>
              <a:ext cx="19799" cy="24627"/>
            </a:xfrm>
            <a:custGeom>
              <a:rect b="b" l="l" r="r" t="t"/>
              <a:pathLst>
                <a:path extrusionOk="0" h="65" w="54">
                  <a:moveTo>
                    <a:pt x="54" y="46"/>
                  </a:moveTo>
                  <a:cubicBezTo>
                    <a:pt x="54" y="53"/>
                    <a:pt x="54" y="59"/>
                    <a:pt x="54" y="64"/>
                  </a:cubicBezTo>
                  <a:cubicBezTo>
                    <a:pt x="44" y="64"/>
                    <a:pt x="44" y="64"/>
                    <a:pt x="44" y="64"/>
                  </a:cubicBezTo>
                  <a:cubicBezTo>
                    <a:pt x="43" y="53"/>
                    <a:pt x="43" y="53"/>
                    <a:pt x="43" y="53"/>
                  </a:cubicBezTo>
                  <a:cubicBezTo>
                    <a:pt x="43" y="53"/>
                    <a:pt x="43" y="53"/>
                    <a:pt x="43" y="53"/>
                  </a:cubicBezTo>
                  <a:cubicBezTo>
                    <a:pt x="40" y="58"/>
                    <a:pt x="33" y="65"/>
                    <a:pt x="22" y="65"/>
                  </a:cubicBezTo>
                  <a:cubicBezTo>
                    <a:pt x="12" y="65"/>
                    <a:pt x="0" y="60"/>
                    <a:pt x="0" y="37"/>
                  </a:cubicBezTo>
                  <a:cubicBezTo>
                    <a:pt x="0" y="0"/>
                    <a:pt x="0" y="0"/>
                    <a:pt x="0" y="0"/>
                  </a:cubicBezTo>
                  <a:cubicBezTo>
                    <a:pt x="11" y="0"/>
                    <a:pt x="11" y="0"/>
                    <a:pt x="11" y="0"/>
                  </a:cubicBezTo>
                  <a:cubicBezTo>
                    <a:pt x="11" y="35"/>
                    <a:pt x="11" y="35"/>
                    <a:pt x="11" y="35"/>
                  </a:cubicBezTo>
                  <a:cubicBezTo>
                    <a:pt x="11" y="47"/>
                    <a:pt x="15" y="56"/>
                    <a:pt x="26" y="56"/>
                  </a:cubicBezTo>
                  <a:cubicBezTo>
                    <a:pt x="33" y="56"/>
                    <a:pt x="39" y="50"/>
                    <a:pt x="41" y="45"/>
                  </a:cubicBezTo>
                  <a:cubicBezTo>
                    <a:pt x="42" y="43"/>
                    <a:pt x="42" y="41"/>
                    <a:pt x="42" y="39"/>
                  </a:cubicBezTo>
                  <a:cubicBezTo>
                    <a:pt x="42" y="0"/>
                    <a:pt x="42" y="0"/>
                    <a:pt x="42" y="0"/>
                  </a:cubicBezTo>
                  <a:cubicBezTo>
                    <a:pt x="54" y="0"/>
                    <a:pt x="54" y="0"/>
                    <a:pt x="54" y="0"/>
                  </a:cubicBezTo>
                  <a:lnTo>
                    <a:pt x="54" y="4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5" name="Google Shape;1995;p50"/>
            <p:cNvSpPr/>
            <p:nvPr/>
          </p:nvSpPr>
          <p:spPr>
            <a:xfrm>
              <a:off x="2884956" y="4107881"/>
              <a:ext cx="19848" cy="24566"/>
            </a:xfrm>
            <a:custGeom>
              <a:rect b="b" l="l" r="r" t="t"/>
              <a:pathLst>
                <a:path extrusionOk="0" h="67" w="56">
                  <a:moveTo>
                    <a:pt x="11" y="36"/>
                  </a:moveTo>
                  <a:cubicBezTo>
                    <a:pt x="11" y="52"/>
                    <a:pt x="22" y="58"/>
                    <a:pt x="33" y="58"/>
                  </a:cubicBezTo>
                  <a:cubicBezTo>
                    <a:pt x="41" y="58"/>
                    <a:pt x="46" y="57"/>
                    <a:pt x="51" y="55"/>
                  </a:cubicBezTo>
                  <a:cubicBezTo>
                    <a:pt x="53" y="63"/>
                    <a:pt x="53" y="63"/>
                    <a:pt x="53" y="63"/>
                  </a:cubicBezTo>
                  <a:cubicBezTo>
                    <a:pt x="49" y="65"/>
                    <a:pt x="42" y="67"/>
                    <a:pt x="32" y="67"/>
                  </a:cubicBezTo>
                  <a:cubicBezTo>
                    <a:pt x="12" y="67"/>
                    <a:pt x="0" y="54"/>
                    <a:pt x="0" y="35"/>
                  </a:cubicBezTo>
                  <a:cubicBezTo>
                    <a:pt x="0" y="16"/>
                    <a:pt x="11" y="0"/>
                    <a:pt x="30" y="0"/>
                  </a:cubicBezTo>
                  <a:cubicBezTo>
                    <a:pt x="51" y="0"/>
                    <a:pt x="56" y="19"/>
                    <a:pt x="56" y="31"/>
                  </a:cubicBezTo>
                  <a:cubicBezTo>
                    <a:pt x="56" y="33"/>
                    <a:pt x="56" y="35"/>
                    <a:pt x="56" y="36"/>
                  </a:cubicBezTo>
                  <a:lnTo>
                    <a:pt x="11" y="36"/>
                  </a:lnTo>
                  <a:close/>
                  <a:moveTo>
                    <a:pt x="45" y="28"/>
                  </a:moveTo>
                  <a:cubicBezTo>
                    <a:pt x="45" y="20"/>
                    <a:pt x="42" y="9"/>
                    <a:pt x="29" y="9"/>
                  </a:cubicBezTo>
                  <a:cubicBezTo>
                    <a:pt x="17" y="9"/>
                    <a:pt x="12" y="20"/>
                    <a:pt x="11" y="28"/>
                  </a:cubicBezTo>
                  <a:lnTo>
                    <a:pt x="45" y="2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6" name="Google Shape;1996;p50"/>
            <p:cNvSpPr/>
            <p:nvPr/>
          </p:nvSpPr>
          <p:spPr>
            <a:xfrm>
              <a:off x="2909399" y="4107881"/>
              <a:ext cx="14862" cy="24199"/>
            </a:xfrm>
            <a:custGeom>
              <a:rect b="b" l="l" r="r" t="t"/>
              <a:pathLst>
                <a:path extrusionOk="0" h="66" w="32">
                  <a:moveTo>
                    <a:pt x="1" y="22"/>
                  </a:moveTo>
                  <a:cubicBezTo>
                    <a:pt x="1" y="14"/>
                    <a:pt x="1" y="8"/>
                    <a:pt x="0" y="2"/>
                  </a:cubicBezTo>
                  <a:cubicBezTo>
                    <a:pt x="10" y="2"/>
                    <a:pt x="10" y="2"/>
                    <a:pt x="10" y="2"/>
                  </a:cubicBezTo>
                  <a:cubicBezTo>
                    <a:pt x="11" y="14"/>
                    <a:pt x="11" y="14"/>
                    <a:pt x="11" y="14"/>
                  </a:cubicBezTo>
                  <a:cubicBezTo>
                    <a:pt x="11" y="14"/>
                    <a:pt x="11" y="14"/>
                    <a:pt x="11" y="14"/>
                  </a:cubicBezTo>
                  <a:cubicBezTo>
                    <a:pt x="14" y="6"/>
                    <a:pt x="21" y="0"/>
                    <a:pt x="29" y="0"/>
                  </a:cubicBezTo>
                  <a:cubicBezTo>
                    <a:pt x="30" y="0"/>
                    <a:pt x="31" y="1"/>
                    <a:pt x="32" y="1"/>
                  </a:cubicBezTo>
                  <a:cubicBezTo>
                    <a:pt x="32" y="12"/>
                    <a:pt x="32" y="12"/>
                    <a:pt x="32" y="12"/>
                  </a:cubicBezTo>
                  <a:cubicBezTo>
                    <a:pt x="31" y="12"/>
                    <a:pt x="30" y="11"/>
                    <a:pt x="28" y="11"/>
                  </a:cubicBezTo>
                  <a:cubicBezTo>
                    <a:pt x="20" y="11"/>
                    <a:pt x="14" y="18"/>
                    <a:pt x="13" y="26"/>
                  </a:cubicBezTo>
                  <a:cubicBezTo>
                    <a:pt x="13" y="28"/>
                    <a:pt x="12" y="30"/>
                    <a:pt x="12" y="32"/>
                  </a:cubicBezTo>
                  <a:cubicBezTo>
                    <a:pt x="12" y="66"/>
                    <a:pt x="12" y="66"/>
                    <a:pt x="12" y="66"/>
                  </a:cubicBezTo>
                  <a:cubicBezTo>
                    <a:pt x="1" y="66"/>
                    <a:pt x="1" y="66"/>
                    <a:pt x="1" y="66"/>
                  </a:cubicBezTo>
                  <a:lnTo>
                    <a:pt x="1" y="2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7" name="Google Shape;1997;p50"/>
            <p:cNvSpPr/>
            <p:nvPr/>
          </p:nvSpPr>
          <p:spPr>
            <a:xfrm>
              <a:off x="2933843" y="4107881"/>
              <a:ext cx="19323" cy="24566"/>
            </a:xfrm>
            <a:custGeom>
              <a:rect b="b" l="l" r="r" t="t"/>
              <a:pathLst>
                <a:path extrusionOk="0" h="67" w="51">
                  <a:moveTo>
                    <a:pt x="40" y="66"/>
                  </a:moveTo>
                  <a:cubicBezTo>
                    <a:pt x="39" y="58"/>
                    <a:pt x="39" y="58"/>
                    <a:pt x="39" y="58"/>
                  </a:cubicBezTo>
                  <a:cubicBezTo>
                    <a:pt x="39" y="58"/>
                    <a:pt x="39" y="58"/>
                    <a:pt x="39" y="58"/>
                  </a:cubicBezTo>
                  <a:cubicBezTo>
                    <a:pt x="35" y="63"/>
                    <a:pt x="28" y="67"/>
                    <a:pt x="19" y="67"/>
                  </a:cubicBezTo>
                  <a:cubicBezTo>
                    <a:pt x="6" y="67"/>
                    <a:pt x="0" y="58"/>
                    <a:pt x="0" y="49"/>
                  </a:cubicBezTo>
                  <a:cubicBezTo>
                    <a:pt x="0" y="33"/>
                    <a:pt x="14" y="25"/>
                    <a:pt x="38" y="25"/>
                  </a:cubicBezTo>
                  <a:cubicBezTo>
                    <a:pt x="38" y="24"/>
                    <a:pt x="38" y="24"/>
                    <a:pt x="38" y="24"/>
                  </a:cubicBezTo>
                  <a:cubicBezTo>
                    <a:pt x="38" y="19"/>
                    <a:pt x="37" y="9"/>
                    <a:pt x="24" y="9"/>
                  </a:cubicBezTo>
                  <a:cubicBezTo>
                    <a:pt x="18" y="9"/>
                    <a:pt x="12" y="11"/>
                    <a:pt x="7" y="14"/>
                  </a:cubicBezTo>
                  <a:cubicBezTo>
                    <a:pt x="4" y="6"/>
                    <a:pt x="4" y="6"/>
                    <a:pt x="4" y="6"/>
                  </a:cubicBezTo>
                  <a:cubicBezTo>
                    <a:pt x="10" y="3"/>
                    <a:pt x="17" y="0"/>
                    <a:pt x="25" y="0"/>
                  </a:cubicBezTo>
                  <a:cubicBezTo>
                    <a:pt x="45" y="0"/>
                    <a:pt x="50" y="14"/>
                    <a:pt x="50" y="27"/>
                  </a:cubicBezTo>
                  <a:cubicBezTo>
                    <a:pt x="50" y="50"/>
                    <a:pt x="50" y="50"/>
                    <a:pt x="50" y="50"/>
                  </a:cubicBezTo>
                  <a:cubicBezTo>
                    <a:pt x="50" y="56"/>
                    <a:pt x="50" y="61"/>
                    <a:pt x="51" y="66"/>
                  </a:cubicBezTo>
                  <a:lnTo>
                    <a:pt x="40" y="66"/>
                  </a:lnTo>
                  <a:close/>
                  <a:moveTo>
                    <a:pt x="38" y="33"/>
                  </a:moveTo>
                  <a:cubicBezTo>
                    <a:pt x="26" y="33"/>
                    <a:pt x="11" y="35"/>
                    <a:pt x="11" y="48"/>
                  </a:cubicBezTo>
                  <a:cubicBezTo>
                    <a:pt x="11" y="55"/>
                    <a:pt x="16" y="59"/>
                    <a:pt x="22" y="59"/>
                  </a:cubicBezTo>
                  <a:cubicBezTo>
                    <a:pt x="31" y="59"/>
                    <a:pt x="36" y="53"/>
                    <a:pt x="38" y="48"/>
                  </a:cubicBezTo>
                  <a:cubicBezTo>
                    <a:pt x="38" y="47"/>
                    <a:pt x="38" y="45"/>
                    <a:pt x="38" y="44"/>
                  </a:cubicBezTo>
                  <a:lnTo>
                    <a:pt x="38" y="3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8" name="Google Shape;1998;p50"/>
            <p:cNvSpPr/>
            <p:nvPr/>
          </p:nvSpPr>
          <p:spPr>
            <a:xfrm>
              <a:off x="2958287" y="4098103"/>
              <a:ext cx="24199" cy="33671"/>
            </a:xfrm>
            <a:custGeom>
              <a:rect b="b" l="l" r="r" t="t"/>
              <a:pathLst>
                <a:path extrusionOk="0" h="95" w="60">
                  <a:moveTo>
                    <a:pt x="59" y="0"/>
                  </a:moveTo>
                  <a:cubicBezTo>
                    <a:pt x="59" y="77"/>
                    <a:pt x="59" y="77"/>
                    <a:pt x="59" y="77"/>
                  </a:cubicBezTo>
                  <a:cubicBezTo>
                    <a:pt x="59" y="83"/>
                    <a:pt x="60" y="89"/>
                    <a:pt x="60" y="94"/>
                  </a:cubicBezTo>
                  <a:cubicBezTo>
                    <a:pt x="50" y="94"/>
                    <a:pt x="50" y="94"/>
                    <a:pt x="50" y="94"/>
                  </a:cubicBezTo>
                  <a:cubicBezTo>
                    <a:pt x="49" y="83"/>
                    <a:pt x="49" y="83"/>
                    <a:pt x="49" y="83"/>
                  </a:cubicBezTo>
                  <a:cubicBezTo>
                    <a:pt x="49" y="83"/>
                    <a:pt x="49" y="83"/>
                    <a:pt x="49" y="83"/>
                  </a:cubicBezTo>
                  <a:cubicBezTo>
                    <a:pt x="45" y="90"/>
                    <a:pt x="37" y="95"/>
                    <a:pt x="27" y="95"/>
                  </a:cubicBezTo>
                  <a:cubicBezTo>
                    <a:pt x="12" y="95"/>
                    <a:pt x="0" y="82"/>
                    <a:pt x="0" y="63"/>
                  </a:cubicBezTo>
                  <a:cubicBezTo>
                    <a:pt x="0" y="42"/>
                    <a:pt x="13" y="28"/>
                    <a:pt x="28" y="28"/>
                  </a:cubicBezTo>
                  <a:cubicBezTo>
                    <a:pt x="38" y="28"/>
                    <a:pt x="45" y="33"/>
                    <a:pt x="48" y="38"/>
                  </a:cubicBezTo>
                  <a:cubicBezTo>
                    <a:pt x="48" y="38"/>
                    <a:pt x="48" y="38"/>
                    <a:pt x="48" y="38"/>
                  </a:cubicBezTo>
                  <a:cubicBezTo>
                    <a:pt x="48" y="0"/>
                    <a:pt x="48" y="0"/>
                    <a:pt x="48" y="0"/>
                  </a:cubicBezTo>
                  <a:lnTo>
                    <a:pt x="59" y="0"/>
                  </a:lnTo>
                  <a:close/>
                  <a:moveTo>
                    <a:pt x="48" y="56"/>
                  </a:moveTo>
                  <a:cubicBezTo>
                    <a:pt x="48" y="54"/>
                    <a:pt x="48" y="52"/>
                    <a:pt x="47" y="51"/>
                  </a:cubicBezTo>
                  <a:cubicBezTo>
                    <a:pt x="46" y="44"/>
                    <a:pt x="39" y="38"/>
                    <a:pt x="31" y="38"/>
                  </a:cubicBezTo>
                  <a:cubicBezTo>
                    <a:pt x="19" y="38"/>
                    <a:pt x="11" y="48"/>
                    <a:pt x="11" y="62"/>
                  </a:cubicBezTo>
                  <a:cubicBezTo>
                    <a:pt x="11" y="75"/>
                    <a:pt x="18" y="86"/>
                    <a:pt x="30" y="86"/>
                  </a:cubicBezTo>
                  <a:cubicBezTo>
                    <a:pt x="38" y="86"/>
                    <a:pt x="45" y="81"/>
                    <a:pt x="47" y="72"/>
                  </a:cubicBezTo>
                  <a:cubicBezTo>
                    <a:pt x="48" y="70"/>
                    <a:pt x="48" y="69"/>
                    <a:pt x="48" y="67"/>
                  </a:cubicBezTo>
                  <a:lnTo>
                    <a:pt x="48" y="5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9" name="Google Shape;1999;p50"/>
            <p:cNvSpPr/>
            <p:nvPr/>
          </p:nvSpPr>
          <p:spPr>
            <a:xfrm>
              <a:off x="2987619" y="4098103"/>
              <a:ext cx="4950" cy="33720"/>
            </a:xfrm>
            <a:custGeom>
              <a:rect b="b" l="l" r="r" t="t"/>
              <a:pathLst>
                <a:path extrusionOk="0" h="89" w="15">
                  <a:moveTo>
                    <a:pt x="15" y="7"/>
                  </a:moveTo>
                  <a:cubicBezTo>
                    <a:pt x="15" y="11"/>
                    <a:pt x="12" y="14"/>
                    <a:pt x="7" y="14"/>
                  </a:cubicBezTo>
                  <a:cubicBezTo>
                    <a:pt x="3" y="14"/>
                    <a:pt x="0" y="11"/>
                    <a:pt x="0" y="7"/>
                  </a:cubicBezTo>
                  <a:cubicBezTo>
                    <a:pt x="0" y="3"/>
                    <a:pt x="3" y="0"/>
                    <a:pt x="7" y="0"/>
                  </a:cubicBezTo>
                  <a:cubicBezTo>
                    <a:pt x="12" y="0"/>
                    <a:pt x="15" y="3"/>
                    <a:pt x="15" y="7"/>
                  </a:cubicBezTo>
                  <a:close/>
                  <a:moveTo>
                    <a:pt x="2" y="89"/>
                  </a:moveTo>
                  <a:cubicBezTo>
                    <a:pt x="2" y="25"/>
                    <a:pt x="2" y="25"/>
                    <a:pt x="2" y="25"/>
                  </a:cubicBezTo>
                  <a:cubicBezTo>
                    <a:pt x="13" y="25"/>
                    <a:pt x="13" y="25"/>
                    <a:pt x="13" y="25"/>
                  </a:cubicBezTo>
                  <a:cubicBezTo>
                    <a:pt x="13" y="89"/>
                    <a:pt x="13" y="89"/>
                    <a:pt x="13" y="89"/>
                  </a:cubicBezTo>
                  <a:lnTo>
                    <a:pt x="2" y="8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0" name="Google Shape;2000;p50"/>
            <p:cNvSpPr/>
            <p:nvPr/>
          </p:nvSpPr>
          <p:spPr>
            <a:xfrm>
              <a:off x="2997397" y="4107881"/>
              <a:ext cx="24603" cy="33732"/>
            </a:xfrm>
            <a:custGeom>
              <a:rect b="b" l="l" r="r" t="t"/>
              <a:pathLst>
                <a:path extrusionOk="0" h="92" w="61">
                  <a:moveTo>
                    <a:pt x="1" y="23"/>
                  </a:moveTo>
                  <a:cubicBezTo>
                    <a:pt x="1" y="15"/>
                    <a:pt x="0" y="8"/>
                    <a:pt x="0" y="2"/>
                  </a:cubicBezTo>
                  <a:cubicBezTo>
                    <a:pt x="10" y="2"/>
                    <a:pt x="10" y="2"/>
                    <a:pt x="10" y="2"/>
                  </a:cubicBezTo>
                  <a:cubicBezTo>
                    <a:pt x="11" y="13"/>
                    <a:pt x="11" y="13"/>
                    <a:pt x="11" y="13"/>
                  </a:cubicBezTo>
                  <a:cubicBezTo>
                    <a:pt x="11" y="13"/>
                    <a:pt x="11" y="13"/>
                    <a:pt x="11" y="13"/>
                  </a:cubicBezTo>
                  <a:cubicBezTo>
                    <a:pt x="16" y="5"/>
                    <a:pt x="23" y="0"/>
                    <a:pt x="34" y="0"/>
                  </a:cubicBezTo>
                  <a:cubicBezTo>
                    <a:pt x="49" y="0"/>
                    <a:pt x="61" y="14"/>
                    <a:pt x="61" y="33"/>
                  </a:cubicBezTo>
                  <a:cubicBezTo>
                    <a:pt x="61" y="56"/>
                    <a:pt x="47" y="67"/>
                    <a:pt x="32" y="67"/>
                  </a:cubicBezTo>
                  <a:cubicBezTo>
                    <a:pt x="23" y="67"/>
                    <a:pt x="16" y="64"/>
                    <a:pt x="12" y="57"/>
                  </a:cubicBezTo>
                  <a:cubicBezTo>
                    <a:pt x="12" y="57"/>
                    <a:pt x="12" y="57"/>
                    <a:pt x="12" y="57"/>
                  </a:cubicBezTo>
                  <a:cubicBezTo>
                    <a:pt x="12" y="92"/>
                    <a:pt x="12" y="92"/>
                    <a:pt x="12" y="92"/>
                  </a:cubicBezTo>
                  <a:cubicBezTo>
                    <a:pt x="1" y="92"/>
                    <a:pt x="1" y="92"/>
                    <a:pt x="1" y="92"/>
                  </a:cubicBezTo>
                  <a:lnTo>
                    <a:pt x="1" y="23"/>
                  </a:lnTo>
                  <a:close/>
                  <a:moveTo>
                    <a:pt x="12" y="40"/>
                  </a:moveTo>
                  <a:cubicBezTo>
                    <a:pt x="12" y="42"/>
                    <a:pt x="12" y="43"/>
                    <a:pt x="13" y="45"/>
                  </a:cubicBezTo>
                  <a:cubicBezTo>
                    <a:pt x="15" y="53"/>
                    <a:pt x="22" y="58"/>
                    <a:pt x="30" y="58"/>
                  </a:cubicBezTo>
                  <a:cubicBezTo>
                    <a:pt x="42" y="58"/>
                    <a:pt x="49" y="48"/>
                    <a:pt x="49" y="33"/>
                  </a:cubicBezTo>
                  <a:cubicBezTo>
                    <a:pt x="49" y="21"/>
                    <a:pt x="43" y="10"/>
                    <a:pt x="30" y="10"/>
                  </a:cubicBezTo>
                  <a:cubicBezTo>
                    <a:pt x="22" y="10"/>
                    <a:pt x="15" y="15"/>
                    <a:pt x="13" y="24"/>
                  </a:cubicBezTo>
                  <a:cubicBezTo>
                    <a:pt x="12" y="26"/>
                    <a:pt x="12" y="27"/>
                    <a:pt x="12" y="29"/>
                  </a:cubicBezTo>
                  <a:lnTo>
                    <a:pt x="12" y="4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1" name="Google Shape;2001;p50"/>
            <p:cNvSpPr/>
            <p:nvPr/>
          </p:nvSpPr>
          <p:spPr>
            <a:xfrm>
              <a:off x="3026729" y="4098103"/>
              <a:ext cx="4950" cy="33720"/>
            </a:xfrm>
            <a:custGeom>
              <a:rect b="b" l="l" r="r" t="t"/>
              <a:pathLst>
                <a:path extrusionOk="0" h="89" w="15">
                  <a:moveTo>
                    <a:pt x="14" y="7"/>
                  </a:moveTo>
                  <a:cubicBezTo>
                    <a:pt x="15" y="11"/>
                    <a:pt x="12" y="14"/>
                    <a:pt x="7" y="14"/>
                  </a:cubicBezTo>
                  <a:cubicBezTo>
                    <a:pt x="3" y="14"/>
                    <a:pt x="0" y="11"/>
                    <a:pt x="0" y="7"/>
                  </a:cubicBezTo>
                  <a:cubicBezTo>
                    <a:pt x="0" y="3"/>
                    <a:pt x="3" y="0"/>
                    <a:pt x="7" y="0"/>
                  </a:cubicBezTo>
                  <a:cubicBezTo>
                    <a:pt x="12" y="0"/>
                    <a:pt x="14" y="3"/>
                    <a:pt x="14" y="7"/>
                  </a:cubicBezTo>
                  <a:close/>
                  <a:moveTo>
                    <a:pt x="2" y="89"/>
                  </a:moveTo>
                  <a:cubicBezTo>
                    <a:pt x="2" y="25"/>
                    <a:pt x="2" y="25"/>
                    <a:pt x="2" y="25"/>
                  </a:cubicBezTo>
                  <a:cubicBezTo>
                    <a:pt x="13" y="25"/>
                    <a:pt x="13" y="25"/>
                    <a:pt x="13" y="25"/>
                  </a:cubicBezTo>
                  <a:cubicBezTo>
                    <a:pt x="13" y="89"/>
                    <a:pt x="13" y="89"/>
                    <a:pt x="13" y="89"/>
                  </a:cubicBezTo>
                  <a:lnTo>
                    <a:pt x="2" y="8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2" name="Google Shape;2002;p50"/>
            <p:cNvSpPr/>
            <p:nvPr/>
          </p:nvSpPr>
          <p:spPr>
            <a:xfrm>
              <a:off x="3036507" y="4107881"/>
              <a:ext cx="14886" cy="24566"/>
            </a:xfrm>
            <a:custGeom>
              <a:rect b="b" l="l" r="r" t="t"/>
              <a:pathLst>
                <a:path extrusionOk="0" h="67" w="42">
                  <a:moveTo>
                    <a:pt x="3" y="54"/>
                  </a:moveTo>
                  <a:cubicBezTo>
                    <a:pt x="6" y="56"/>
                    <a:pt x="12" y="59"/>
                    <a:pt x="18" y="59"/>
                  </a:cubicBezTo>
                  <a:cubicBezTo>
                    <a:pt x="27" y="59"/>
                    <a:pt x="30" y="54"/>
                    <a:pt x="30" y="49"/>
                  </a:cubicBezTo>
                  <a:cubicBezTo>
                    <a:pt x="30" y="43"/>
                    <a:pt x="27" y="40"/>
                    <a:pt x="19" y="37"/>
                  </a:cubicBezTo>
                  <a:cubicBezTo>
                    <a:pt x="7" y="33"/>
                    <a:pt x="2" y="27"/>
                    <a:pt x="2" y="19"/>
                  </a:cubicBezTo>
                  <a:cubicBezTo>
                    <a:pt x="2" y="9"/>
                    <a:pt x="10" y="0"/>
                    <a:pt x="24" y="0"/>
                  </a:cubicBezTo>
                  <a:cubicBezTo>
                    <a:pt x="30" y="0"/>
                    <a:pt x="36" y="2"/>
                    <a:pt x="39" y="4"/>
                  </a:cubicBezTo>
                  <a:cubicBezTo>
                    <a:pt x="37" y="13"/>
                    <a:pt x="37" y="13"/>
                    <a:pt x="37" y="13"/>
                  </a:cubicBezTo>
                  <a:cubicBezTo>
                    <a:pt x="34" y="11"/>
                    <a:pt x="29" y="9"/>
                    <a:pt x="23" y="9"/>
                  </a:cubicBezTo>
                  <a:cubicBezTo>
                    <a:pt x="17" y="9"/>
                    <a:pt x="13" y="13"/>
                    <a:pt x="13" y="18"/>
                  </a:cubicBezTo>
                  <a:cubicBezTo>
                    <a:pt x="13" y="23"/>
                    <a:pt x="17" y="26"/>
                    <a:pt x="25" y="29"/>
                  </a:cubicBezTo>
                  <a:cubicBezTo>
                    <a:pt x="36" y="33"/>
                    <a:pt x="42" y="38"/>
                    <a:pt x="42" y="48"/>
                  </a:cubicBezTo>
                  <a:cubicBezTo>
                    <a:pt x="42" y="59"/>
                    <a:pt x="33" y="67"/>
                    <a:pt x="18" y="67"/>
                  </a:cubicBezTo>
                  <a:cubicBezTo>
                    <a:pt x="11" y="67"/>
                    <a:pt x="4" y="65"/>
                    <a:pt x="0" y="63"/>
                  </a:cubicBezTo>
                  <a:lnTo>
                    <a:pt x="3" y="5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3" name="Google Shape;2003;p50"/>
            <p:cNvSpPr/>
            <p:nvPr/>
          </p:nvSpPr>
          <p:spPr>
            <a:xfrm>
              <a:off x="3056062" y="4107881"/>
              <a:ext cx="14666" cy="24199"/>
            </a:xfrm>
            <a:custGeom>
              <a:rect b="b" l="l" r="r" t="t"/>
              <a:pathLst>
                <a:path extrusionOk="0" h="66" w="50">
                  <a:moveTo>
                    <a:pt x="50" y="62"/>
                  </a:moveTo>
                  <a:cubicBezTo>
                    <a:pt x="47" y="64"/>
                    <a:pt x="40" y="66"/>
                    <a:pt x="32" y="66"/>
                  </a:cubicBezTo>
                  <a:cubicBezTo>
                    <a:pt x="12" y="66"/>
                    <a:pt x="0" y="53"/>
                    <a:pt x="0" y="33"/>
                  </a:cubicBezTo>
                  <a:cubicBezTo>
                    <a:pt x="0" y="14"/>
                    <a:pt x="13" y="0"/>
                    <a:pt x="34" y="0"/>
                  </a:cubicBezTo>
                  <a:cubicBezTo>
                    <a:pt x="41" y="0"/>
                    <a:pt x="47" y="1"/>
                    <a:pt x="50" y="3"/>
                  </a:cubicBezTo>
                  <a:cubicBezTo>
                    <a:pt x="48" y="12"/>
                    <a:pt x="48" y="12"/>
                    <a:pt x="48" y="12"/>
                  </a:cubicBezTo>
                  <a:cubicBezTo>
                    <a:pt x="45" y="10"/>
                    <a:pt x="41" y="9"/>
                    <a:pt x="34" y="9"/>
                  </a:cubicBezTo>
                  <a:cubicBezTo>
                    <a:pt x="20" y="9"/>
                    <a:pt x="12" y="20"/>
                    <a:pt x="12" y="33"/>
                  </a:cubicBezTo>
                  <a:cubicBezTo>
                    <a:pt x="12" y="48"/>
                    <a:pt x="21" y="57"/>
                    <a:pt x="34" y="57"/>
                  </a:cubicBezTo>
                  <a:cubicBezTo>
                    <a:pt x="40" y="57"/>
                    <a:pt x="45" y="55"/>
                    <a:pt x="48" y="54"/>
                  </a:cubicBezTo>
                  <a:lnTo>
                    <a:pt x="50" y="6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4" name="Google Shape;2004;p50"/>
            <p:cNvSpPr/>
            <p:nvPr/>
          </p:nvSpPr>
          <p:spPr>
            <a:xfrm>
              <a:off x="3075616" y="4098103"/>
              <a:ext cx="4950" cy="33720"/>
            </a:xfrm>
            <a:custGeom>
              <a:rect b="b" l="l" r="r" t="t"/>
              <a:pathLst>
                <a:path extrusionOk="0" h="89" w="15">
                  <a:moveTo>
                    <a:pt x="15" y="7"/>
                  </a:moveTo>
                  <a:cubicBezTo>
                    <a:pt x="15" y="11"/>
                    <a:pt x="12" y="14"/>
                    <a:pt x="7" y="14"/>
                  </a:cubicBezTo>
                  <a:cubicBezTo>
                    <a:pt x="3" y="14"/>
                    <a:pt x="0" y="11"/>
                    <a:pt x="0" y="7"/>
                  </a:cubicBezTo>
                  <a:cubicBezTo>
                    <a:pt x="0" y="3"/>
                    <a:pt x="3" y="0"/>
                    <a:pt x="7" y="0"/>
                  </a:cubicBezTo>
                  <a:cubicBezTo>
                    <a:pt x="12" y="0"/>
                    <a:pt x="15" y="3"/>
                    <a:pt x="15" y="7"/>
                  </a:cubicBezTo>
                  <a:close/>
                  <a:moveTo>
                    <a:pt x="2" y="89"/>
                  </a:moveTo>
                  <a:cubicBezTo>
                    <a:pt x="2" y="25"/>
                    <a:pt x="2" y="25"/>
                    <a:pt x="2" y="25"/>
                  </a:cubicBezTo>
                  <a:cubicBezTo>
                    <a:pt x="13" y="25"/>
                    <a:pt x="13" y="25"/>
                    <a:pt x="13" y="25"/>
                  </a:cubicBezTo>
                  <a:cubicBezTo>
                    <a:pt x="13" y="89"/>
                    <a:pt x="13" y="89"/>
                    <a:pt x="13" y="89"/>
                  </a:cubicBezTo>
                  <a:lnTo>
                    <a:pt x="2" y="8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5" name="Google Shape;2005;p50"/>
            <p:cNvSpPr/>
            <p:nvPr/>
          </p:nvSpPr>
          <p:spPr>
            <a:xfrm>
              <a:off x="3090283" y="4107881"/>
              <a:ext cx="19494" cy="24199"/>
            </a:xfrm>
            <a:custGeom>
              <a:rect b="b" l="l" r="r" t="t"/>
              <a:pathLst>
                <a:path extrusionOk="0" h="66" w="55">
                  <a:moveTo>
                    <a:pt x="0" y="19"/>
                  </a:moveTo>
                  <a:cubicBezTo>
                    <a:pt x="0" y="13"/>
                    <a:pt x="0" y="7"/>
                    <a:pt x="0" y="2"/>
                  </a:cubicBezTo>
                  <a:cubicBezTo>
                    <a:pt x="10" y="2"/>
                    <a:pt x="10" y="2"/>
                    <a:pt x="10" y="2"/>
                  </a:cubicBezTo>
                  <a:cubicBezTo>
                    <a:pt x="11" y="12"/>
                    <a:pt x="11" y="12"/>
                    <a:pt x="11" y="12"/>
                  </a:cubicBezTo>
                  <a:cubicBezTo>
                    <a:pt x="11" y="12"/>
                    <a:pt x="11" y="12"/>
                    <a:pt x="11" y="12"/>
                  </a:cubicBezTo>
                  <a:cubicBezTo>
                    <a:pt x="14" y="6"/>
                    <a:pt x="22" y="0"/>
                    <a:pt x="32" y="0"/>
                  </a:cubicBezTo>
                  <a:cubicBezTo>
                    <a:pt x="41" y="0"/>
                    <a:pt x="55" y="6"/>
                    <a:pt x="55" y="28"/>
                  </a:cubicBezTo>
                  <a:cubicBezTo>
                    <a:pt x="55" y="66"/>
                    <a:pt x="55" y="66"/>
                    <a:pt x="55" y="66"/>
                  </a:cubicBezTo>
                  <a:cubicBezTo>
                    <a:pt x="43" y="66"/>
                    <a:pt x="43" y="66"/>
                    <a:pt x="43" y="66"/>
                  </a:cubicBezTo>
                  <a:cubicBezTo>
                    <a:pt x="43" y="29"/>
                    <a:pt x="43" y="29"/>
                    <a:pt x="43" y="29"/>
                  </a:cubicBezTo>
                  <a:cubicBezTo>
                    <a:pt x="43" y="19"/>
                    <a:pt x="39" y="10"/>
                    <a:pt x="28" y="10"/>
                  </a:cubicBezTo>
                  <a:cubicBezTo>
                    <a:pt x="21" y="10"/>
                    <a:pt x="15" y="16"/>
                    <a:pt x="13" y="22"/>
                  </a:cubicBezTo>
                  <a:cubicBezTo>
                    <a:pt x="12" y="23"/>
                    <a:pt x="12" y="25"/>
                    <a:pt x="12" y="27"/>
                  </a:cubicBezTo>
                  <a:cubicBezTo>
                    <a:pt x="12" y="66"/>
                    <a:pt x="12" y="66"/>
                    <a:pt x="12" y="66"/>
                  </a:cubicBezTo>
                  <a:cubicBezTo>
                    <a:pt x="0" y="66"/>
                    <a:pt x="0" y="66"/>
                    <a:pt x="0" y="66"/>
                  </a:cubicBezTo>
                  <a:lnTo>
                    <a:pt x="0" y="1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6" name="Google Shape;2006;p50"/>
            <p:cNvSpPr/>
            <p:nvPr/>
          </p:nvSpPr>
          <p:spPr>
            <a:xfrm>
              <a:off x="3114726" y="4107881"/>
              <a:ext cx="19799" cy="34099"/>
            </a:xfrm>
            <a:custGeom>
              <a:rect b="b" l="l" r="r" t="t"/>
              <a:pathLst>
                <a:path extrusionOk="0" h="93" w="60">
                  <a:moveTo>
                    <a:pt x="60" y="2"/>
                  </a:moveTo>
                  <a:cubicBezTo>
                    <a:pt x="59" y="7"/>
                    <a:pt x="59" y="12"/>
                    <a:pt x="59" y="19"/>
                  </a:cubicBezTo>
                  <a:cubicBezTo>
                    <a:pt x="59" y="57"/>
                    <a:pt x="59" y="57"/>
                    <a:pt x="59" y="57"/>
                  </a:cubicBezTo>
                  <a:cubicBezTo>
                    <a:pt x="59" y="71"/>
                    <a:pt x="56" y="80"/>
                    <a:pt x="50" y="86"/>
                  </a:cubicBezTo>
                  <a:cubicBezTo>
                    <a:pt x="44" y="91"/>
                    <a:pt x="35" y="93"/>
                    <a:pt x="27" y="93"/>
                  </a:cubicBezTo>
                  <a:cubicBezTo>
                    <a:pt x="19" y="93"/>
                    <a:pt x="11" y="91"/>
                    <a:pt x="5" y="88"/>
                  </a:cubicBezTo>
                  <a:cubicBezTo>
                    <a:pt x="8" y="79"/>
                    <a:pt x="8" y="79"/>
                    <a:pt x="8" y="79"/>
                  </a:cubicBezTo>
                  <a:cubicBezTo>
                    <a:pt x="13" y="82"/>
                    <a:pt x="19" y="84"/>
                    <a:pt x="27" y="84"/>
                  </a:cubicBezTo>
                  <a:cubicBezTo>
                    <a:pt x="39" y="84"/>
                    <a:pt x="48" y="78"/>
                    <a:pt x="48" y="62"/>
                  </a:cubicBezTo>
                  <a:cubicBezTo>
                    <a:pt x="48" y="55"/>
                    <a:pt x="48" y="55"/>
                    <a:pt x="48" y="55"/>
                  </a:cubicBezTo>
                  <a:cubicBezTo>
                    <a:pt x="47" y="55"/>
                    <a:pt x="47" y="55"/>
                    <a:pt x="47" y="55"/>
                  </a:cubicBezTo>
                  <a:cubicBezTo>
                    <a:pt x="44" y="61"/>
                    <a:pt x="37" y="66"/>
                    <a:pt x="27" y="66"/>
                  </a:cubicBezTo>
                  <a:cubicBezTo>
                    <a:pt x="11" y="66"/>
                    <a:pt x="0" y="52"/>
                    <a:pt x="0" y="34"/>
                  </a:cubicBezTo>
                  <a:cubicBezTo>
                    <a:pt x="0" y="13"/>
                    <a:pt x="14" y="0"/>
                    <a:pt x="29" y="0"/>
                  </a:cubicBezTo>
                  <a:cubicBezTo>
                    <a:pt x="40" y="0"/>
                    <a:pt x="46" y="6"/>
                    <a:pt x="49" y="12"/>
                  </a:cubicBezTo>
                  <a:cubicBezTo>
                    <a:pt x="49" y="12"/>
                    <a:pt x="49" y="12"/>
                    <a:pt x="49" y="12"/>
                  </a:cubicBezTo>
                  <a:cubicBezTo>
                    <a:pt x="49" y="2"/>
                    <a:pt x="49" y="2"/>
                    <a:pt x="49" y="2"/>
                  </a:cubicBezTo>
                  <a:lnTo>
                    <a:pt x="60" y="2"/>
                  </a:lnTo>
                  <a:close/>
                  <a:moveTo>
                    <a:pt x="48" y="27"/>
                  </a:moveTo>
                  <a:cubicBezTo>
                    <a:pt x="48" y="25"/>
                    <a:pt x="47" y="23"/>
                    <a:pt x="47" y="22"/>
                  </a:cubicBezTo>
                  <a:cubicBezTo>
                    <a:pt x="45" y="15"/>
                    <a:pt x="39" y="10"/>
                    <a:pt x="31" y="10"/>
                  </a:cubicBezTo>
                  <a:cubicBezTo>
                    <a:pt x="20" y="10"/>
                    <a:pt x="12" y="19"/>
                    <a:pt x="12" y="34"/>
                  </a:cubicBezTo>
                  <a:cubicBezTo>
                    <a:pt x="12" y="46"/>
                    <a:pt x="18" y="57"/>
                    <a:pt x="31" y="57"/>
                  </a:cubicBezTo>
                  <a:cubicBezTo>
                    <a:pt x="38" y="57"/>
                    <a:pt x="44" y="52"/>
                    <a:pt x="47" y="45"/>
                  </a:cubicBezTo>
                  <a:cubicBezTo>
                    <a:pt x="47" y="43"/>
                    <a:pt x="48" y="41"/>
                    <a:pt x="48" y="39"/>
                  </a:cubicBezTo>
                  <a:lnTo>
                    <a:pt x="48" y="2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7" name="Google Shape;2007;p50"/>
            <p:cNvSpPr/>
            <p:nvPr/>
          </p:nvSpPr>
          <p:spPr>
            <a:xfrm>
              <a:off x="2102758" y="4181212"/>
              <a:ext cx="19848" cy="24566"/>
            </a:xfrm>
            <a:custGeom>
              <a:rect b="b" l="l" r="r" t="t"/>
              <a:pathLst>
                <a:path extrusionOk="0" h="67" w="56">
                  <a:moveTo>
                    <a:pt x="11" y="36"/>
                  </a:moveTo>
                  <a:cubicBezTo>
                    <a:pt x="11" y="52"/>
                    <a:pt x="21" y="58"/>
                    <a:pt x="33" y="58"/>
                  </a:cubicBezTo>
                  <a:cubicBezTo>
                    <a:pt x="41" y="58"/>
                    <a:pt x="46" y="57"/>
                    <a:pt x="50" y="55"/>
                  </a:cubicBezTo>
                  <a:cubicBezTo>
                    <a:pt x="52" y="63"/>
                    <a:pt x="52" y="63"/>
                    <a:pt x="52" y="63"/>
                  </a:cubicBezTo>
                  <a:cubicBezTo>
                    <a:pt x="48" y="65"/>
                    <a:pt x="41" y="67"/>
                    <a:pt x="31" y="67"/>
                  </a:cubicBezTo>
                  <a:cubicBezTo>
                    <a:pt x="12" y="67"/>
                    <a:pt x="0" y="54"/>
                    <a:pt x="0" y="35"/>
                  </a:cubicBezTo>
                  <a:cubicBezTo>
                    <a:pt x="0" y="15"/>
                    <a:pt x="11" y="0"/>
                    <a:pt x="30" y="0"/>
                  </a:cubicBezTo>
                  <a:cubicBezTo>
                    <a:pt x="51" y="0"/>
                    <a:pt x="56" y="19"/>
                    <a:pt x="56" y="30"/>
                  </a:cubicBezTo>
                  <a:cubicBezTo>
                    <a:pt x="56" y="33"/>
                    <a:pt x="56" y="35"/>
                    <a:pt x="56" y="36"/>
                  </a:cubicBezTo>
                  <a:lnTo>
                    <a:pt x="11" y="36"/>
                  </a:lnTo>
                  <a:close/>
                  <a:moveTo>
                    <a:pt x="45" y="28"/>
                  </a:moveTo>
                  <a:cubicBezTo>
                    <a:pt x="45" y="20"/>
                    <a:pt x="42" y="9"/>
                    <a:pt x="29" y="9"/>
                  </a:cubicBezTo>
                  <a:cubicBezTo>
                    <a:pt x="17" y="9"/>
                    <a:pt x="12" y="19"/>
                    <a:pt x="11" y="28"/>
                  </a:cubicBezTo>
                  <a:lnTo>
                    <a:pt x="45" y="2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8" name="Google Shape;2008;p50"/>
            <p:cNvSpPr/>
            <p:nvPr/>
          </p:nvSpPr>
          <p:spPr>
            <a:xfrm>
              <a:off x="2127202" y="4171435"/>
              <a:ext cx="0" cy="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9" name="Google Shape;2009;p50"/>
            <p:cNvSpPr/>
            <p:nvPr/>
          </p:nvSpPr>
          <p:spPr>
            <a:xfrm>
              <a:off x="2136979" y="4176324"/>
              <a:ext cx="4950" cy="29369"/>
            </a:xfrm>
            <a:custGeom>
              <a:rect b="b" l="l" r="r" t="t"/>
              <a:pathLst>
                <a:path extrusionOk="0" h="89" w="15">
                  <a:moveTo>
                    <a:pt x="14" y="7"/>
                  </a:moveTo>
                  <a:cubicBezTo>
                    <a:pt x="15" y="11"/>
                    <a:pt x="12" y="14"/>
                    <a:pt x="7" y="14"/>
                  </a:cubicBezTo>
                  <a:cubicBezTo>
                    <a:pt x="3" y="14"/>
                    <a:pt x="0" y="11"/>
                    <a:pt x="0" y="7"/>
                  </a:cubicBezTo>
                  <a:cubicBezTo>
                    <a:pt x="0" y="3"/>
                    <a:pt x="3" y="0"/>
                    <a:pt x="7" y="0"/>
                  </a:cubicBezTo>
                  <a:cubicBezTo>
                    <a:pt x="12" y="0"/>
                    <a:pt x="14" y="3"/>
                    <a:pt x="14" y="7"/>
                  </a:cubicBezTo>
                  <a:close/>
                  <a:moveTo>
                    <a:pt x="2" y="89"/>
                  </a:moveTo>
                  <a:cubicBezTo>
                    <a:pt x="2" y="25"/>
                    <a:pt x="2" y="25"/>
                    <a:pt x="2" y="25"/>
                  </a:cubicBezTo>
                  <a:cubicBezTo>
                    <a:pt x="13" y="25"/>
                    <a:pt x="13" y="25"/>
                    <a:pt x="13" y="25"/>
                  </a:cubicBezTo>
                  <a:cubicBezTo>
                    <a:pt x="13" y="89"/>
                    <a:pt x="13" y="89"/>
                    <a:pt x="13" y="89"/>
                  </a:cubicBezTo>
                  <a:lnTo>
                    <a:pt x="2" y="8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0" name="Google Shape;2010;p50"/>
            <p:cNvSpPr/>
            <p:nvPr/>
          </p:nvSpPr>
          <p:spPr>
            <a:xfrm>
              <a:off x="2146757" y="4176324"/>
              <a:ext cx="14862" cy="29773"/>
            </a:xfrm>
            <a:custGeom>
              <a:rect b="b" l="l" r="r" t="t"/>
              <a:pathLst>
                <a:path extrusionOk="0" h="84" w="38">
                  <a:moveTo>
                    <a:pt x="21" y="0"/>
                  </a:moveTo>
                  <a:cubicBezTo>
                    <a:pt x="21" y="19"/>
                    <a:pt x="21" y="19"/>
                    <a:pt x="21" y="19"/>
                  </a:cubicBezTo>
                  <a:cubicBezTo>
                    <a:pt x="38" y="19"/>
                    <a:pt x="38" y="19"/>
                    <a:pt x="38" y="19"/>
                  </a:cubicBezTo>
                  <a:cubicBezTo>
                    <a:pt x="38" y="28"/>
                    <a:pt x="38" y="28"/>
                    <a:pt x="38" y="28"/>
                  </a:cubicBezTo>
                  <a:cubicBezTo>
                    <a:pt x="21" y="28"/>
                    <a:pt x="21" y="28"/>
                    <a:pt x="21" y="28"/>
                  </a:cubicBezTo>
                  <a:cubicBezTo>
                    <a:pt x="21" y="62"/>
                    <a:pt x="21" y="62"/>
                    <a:pt x="21" y="62"/>
                  </a:cubicBezTo>
                  <a:cubicBezTo>
                    <a:pt x="21" y="70"/>
                    <a:pt x="24" y="74"/>
                    <a:pt x="30" y="74"/>
                  </a:cubicBezTo>
                  <a:cubicBezTo>
                    <a:pt x="33" y="74"/>
                    <a:pt x="35" y="74"/>
                    <a:pt x="37" y="74"/>
                  </a:cubicBezTo>
                  <a:cubicBezTo>
                    <a:pt x="37" y="82"/>
                    <a:pt x="37" y="82"/>
                    <a:pt x="37" y="82"/>
                  </a:cubicBezTo>
                  <a:cubicBezTo>
                    <a:pt x="35" y="83"/>
                    <a:pt x="32" y="84"/>
                    <a:pt x="27" y="84"/>
                  </a:cubicBezTo>
                  <a:cubicBezTo>
                    <a:pt x="22" y="84"/>
                    <a:pt x="17" y="82"/>
                    <a:pt x="15" y="79"/>
                  </a:cubicBezTo>
                  <a:cubicBezTo>
                    <a:pt x="11" y="76"/>
                    <a:pt x="10" y="70"/>
                    <a:pt x="10" y="62"/>
                  </a:cubicBezTo>
                  <a:cubicBezTo>
                    <a:pt x="10" y="28"/>
                    <a:pt x="10" y="28"/>
                    <a:pt x="10" y="28"/>
                  </a:cubicBezTo>
                  <a:cubicBezTo>
                    <a:pt x="0" y="28"/>
                    <a:pt x="0" y="28"/>
                    <a:pt x="0" y="28"/>
                  </a:cubicBezTo>
                  <a:cubicBezTo>
                    <a:pt x="0" y="19"/>
                    <a:pt x="0" y="19"/>
                    <a:pt x="0" y="19"/>
                  </a:cubicBezTo>
                  <a:cubicBezTo>
                    <a:pt x="10" y="19"/>
                    <a:pt x="10" y="19"/>
                    <a:pt x="10" y="19"/>
                  </a:cubicBezTo>
                  <a:cubicBezTo>
                    <a:pt x="10" y="3"/>
                    <a:pt x="10" y="3"/>
                    <a:pt x="10" y="3"/>
                  </a:cubicBezTo>
                  <a:lnTo>
                    <a:pt x="21"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1" name="Google Shape;2011;p50"/>
            <p:cNvSpPr/>
            <p:nvPr/>
          </p:nvSpPr>
          <p:spPr>
            <a:xfrm>
              <a:off x="2161423" y="4200767"/>
              <a:ext cx="9753" cy="9680"/>
            </a:xfrm>
            <a:custGeom>
              <a:rect b="b" l="l" r="r" t="t"/>
              <a:pathLst>
                <a:path extrusionOk="0" h="33" w="21">
                  <a:moveTo>
                    <a:pt x="0" y="33"/>
                  </a:moveTo>
                  <a:cubicBezTo>
                    <a:pt x="3" y="25"/>
                    <a:pt x="7" y="11"/>
                    <a:pt x="8" y="1"/>
                  </a:cubicBezTo>
                  <a:cubicBezTo>
                    <a:pt x="21" y="0"/>
                    <a:pt x="21" y="0"/>
                    <a:pt x="21" y="0"/>
                  </a:cubicBezTo>
                  <a:cubicBezTo>
                    <a:pt x="18" y="11"/>
                    <a:pt x="12" y="26"/>
                    <a:pt x="8" y="32"/>
                  </a:cubicBezTo>
                  <a:lnTo>
                    <a:pt x="0" y="3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2" name="Google Shape;2012;p50"/>
            <p:cNvSpPr/>
            <p:nvPr/>
          </p:nvSpPr>
          <p:spPr>
            <a:xfrm>
              <a:off x="2185867" y="4181212"/>
              <a:ext cx="14886" cy="24566"/>
            </a:xfrm>
            <a:custGeom>
              <a:rect b="b" l="l" r="r" t="t"/>
              <a:pathLst>
                <a:path extrusionOk="0" h="67" w="42">
                  <a:moveTo>
                    <a:pt x="3" y="54"/>
                  </a:moveTo>
                  <a:cubicBezTo>
                    <a:pt x="7" y="56"/>
                    <a:pt x="13" y="58"/>
                    <a:pt x="19" y="58"/>
                  </a:cubicBezTo>
                  <a:cubicBezTo>
                    <a:pt x="27" y="58"/>
                    <a:pt x="31" y="54"/>
                    <a:pt x="31" y="49"/>
                  </a:cubicBezTo>
                  <a:cubicBezTo>
                    <a:pt x="31" y="43"/>
                    <a:pt x="28" y="40"/>
                    <a:pt x="19" y="37"/>
                  </a:cubicBezTo>
                  <a:cubicBezTo>
                    <a:pt x="8" y="33"/>
                    <a:pt x="2" y="27"/>
                    <a:pt x="2" y="19"/>
                  </a:cubicBezTo>
                  <a:cubicBezTo>
                    <a:pt x="2" y="9"/>
                    <a:pt x="11" y="0"/>
                    <a:pt x="24" y="0"/>
                  </a:cubicBezTo>
                  <a:cubicBezTo>
                    <a:pt x="31" y="0"/>
                    <a:pt x="36" y="2"/>
                    <a:pt x="40" y="4"/>
                  </a:cubicBezTo>
                  <a:cubicBezTo>
                    <a:pt x="37" y="13"/>
                    <a:pt x="37" y="13"/>
                    <a:pt x="37" y="13"/>
                  </a:cubicBezTo>
                  <a:cubicBezTo>
                    <a:pt x="35" y="11"/>
                    <a:pt x="30" y="9"/>
                    <a:pt x="24" y="9"/>
                  </a:cubicBezTo>
                  <a:cubicBezTo>
                    <a:pt x="17" y="9"/>
                    <a:pt x="13" y="13"/>
                    <a:pt x="13" y="18"/>
                  </a:cubicBezTo>
                  <a:cubicBezTo>
                    <a:pt x="13" y="23"/>
                    <a:pt x="17" y="25"/>
                    <a:pt x="25" y="29"/>
                  </a:cubicBezTo>
                  <a:cubicBezTo>
                    <a:pt x="37" y="33"/>
                    <a:pt x="42" y="38"/>
                    <a:pt x="42" y="48"/>
                  </a:cubicBezTo>
                  <a:cubicBezTo>
                    <a:pt x="42" y="59"/>
                    <a:pt x="33" y="67"/>
                    <a:pt x="18" y="67"/>
                  </a:cubicBezTo>
                  <a:cubicBezTo>
                    <a:pt x="11" y="67"/>
                    <a:pt x="5" y="65"/>
                    <a:pt x="0" y="63"/>
                  </a:cubicBezTo>
                  <a:lnTo>
                    <a:pt x="3" y="5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3" name="Google Shape;2013;p50"/>
            <p:cNvSpPr/>
            <p:nvPr/>
          </p:nvSpPr>
          <p:spPr>
            <a:xfrm>
              <a:off x="2200533" y="4181212"/>
              <a:ext cx="24383" cy="24566"/>
            </a:xfrm>
            <a:custGeom>
              <a:rect b="b" l="l" r="r" t="t"/>
              <a:pathLst>
                <a:path extrusionOk="0" h="67" w="57">
                  <a:moveTo>
                    <a:pt x="11" y="36"/>
                  </a:moveTo>
                  <a:cubicBezTo>
                    <a:pt x="12" y="52"/>
                    <a:pt x="22" y="58"/>
                    <a:pt x="33" y="58"/>
                  </a:cubicBezTo>
                  <a:cubicBezTo>
                    <a:pt x="42" y="58"/>
                    <a:pt x="47" y="57"/>
                    <a:pt x="51" y="55"/>
                  </a:cubicBezTo>
                  <a:cubicBezTo>
                    <a:pt x="53" y="63"/>
                    <a:pt x="53" y="63"/>
                    <a:pt x="53" y="63"/>
                  </a:cubicBezTo>
                  <a:cubicBezTo>
                    <a:pt x="49" y="65"/>
                    <a:pt x="42" y="67"/>
                    <a:pt x="32" y="67"/>
                  </a:cubicBezTo>
                  <a:cubicBezTo>
                    <a:pt x="12" y="67"/>
                    <a:pt x="0" y="54"/>
                    <a:pt x="0" y="35"/>
                  </a:cubicBezTo>
                  <a:cubicBezTo>
                    <a:pt x="0" y="15"/>
                    <a:pt x="12" y="0"/>
                    <a:pt x="30" y="0"/>
                  </a:cubicBezTo>
                  <a:cubicBezTo>
                    <a:pt x="51" y="0"/>
                    <a:pt x="57" y="19"/>
                    <a:pt x="57" y="30"/>
                  </a:cubicBezTo>
                  <a:cubicBezTo>
                    <a:pt x="57" y="33"/>
                    <a:pt x="56" y="35"/>
                    <a:pt x="56" y="36"/>
                  </a:cubicBezTo>
                  <a:lnTo>
                    <a:pt x="11" y="36"/>
                  </a:lnTo>
                  <a:close/>
                  <a:moveTo>
                    <a:pt x="46" y="28"/>
                  </a:moveTo>
                  <a:cubicBezTo>
                    <a:pt x="46" y="20"/>
                    <a:pt x="43" y="9"/>
                    <a:pt x="29" y="9"/>
                  </a:cubicBezTo>
                  <a:cubicBezTo>
                    <a:pt x="18" y="9"/>
                    <a:pt x="13" y="19"/>
                    <a:pt x="12" y="28"/>
                  </a:cubicBezTo>
                  <a:lnTo>
                    <a:pt x="46" y="2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4" name="Google Shape;2014;p50"/>
            <p:cNvSpPr/>
            <p:nvPr/>
          </p:nvSpPr>
          <p:spPr>
            <a:xfrm>
              <a:off x="2224976" y="4171435"/>
              <a:ext cx="24603" cy="33671"/>
            </a:xfrm>
            <a:custGeom>
              <a:rect b="b" l="l" r="r" t="t"/>
              <a:pathLst>
                <a:path extrusionOk="0" h="95" w="61">
                  <a:moveTo>
                    <a:pt x="60" y="0"/>
                  </a:moveTo>
                  <a:cubicBezTo>
                    <a:pt x="60" y="77"/>
                    <a:pt x="60" y="77"/>
                    <a:pt x="60" y="77"/>
                  </a:cubicBezTo>
                  <a:cubicBezTo>
                    <a:pt x="60" y="83"/>
                    <a:pt x="60" y="89"/>
                    <a:pt x="61" y="94"/>
                  </a:cubicBezTo>
                  <a:cubicBezTo>
                    <a:pt x="50" y="94"/>
                    <a:pt x="50" y="94"/>
                    <a:pt x="50" y="94"/>
                  </a:cubicBezTo>
                  <a:cubicBezTo>
                    <a:pt x="50" y="83"/>
                    <a:pt x="50" y="83"/>
                    <a:pt x="50" y="83"/>
                  </a:cubicBezTo>
                  <a:cubicBezTo>
                    <a:pt x="50" y="83"/>
                    <a:pt x="50" y="83"/>
                    <a:pt x="50" y="83"/>
                  </a:cubicBezTo>
                  <a:cubicBezTo>
                    <a:pt x="46" y="90"/>
                    <a:pt x="38" y="95"/>
                    <a:pt x="28" y="95"/>
                  </a:cubicBezTo>
                  <a:cubicBezTo>
                    <a:pt x="12" y="95"/>
                    <a:pt x="0" y="82"/>
                    <a:pt x="0" y="63"/>
                  </a:cubicBezTo>
                  <a:cubicBezTo>
                    <a:pt x="0" y="41"/>
                    <a:pt x="13" y="28"/>
                    <a:pt x="29" y="28"/>
                  </a:cubicBezTo>
                  <a:cubicBezTo>
                    <a:pt x="39" y="28"/>
                    <a:pt x="45" y="33"/>
                    <a:pt x="48" y="38"/>
                  </a:cubicBezTo>
                  <a:cubicBezTo>
                    <a:pt x="49" y="38"/>
                    <a:pt x="49" y="38"/>
                    <a:pt x="49" y="38"/>
                  </a:cubicBezTo>
                  <a:cubicBezTo>
                    <a:pt x="49" y="0"/>
                    <a:pt x="49" y="0"/>
                    <a:pt x="49" y="0"/>
                  </a:cubicBezTo>
                  <a:lnTo>
                    <a:pt x="60" y="0"/>
                  </a:lnTo>
                  <a:close/>
                  <a:moveTo>
                    <a:pt x="49" y="56"/>
                  </a:moveTo>
                  <a:cubicBezTo>
                    <a:pt x="49" y="54"/>
                    <a:pt x="48" y="52"/>
                    <a:pt x="48" y="51"/>
                  </a:cubicBezTo>
                  <a:cubicBezTo>
                    <a:pt x="46" y="43"/>
                    <a:pt x="40" y="37"/>
                    <a:pt x="31" y="37"/>
                  </a:cubicBezTo>
                  <a:cubicBezTo>
                    <a:pt x="19" y="37"/>
                    <a:pt x="12" y="48"/>
                    <a:pt x="12" y="62"/>
                  </a:cubicBezTo>
                  <a:cubicBezTo>
                    <a:pt x="12" y="75"/>
                    <a:pt x="19" y="86"/>
                    <a:pt x="31" y="86"/>
                  </a:cubicBezTo>
                  <a:cubicBezTo>
                    <a:pt x="39" y="86"/>
                    <a:pt x="46" y="81"/>
                    <a:pt x="48" y="72"/>
                  </a:cubicBezTo>
                  <a:cubicBezTo>
                    <a:pt x="48" y="70"/>
                    <a:pt x="49" y="69"/>
                    <a:pt x="49" y="67"/>
                  </a:cubicBezTo>
                  <a:lnTo>
                    <a:pt x="49" y="5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5" name="Google Shape;2015;p50"/>
            <p:cNvSpPr/>
            <p:nvPr/>
          </p:nvSpPr>
          <p:spPr>
            <a:xfrm>
              <a:off x="2264086" y="4171435"/>
              <a:ext cx="19799" cy="33671"/>
            </a:xfrm>
            <a:custGeom>
              <a:rect b="b" l="l" r="r" t="t"/>
              <a:pathLst>
                <a:path extrusionOk="0" h="95" w="60">
                  <a:moveTo>
                    <a:pt x="59" y="0"/>
                  </a:moveTo>
                  <a:cubicBezTo>
                    <a:pt x="59" y="77"/>
                    <a:pt x="59" y="77"/>
                    <a:pt x="59" y="77"/>
                  </a:cubicBezTo>
                  <a:cubicBezTo>
                    <a:pt x="59" y="83"/>
                    <a:pt x="60" y="89"/>
                    <a:pt x="60" y="94"/>
                  </a:cubicBezTo>
                  <a:cubicBezTo>
                    <a:pt x="50" y="94"/>
                    <a:pt x="50" y="94"/>
                    <a:pt x="50" y="94"/>
                  </a:cubicBezTo>
                  <a:cubicBezTo>
                    <a:pt x="49" y="83"/>
                    <a:pt x="49" y="83"/>
                    <a:pt x="49" y="83"/>
                  </a:cubicBezTo>
                  <a:cubicBezTo>
                    <a:pt x="49" y="83"/>
                    <a:pt x="49" y="83"/>
                    <a:pt x="49" y="83"/>
                  </a:cubicBezTo>
                  <a:cubicBezTo>
                    <a:pt x="45" y="90"/>
                    <a:pt x="37" y="95"/>
                    <a:pt x="27" y="95"/>
                  </a:cubicBezTo>
                  <a:cubicBezTo>
                    <a:pt x="12" y="95"/>
                    <a:pt x="0" y="82"/>
                    <a:pt x="0" y="63"/>
                  </a:cubicBezTo>
                  <a:cubicBezTo>
                    <a:pt x="0" y="41"/>
                    <a:pt x="13" y="28"/>
                    <a:pt x="28" y="28"/>
                  </a:cubicBezTo>
                  <a:cubicBezTo>
                    <a:pt x="38" y="28"/>
                    <a:pt x="45" y="33"/>
                    <a:pt x="48" y="38"/>
                  </a:cubicBezTo>
                  <a:cubicBezTo>
                    <a:pt x="48" y="38"/>
                    <a:pt x="48" y="38"/>
                    <a:pt x="48" y="38"/>
                  </a:cubicBezTo>
                  <a:cubicBezTo>
                    <a:pt x="48" y="0"/>
                    <a:pt x="48" y="0"/>
                    <a:pt x="48" y="0"/>
                  </a:cubicBezTo>
                  <a:lnTo>
                    <a:pt x="59" y="0"/>
                  </a:lnTo>
                  <a:close/>
                  <a:moveTo>
                    <a:pt x="48" y="56"/>
                  </a:moveTo>
                  <a:cubicBezTo>
                    <a:pt x="48" y="54"/>
                    <a:pt x="48" y="52"/>
                    <a:pt x="47" y="51"/>
                  </a:cubicBezTo>
                  <a:cubicBezTo>
                    <a:pt x="46" y="43"/>
                    <a:pt x="39" y="37"/>
                    <a:pt x="31" y="37"/>
                  </a:cubicBezTo>
                  <a:cubicBezTo>
                    <a:pt x="19" y="37"/>
                    <a:pt x="11" y="48"/>
                    <a:pt x="11" y="62"/>
                  </a:cubicBezTo>
                  <a:cubicBezTo>
                    <a:pt x="11" y="75"/>
                    <a:pt x="18" y="86"/>
                    <a:pt x="30" y="86"/>
                  </a:cubicBezTo>
                  <a:cubicBezTo>
                    <a:pt x="38" y="86"/>
                    <a:pt x="45" y="81"/>
                    <a:pt x="47" y="72"/>
                  </a:cubicBezTo>
                  <a:cubicBezTo>
                    <a:pt x="48" y="70"/>
                    <a:pt x="48" y="69"/>
                    <a:pt x="48" y="67"/>
                  </a:cubicBezTo>
                  <a:lnTo>
                    <a:pt x="48" y="5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6" name="Google Shape;2016;p50"/>
            <p:cNvSpPr/>
            <p:nvPr/>
          </p:nvSpPr>
          <p:spPr>
            <a:xfrm>
              <a:off x="2293419" y="4176324"/>
              <a:ext cx="4950" cy="29369"/>
            </a:xfrm>
            <a:custGeom>
              <a:rect b="b" l="l" r="r" t="t"/>
              <a:pathLst>
                <a:path extrusionOk="0" h="89" w="15">
                  <a:moveTo>
                    <a:pt x="15" y="7"/>
                  </a:moveTo>
                  <a:cubicBezTo>
                    <a:pt x="15" y="11"/>
                    <a:pt x="12" y="14"/>
                    <a:pt x="7" y="14"/>
                  </a:cubicBezTo>
                  <a:cubicBezTo>
                    <a:pt x="3" y="14"/>
                    <a:pt x="0" y="11"/>
                    <a:pt x="0" y="7"/>
                  </a:cubicBezTo>
                  <a:cubicBezTo>
                    <a:pt x="0" y="3"/>
                    <a:pt x="3" y="0"/>
                    <a:pt x="7" y="0"/>
                  </a:cubicBezTo>
                  <a:cubicBezTo>
                    <a:pt x="12" y="0"/>
                    <a:pt x="15" y="3"/>
                    <a:pt x="15" y="7"/>
                  </a:cubicBezTo>
                  <a:close/>
                  <a:moveTo>
                    <a:pt x="2" y="89"/>
                  </a:moveTo>
                  <a:cubicBezTo>
                    <a:pt x="2" y="25"/>
                    <a:pt x="2" y="25"/>
                    <a:pt x="2" y="25"/>
                  </a:cubicBezTo>
                  <a:cubicBezTo>
                    <a:pt x="13" y="25"/>
                    <a:pt x="13" y="25"/>
                    <a:pt x="13" y="25"/>
                  </a:cubicBezTo>
                  <a:cubicBezTo>
                    <a:pt x="13" y="89"/>
                    <a:pt x="13" y="89"/>
                    <a:pt x="13" y="89"/>
                  </a:cubicBezTo>
                  <a:lnTo>
                    <a:pt x="2" y="8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7" name="Google Shape;2017;p50"/>
            <p:cNvSpPr/>
            <p:nvPr/>
          </p:nvSpPr>
          <p:spPr>
            <a:xfrm>
              <a:off x="2303196" y="4181212"/>
              <a:ext cx="14960" cy="24566"/>
            </a:xfrm>
            <a:custGeom>
              <a:rect b="b" l="l" r="r" t="t"/>
              <a:pathLst>
                <a:path extrusionOk="0" h="67" w="51">
                  <a:moveTo>
                    <a:pt x="41" y="66"/>
                  </a:moveTo>
                  <a:cubicBezTo>
                    <a:pt x="40" y="58"/>
                    <a:pt x="40" y="58"/>
                    <a:pt x="40" y="58"/>
                  </a:cubicBezTo>
                  <a:cubicBezTo>
                    <a:pt x="40" y="58"/>
                    <a:pt x="40" y="58"/>
                    <a:pt x="40" y="58"/>
                  </a:cubicBezTo>
                  <a:cubicBezTo>
                    <a:pt x="36" y="63"/>
                    <a:pt x="29" y="67"/>
                    <a:pt x="20" y="67"/>
                  </a:cubicBezTo>
                  <a:cubicBezTo>
                    <a:pt x="7" y="67"/>
                    <a:pt x="0" y="58"/>
                    <a:pt x="0" y="49"/>
                  </a:cubicBezTo>
                  <a:cubicBezTo>
                    <a:pt x="0" y="33"/>
                    <a:pt x="14" y="25"/>
                    <a:pt x="39" y="25"/>
                  </a:cubicBezTo>
                  <a:cubicBezTo>
                    <a:pt x="39" y="24"/>
                    <a:pt x="39" y="24"/>
                    <a:pt x="39" y="24"/>
                  </a:cubicBezTo>
                  <a:cubicBezTo>
                    <a:pt x="39" y="18"/>
                    <a:pt x="37" y="9"/>
                    <a:pt x="24" y="9"/>
                  </a:cubicBezTo>
                  <a:cubicBezTo>
                    <a:pt x="18" y="9"/>
                    <a:pt x="12" y="11"/>
                    <a:pt x="8" y="14"/>
                  </a:cubicBezTo>
                  <a:cubicBezTo>
                    <a:pt x="5" y="6"/>
                    <a:pt x="5" y="6"/>
                    <a:pt x="5" y="6"/>
                  </a:cubicBezTo>
                  <a:cubicBezTo>
                    <a:pt x="10" y="3"/>
                    <a:pt x="18" y="0"/>
                    <a:pt x="26" y="0"/>
                  </a:cubicBezTo>
                  <a:cubicBezTo>
                    <a:pt x="46" y="0"/>
                    <a:pt x="50" y="14"/>
                    <a:pt x="50" y="26"/>
                  </a:cubicBezTo>
                  <a:cubicBezTo>
                    <a:pt x="50" y="50"/>
                    <a:pt x="50" y="50"/>
                    <a:pt x="50" y="50"/>
                  </a:cubicBezTo>
                  <a:cubicBezTo>
                    <a:pt x="50" y="56"/>
                    <a:pt x="51" y="61"/>
                    <a:pt x="51" y="66"/>
                  </a:cubicBezTo>
                  <a:lnTo>
                    <a:pt x="41" y="66"/>
                  </a:lnTo>
                  <a:close/>
                  <a:moveTo>
                    <a:pt x="39" y="33"/>
                  </a:moveTo>
                  <a:cubicBezTo>
                    <a:pt x="26" y="33"/>
                    <a:pt x="12" y="35"/>
                    <a:pt x="12" y="47"/>
                  </a:cubicBezTo>
                  <a:cubicBezTo>
                    <a:pt x="12" y="55"/>
                    <a:pt x="17" y="59"/>
                    <a:pt x="23" y="59"/>
                  </a:cubicBezTo>
                  <a:cubicBezTo>
                    <a:pt x="31" y="59"/>
                    <a:pt x="37" y="53"/>
                    <a:pt x="38" y="48"/>
                  </a:cubicBezTo>
                  <a:cubicBezTo>
                    <a:pt x="39" y="47"/>
                    <a:pt x="39" y="45"/>
                    <a:pt x="39" y="44"/>
                  </a:cubicBezTo>
                  <a:lnTo>
                    <a:pt x="39" y="3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8" name="Google Shape;2018;p50"/>
            <p:cNvSpPr/>
            <p:nvPr/>
          </p:nvSpPr>
          <p:spPr>
            <a:xfrm>
              <a:off x="2327640" y="4181212"/>
              <a:ext cx="28917" cy="24199"/>
            </a:xfrm>
            <a:custGeom>
              <a:rect b="b" l="l" r="r" t="t"/>
              <a:pathLst>
                <a:path extrusionOk="0" h="66" w="91">
                  <a:moveTo>
                    <a:pt x="0" y="19"/>
                  </a:moveTo>
                  <a:cubicBezTo>
                    <a:pt x="0" y="12"/>
                    <a:pt x="0" y="7"/>
                    <a:pt x="0" y="2"/>
                  </a:cubicBezTo>
                  <a:cubicBezTo>
                    <a:pt x="10" y="2"/>
                    <a:pt x="10" y="2"/>
                    <a:pt x="10" y="2"/>
                  </a:cubicBezTo>
                  <a:cubicBezTo>
                    <a:pt x="10" y="12"/>
                    <a:pt x="10" y="12"/>
                    <a:pt x="10" y="12"/>
                  </a:cubicBezTo>
                  <a:cubicBezTo>
                    <a:pt x="11" y="12"/>
                    <a:pt x="11" y="12"/>
                    <a:pt x="11" y="12"/>
                  </a:cubicBezTo>
                  <a:cubicBezTo>
                    <a:pt x="14" y="6"/>
                    <a:pt x="20" y="0"/>
                    <a:pt x="31" y="0"/>
                  </a:cubicBezTo>
                  <a:cubicBezTo>
                    <a:pt x="39" y="0"/>
                    <a:pt x="46" y="6"/>
                    <a:pt x="49" y="13"/>
                  </a:cubicBezTo>
                  <a:cubicBezTo>
                    <a:pt x="49" y="13"/>
                    <a:pt x="49" y="13"/>
                    <a:pt x="49" y="13"/>
                  </a:cubicBezTo>
                  <a:cubicBezTo>
                    <a:pt x="51" y="10"/>
                    <a:pt x="53" y="7"/>
                    <a:pt x="56" y="5"/>
                  </a:cubicBezTo>
                  <a:cubicBezTo>
                    <a:pt x="60" y="2"/>
                    <a:pt x="64" y="0"/>
                    <a:pt x="70" y="0"/>
                  </a:cubicBezTo>
                  <a:cubicBezTo>
                    <a:pt x="79" y="0"/>
                    <a:pt x="91" y="6"/>
                    <a:pt x="91" y="28"/>
                  </a:cubicBezTo>
                  <a:cubicBezTo>
                    <a:pt x="91" y="66"/>
                    <a:pt x="91" y="66"/>
                    <a:pt x="91" y="66"/>
                  </a:cubicBezTo>
                  <a:cubicBezTo>
                    <a:pt x="80" y="66"/>
                    <a:pt x="80" y="66"/>
                    <a:pt x="80" y="66"/>
                  </a:cubicBezTo>
                  <a:cubicBezTo>
                    <a:pt x="80" y="30"/>
                    <a:pt x="80" y="30"/>
                    <a:pt x="80" y="30"/>
                  </a:cubicBezTo>
                  <a:cubicBezTo>
                    <a:pt x="80" y="17"/>
                    <a:pt x="75" y="10"/>
                    <a:pt x="66" y="10"/>
                  </a:cubicBezTo>
                  <a:cubicBezTo>
                    <a:pt x="59" y="10"/>
                    <a:pt x="54" y="15"/>
                    <a:pt x="52" y="20"/>
                  </a:cubicBezTo>
                  <a:cubicBezTo>
                    <a:pt x="52" y="22"/>
                    <a:pt x="51" y="24"/>
                    <a:pt x="51" y="26"/>
                  </a:cubicBezTo>
                  <a:cubicBezTo>
                    <a:pt x="51" y="66"/>
                    <a:pt x="51" y="66"/>
                    <a:pt x="51" y="66"/>
                  </a:cubicBezTo>
                  <a:cubicBezTo>
                    <a:pt x="40" y="66"/>
                    <a:pt x="40" y="66"/>
                    <a:pt x="40" y="66"/>
                  </a:cubicBezTo>
                  <a:cubicBezTo>
                    <a:pt x="40" y="27"/>
                    <a:pt x="40" y="27"/>
                    <a:pt x="40" y="27"/>
                  </a:cubicBezTo>
                  <a:cubicBezTo>
                    <a:pt x="40" y="17"/>
                    <a:pt x="36" y="10"/>
                    <a:pt x="27" y="10"/>
                  </a:cubicBezTo>
                  <a:cubicBezTo>
                    <a:pt x="19" y="10"/>
                    <a:pt x="14" y="16"/>
                    <a:pt x="12" y="21"/>
                  </a:cubicBezTo>
                  <a:cubicBezTo>
                    <a:pt x="12" y="23"/>
                    <a:pt x="11" y="25"/>
                    <a:pt x="11" y="27"/>
                  </a:cubicBezTo>
                  <a:cubicBezTo>
                    <a:pt x="11" y="66"/>
                    <a:pt x="11" y="66"/>
                    <a:pt x="11" y="66"/>
                  </a:cubicBezTo>
                  <a:cubicBezTo>
                    <a:pt x="0" y="66"/>
                    <a:pt x="0" y="66"/>
                    <a:pt x="0" y="66"/>
                  </a:cubicBezTo>
                  <a:lnTo>
                    <a:pt x="0" y="1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9" name="Google Shape;2019;p50"/>
            <p:cNvSpPr/>
            <p:nvPr/>
          </p:nvSpPr>
          <p:spPr>
            <a:xfrm>
              <a:off x="2376527" y="4181212"/>
              <a:ext cx="19494" cy="24199"/>
            </a:xfrm>
            <a:custGeom>
              <a:rect b="b" l="l" r="r" t="t"/>
              <a:pathLst>
                <a:path extrusionOk="0" h="66" w="55">
                  <a:moveTo>
                    <a:pt x="1" y="19"/>
                  </a:moveTo>
                  <a:cubicBezTo>
                    <a:pt x="1" y="12"/>
                    <a:pt x="1" y="7"/>
                    <a:pt x="0" y="2"/>
                  </a:cubicBezTo>
                  <a:cubicBezTo>
                    <a:pt x="11" y="2"/>
                    <a:pt x="11" y="2"/>
                    <a:pt x="11" y="2"/>
                  </a:cubicBezTo>
                  <a:cubicBezTo>
                    <a:pt x="11" y="12"/>
                    <a:pt x="11" y="12"/>
                    <a:pt x="11" y="12"/>
                  </a:cubicBezTo>
                  <a:cubicBezTo>
                    <a:pt x="12" y="12"/>
                    <a:pt x="12" y="12"/>
                    <a:pt x="12" y="12"/>
                  </a:cubicBezTo>
                  <a:cubicBezTo>
                    <a:pt x="15" y="6"/>
                    <a:pt x="22" y="0"/>
                    <a:pt x="33" y="0"/>
                  </a:cubicBezTo>
                  <a:cubicBezTo>
                    <a:pt x="42" y="0"/>
                    <a:pt x="55" y="6"/>
                    <a:pt x="55" y="28"/>
                  </a:cubicBezTo>
                  <a:cubicBezTo>
                    <a:pt x="55" y="66"/>
                    <a:pt x="55" y="66"/>
                    <a:pt x="55" y="66"/>
                  </a:cubicBezTo>
                  <a:cubicBezTo>
                    <a:pt x="44" y="66"/>
                    <a:pt x="44" y="66"/>
                    <a:pt x="44" y="66"/>
                  </a:cubicBezTo>
                  <a:cubicBezTo>
                    <a:pt x="44" y="29"/>
                    <a:pt x="44" y="29"/>
                    <a:pt x="44" y="29"/>
                  </a:cubicBezTo>
                  <a:cubicBezTo>
                    <a:pt x="44" y="19"/>
                    <a:pt x="40" y="10"/>
                    <a:pt x="29" y="10"/>
                  </a:cubicBezTo>
                  <a:cubicBezTo>
                    <a:pt x="21" y="10"/>
                    <a:pt x="15" y="15"/>
                    <a:pt x="13" y="22"/>
                  </a:cubicBezTo>
                  <a:cubicBezTo>
                    <a:pt x="13" y="23"/>
                    <a:pt x="12" y="25"/>
                    <a:pt x="12" y="27"/>
                  </a:cubicBezTo>
                  <a:cubicBezTo>
                    <a:pt x="12" y="66"/>
                    <a:pt x="12" y="66"/>
                    <a:pt x="12" y="66"/>
                  </a:cubicBezTo>
                  <a:cubicBezTo>
                    <a:pt x="1" y="66"/>
                    <a:pt x="1" y="66"/>
                    <a:pt x="1" y="66"/>
                  </a:cubicBezTo>
                  <a:lnTo>
                    <a:pt x="1" y="1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0" name="Google Shape;2020;p50"/>
            <p:cNvSpPr/>
            <p:nvPr/>
          </p:nvSpPr>
          <p:spPr>
            <a:xfrm>
              <a:off x="2400971" y="4181212"/>
              <a:ext cx="24639" cy="24566"/>
            </a:xfrm>
            <a:custGeom>
              <a:rect b="b" l="l" r="r" t="t"/>
              <a:pathLst>
                <a:path extrusionOk="0" h="67" w="63">
                  <a:moveTo>
                    <a:pt x="63" y="33"/>
                  </a:moveTo>
                  <a:cubicBezTo>
                    <a:pt x="63" y="57"/>
                    <a:pt x="46" y="67"/>
                    <a:pt x="31" y="67"/>
                  </a:cubicBezTo>
                  <a:cubicBezTo>
                    <a:pt x="14" y="67"/>
                    <a:pt x="0" y="54"/>
                    <a:pt x="0" y="34"/>
                  </a:cubicBezTo>
                  <a:cubicBezTo>
                    <a:pt x="0" y="13"/>
                    <a:pt x="14" y="0"/>
                    <a:pt x="32" y="0"/>
                  </a:cubicBezTo>
                  <a:cubicBezTo>
                    <a:pt x="50" y="0"/>
                    <a:pt x="63" y="14"/>
                    <a:pt x="63" y="33"/>
                  </a:cubicBezTo>
                  <a:close/>
                  <a:moveTo>
                    <a:pt x="12" y="34"/>
                  </a:moveTo>
                  <a:cubicBezTo>
                    <a:pt x="12" y="48"/>
                    <a:pt x="20" y="58"/>
                    <a:pt x="32" y="58"/>
                  </a:cubicBezTo>
                  <a:cubicBezTo>
                    <a:pt x="43" y="58"/>
                    <a:pt x="51" y="48"/>
                    <a:pt x="51" y="34"/>
                  </a:cubicBezTo>
                  <a:cubicBezTo>
                    <a:pt x="51" y="23"/>
                    <a:pt x="46" y="9"/>
                    <a:pt x="32" y="9"/>
                  </a:cubicBezTo>
                  <a:cubicBezTo>
                    <a:pt x="18" y="9"/>
                    <a:pt x="12" y="22"/>
                    <a:pt x="12" y="3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1" name="Google Shape;2021;p50"/>
            <p:cNvSpPr/>
            <p:nvPr/>
          </p:nvSpPr>
          <p:spPr>
            <a:xfrm>
              <a:off x="2430303" y="4181212"/>
              <a:ext cx="19494" cy="24199"/>
            </a:xfrm>
            <a:custGeom>
              <a:rect b="b" l="l" r="r" t="t"/>
              <a:pathLst>
                <a:path extrusionOk="0" h="66" w="55">
                  <a:moveTo>
                    <a:pt x="0" y="19"/>
                  </a:moveTo>
                  <a:cubicBezTo>
                    <a:pt x="0" y="12"/>
                    <a:pt x="0" y="7"/>
                    <a:pt x="0" y="2"/>
                  </a:cubicBezTo>
                  <a:cubicBezTo>
                    <a:pt x="10" y="2"/>
                    <a:pt x="10" y="2"/>
                    <a:pt x="10" y="2"/>
                  </a:cubicBezTo>
                  <a:cubicBezTo>
                    <a:pt x="11" y="12"/>
                    <a:pt x="11" y="12"/>
                    <a:pt x="11" y="12"/>
                  </a:cubicBezTo>
                  <a:cubicBezTo>
                    <a:pt x="11" y="12"/>
                    <a:pt x="11" y="12"/>
                    <a:pt x="11" y="12"/>
                  </a:cubicBezTo>
                  <a:cubicBezTo>
                    <a:pt x="14" y="6"/>
                    <a:pt x="22" y="0"/>
                    <a:pt x="32" y="0"/>
                  </a:cubicBezTo>
                  <a:cubicBezTo>
                    <a:pt x="41" y="0"/>
                    <a:pt x="55" y="6"/>
                    <a:pt x="55" y="28"/>
                  </a:cubicBezTo>
                  <a:cubicBezTo>
                    <a:pt x="55" y="66"/>
                    <a:pt x="55" y="66"/>
                    <a:pt x="55" y="66"/>
                  </a:cubicBezTo>
                  <a:cubicBezTo>
                    <a:pt x="43" y="66"/>
                    <a:pt x="43" y="66"/>
                    <a:pt x="43" y="66"/>
                  </a:cubicBezTo>
                  <a:cubicBezTo>
                    <a:pt x="43" y="29"/>
                    <a:pt x="43" y="29"/>
                    <a:pt x="43" y="29"/>
                  </a:cubicBezTo>
                  <a:cubicBezTo>
                    <a:pt x="43" y="19"/>
                    <a:pt x="39" y="10"/>
                    <a:pt x="28" y="10"/>
                  </a:cubicBezTo>
                  <a:cubicBezTo>
                    <a:pt x="21" y="10"/>
                    <a:pt x="15" y="15"/>
                    <a:pt x="13" y="22"/>
                  </a:cubicBezTo>
                  <a:cubicBezTo>
                    <a:pt x="12" y="23"/>
                    <a:pt x="12" y="25"/>
                    <a:pt x="12" y="27"/>
                  </a:cubicBezTo>
                  <a:cubicBezTo>
                    <a:pt x="12" y="66"/>
                    <a:pt x="12" y="66"/>
                    <a:pt x="12" y="66"/>
                  </a:cubicBezTo>
                  <a:cubicBezTo>
                    <a:pt x="0" y="66"/>
                    <a:pt x="0" y="66"/>
                    <a:pt x="0" y="66"/>
                  </a:cubicBezTo>
                  <a:lnTo>
                    <a:pt x="0" y="1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2" name="Google Shape;2022;p50"/>
            <p:cNvSpPr/>
            <p:nvPr/>
          </p:nvSpPr>
          <p:spPr>
            <a:xfrm>
              <a:off x="2454747" y="4186101"/>
              <a:ext cx="19799" cy="19861"/>
            </a:xfrm>
            <a:custGeom>
              <a:rect b="b" l="l" r="r" t="t"/>
              <a:pathLst>
                <a:path extrusionOk="0" h="65" w="54">
                  <a:moveTo>
                    <a:pt x="54" y="46"/>
                  </a:moveTo>
                  <a:cubicBezTo>
                    <a:pt x="54" y="53"/>
                    <a:pt x="54" y="59"/>
                    <a:pt x="54" y="64"/>
                  </a:cubicBezTo>
                  <a:cubicBezTo>
                    <a:pt x="44" y="64"/>
                    <a:pt x="44" y="64"/>
                    <a:pt x="44" y="64"/>
                  </a:cubicBezTo>
                  <a:cubicBezTo>
                    <a:pt x="44" y="53"/>
                    <a:pt x="44" y="53"/>
                    <a:pt x="44" y="53"/>
                  </a:cubicBezTo>
                  <a:cubicBezTo>
                    <a:pt x="43" y="53"/>
                    <a:pt x="43" y="53"/>
                    <a:pt x="43" y="53"/>
                  </a:cubicBezTo>
                  <a:cubicBezTo>
                    <a:pt x="40" y="58"/>
                    <a:pt x="34" y="65"/>
                    <a:pt x="22" y="65"/>
                  </a:cubicBezTo>
                  <a:cubicBezTo>
                    <a:pt x="12" y="65"/>
                    <a:pt x="0" y="60"/>
                    <a:pt x="0" y="37"/>
                  </a:cubicBezTo>
                  <a:cubicBezTo>
                    <a:pt x="0" y="0"/>
                    <a:pt x="0" y="0"/>
                    <a:pt x="0" y="0"/>
                  </a:cubicBezTo>
                  <a:cubicBezTo>
                    <a:pt x="12" y="0"/>
                    <a:pt x="12" y="0"/>
                    <a:pt x="12" y="0"/>
                  </a:cubicBezTo>
                  <a:cubicBezTo>
                    <a:pt x="12" y="35"/>
                    <a:pt x="12" y="35"/>
                    <a:pt x="12" y="35"/>
                  </a:cubicBezTo>
                  <a:cubicBezTo>
                    <a:pt x="12" y="47"/>
                    <a:pt x="15" y="55"/>
                    <a:pt x="26" y="55"/>
                  </a:cubicBezTo>
                  <a:cubicBezTo>
                    <a:pt x="34" y="55"/>
                    <a:pt x="39" y="50"/>
                    <a:pt x="41" y="45"/>
                  </a:cubicBezTo>
                  <a:cubicBezTo>
                    <a:pt x="42" y="43"/>
                    <a:pt x="42" y="41"/>
                    <a:pt x="42" y="39"/>
                  </a:cubicBezTo>
                  <a:cubicBezTo>
                    <a:pt x="42" y="0"/>
                    <a:pt x="42" y="0"/>
                    <a:pt x="42" y="0"/>
                  </a:cubicBezTo>
                  <a:cubicBezTo>
                    <a:pt x="54" y="0"/>
                    <a:pt x="54" y="0"/>
                    <a:pt x="54" y="0"/>
                  </a:cubicBezTo>
                  <a:lnTo>
                    <a:pt x="54" y="4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3" name="Google Shape;2023;p50"/>
            <p:cNvSpPr/>
            <p:nvPr/>
          </p:nvSpPr>
          <p:spPr>
            <a:xfrm>
              <a:off x="2479191" y="4181212"/>
              <a:ext cx="34478" cy="24199"/>
            </a:xfrm>
            <a:custGeom>
              <a:rect b="b" l="l" r="r" t="t"/>
              <a:pathLst>
                <a:path extrusionOk="0" h="66" w="91">
                  <a:moveTo>
                    <a:pt x="0" y="19"/>
                  </a:moveTo>
                  <a:cubicBezTo>
                    <a:pt x="0" y="12"/>
                    <a:pt x="0" y="7"/>
                    <a:pt x="0" y="2"/>
                  </a:cubicBezTo>
                  <a:cubicBezTo>
                    <a:pt x="10" y="2"/>
                    <a:pt x="10" y="2"/>
                    <a:pt x="10" y="2"/>
                  </a:cubicBezTo>
                  <a:cubicBezTo>
                    <a:pt x="10" y="12"/>
                    <a:pt x="10" y="12"/>
                    <a:pt x="10" y="12"/>
                  </a:cubicBezTo>
                  <a:cubicBezTo>
                    <a:pt x="11" y="12"/>
                    <a:pt x="11" y="12"/>
                    <a:pt x="11" y="12"/>
                  </a:cubicBezTo>
                  <a:cubicBezTo>
                    <a:pt x="14" y="6"/>
                    <a:pt x="20" y="0"/>
                    <a:pt x="31" y="0"/>
                  </a:cubicBezTo>
                  <a:cubicBezTo>
                    <a:pt x="39" y="0"/>
                    <a:pt x="46" y="6"/>
                    <a:pt x="49" y="13"/>
                  </a:cubicBezTo>
                  <a:cubicBezTo>
                    <a:pt x="49" y="13"/>
                    <a:pt x="49" y="13"/>
                    <a:pt x="49" y="13"/>
                  </a:cubicBezTo>
                  <a:cubicBezTo>
                    <a:pt x="51" y="10"/>
                    <a:pt x="54" y="7"/>
                    <a:pt x="56" y="5"/>
                  </a:cubicBezTo>
                  <a:cubicBezTo>
                    <a:pt x="60" y="2"/>
                    <a:pt x="64" y="0"/>
                    <a:pt x="70" y="0"/>
                  </a:cubicBezTo>
                  <a:cubicBezTo>
                    <a:pt x="79" y="0"/>
                    <a:pt x="91" y="6"/>
                    <a:pt x="91" y="28"/>
                  </a:cubicBezTo>
                  <a:cubicBezTo>
                    <a:pt x="91" y="66"/>
                    <a:pt x="91" y="66"/>
                    <a:pt x="91" y="66"/>
                  </a:cubicBezTo>
                  <a:cubicBezTo>
                    <a:pt x="80" y="66"/>
                    <a:pt x="80" y="66"/>
                    <a:pt x="80" y="66"/>
                  </a:cubicBezTo>
                  <a:cubicBezTo>
                    <a:pt x="80" y="30"/>
                    <a:pt x="80" y="30"/>
                    <a:pt x="80" y="30"/>
                  </a:cubicBezTo>
                  <a:cubicBezTo>
                    <a:pt x="80" y="17"/>
                    <a:pt x="75" y="10"/>
                    <a:pt x="66" y="10"/>
                  </a:cubicBezTo>
                  <a:cubicBezTo>
                    <a:pt x="60" y="10"/>
                    <a:pt x="54" y="15"/>
                    <a:pt x="52" y="20"/>
                  </a:cubicBezTo>
                  <a:cubicBezTo>
                    <a:pt x="52" y="22"/>
                    <a:pt x="51" y="24"/>
                    <a:pt x="51" y="26"/>
                  </a:cubicBezTo>
                  <a:cubicBezTo>
                    <a:pt x="51" y="66"/>
                    <a:pt x="51" y="66"/>
                    <a:pt x="51" y="66"/>
                  </a:cubicBezTo>
                  <a:cubicBezTo>
                    <a:pt x="40" y="66"/>
                    <a:pt x="40" y="66"/>
                    <a:pt x="40" y="66"/>
                  </a:cubicBezTo>
                  <a:cubicBezTo>
                    <a:pt x="40" y="27"/>
                    <a:pt x="40" y="27"/>
                    <a:pt x="40" y="27"/>
                  </a:cubicBezTo>
                  <a:cubicBezTo>
                    <a:pt x="40" y="17"/>
                    <a:pt x="36" y="10"/>
                    <a:pt x="27" y="10"/>
                  </a:cubicBezTo>
                  <a:cubicBezTo>
                    <a:pt x="20" y="10"/>
                    <a:pt x="14" y="16"/>
                    <a:pt x="12" y="21"/>
                  </a:cubicBezTo>
                  <a:cubicBezTo>
                    <a:pt x="12" y="23"/>
                    <a:pt x="11" y="25"/>
                    <a:pt x="11" y="27"/>
                  </a:cubicBezTo>
                  <a:cubicBezTo>
                    <a:pt x="11" y="66"/>
                    <a:pt x="11" y="66"/>
                    <a:pt x="11" y="66"/>
                  </a:cubicBezTo>
                  <a:cubicBezTo>
                    <a:pt x="0" y="66"/>
                    <a:pt x="0" y="66"/>
                    <a:pt x="0" y="66"/>
                  </a:cubicBezTo>
                  <a:lnTo>
                    <a:pt x="0" y="1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4" name="Google Shape;2024;p50"/>
            <p:cNvSpPr/>
            <p:nvPr/>
          </p:nvSpPr>
          <p:spPr>
            <a:xfrm>
              <a:off x="2523189" y="4181212"/>
              <a:ext cx="28917" cy="24199"/>
            </a:xfrm>
            <a:custGeom>
              <a:rect b="b" l="l" r="r" t="t"/>
              <a:pathLst>
                <a:path extrusionOk="0" h="66" w="91">
                  <a:moveTo>
                    <a:pt x="0" y="19"/>
                  </a:moveTo>
                  <a:cubicBezTo>
                    <a:pt x="0" y="12"/>
                    <a:pt x="0" y="7"/>
                    <a:pt x="0" y="2"/>
                  </a:cubicBezTo>
                  <a:cubicBezTo>
                    <a:pt x="10" y="2"/>
                    <a:pt x="10" y="2"/>
                    <a:pt x="10" y="2"/>
                  </a:cubicBezTo>
                  <a:cubicBezTo>
                    <a:pt x="10" y="12"/>
                    <a:pt x="10" y="12"/>
                    <a:pt x="10" y="12"/>
                  </a:cubicBezTo>
                  <a:cubicBezTo>
                    <a:pt x="11" y="12"/>
                    <a:pt x="11" y="12"/>
                    <a:pt x="11" y="12"/>
                  </a:cubicBezTo>
                  <a:cubicBezTo>
                    <a:pt x="14" y="6"/>
                    <a:pt x="20" y="0"/>
                    <a:pt x="31" y="0"/>
                  </a:cubicBezTo>
                  <a:cubicBezTo>
                    <a:pt x="39" y="0"/>
                    <a:pt x="46" y="6"/>
                    <a:pt x="49" y="13"/>
                  </a:cubicBezTo>
                  <a:cubicBezTo>
                    <a:pt x="49" y="13"/>
                    <a:pt x="49" y="13"/>
                    <a:pt x="49" y="13"/>
                  </a:cubicBezTo>
                  <a:cubicBezTo>
                    <a:pt x="51" y="10"/>
                    <a:pt x="53" y="7"/>
                    <a:pt x="56" y="5"/>
                  </a:cubicBezTo>
                  <a:cubicBezTo>
                    <a:pt x="60" y="2"/>
                    <a:pt x="64" y="0"/>
                    <a:pt x="70" y="0"/>
                  </a:cubicBezTo>
                  <a:cubicBezTo>
                    <a:pt x="79" y="0"/>
                    <a:pt x="91" y="6"/>
                    <a:pt x="91" y="28"/>
                  </a:cubicBezTo>
                  <a:cubicBezTo>
                    <a:pt x="91" y="66"/>
                    <a:pt x="91" y="66"/>
                    <a:pt x="91" y="66"/>
                  </a:cubicBezTo>
                  <a:cubicBezTo>
                    <a:pt x="80" y="66"/>
                    <a:pt x="80" y="66"/>
                    <a:pt x="80" y="66"/>
                  </a:cubicBezTo>
                  <a:cubicBezTo>
                    <a:pt x="80" y="30"/>
                    <a:pt x="80" y="30"/>
                    <a:pt x="80" y="30"/>
                  </a:cubicBezTo>
                  <a:cubicBezTo>
                    <a:pt x="80" y="17"/>
                    <a:pt x="75" y="10"/>
                    <a:pt x="66" y="10"/>
                  </a:cubicBezTo>
                  <a:cubicBezTo>
                    <a:pt x="59" y="10"/>
                    <a:pt x="54" y="15"/>
                    <a:pt x="52" y="20"/>
                  </a:cubicBezTo>
                  <a:cubicBezTo>
                    <a:pt x="52" y="22"/>
                    <a:pt x="51" y="24"/>
                    <a:pt x="51" y="26"/>
                  </a:cubicBezTo>
                  <a:cubicBezTo>
                    <a:pt x="51" y="66"/>
                    <a:pt x="51" y="66"/>
                    <a:pt x="51" y="66"/>
                  </a:cubicBezTo>
                  <a:cubicBezTo>
                    <a:pt x="40" y="66"/>
                    <a:pt x="40" y="66"/>
                    <a:pt x="40" y="66"/>
                  </a:cubicBezTo>
                  <a:cubicBezTo>
                    <a:pt x="40" y="27"/>
                    <a:pt x="40" y="27"/>
                    <a:pt x="40" y="27"/>
                  </a:cubicBezTo>
                  <a:cubicBezTo>
                    <a:pt x="40" y="17"/>
                    <a:pt x="36" y="10"/>
                    <a:pt x="27" y="10"/>
                  </a:cubicBezTo>
                  <a:cubicBezTo>
                    <a:pt x="19" y="10"/>
                    <a:pt x="14" y="16"/>
                    <a:pt x="12" y="21"/>
                  </a:cubicBezTo>
                  <a:cubicBezTo>
                    <a:pt x="12" y="23"/>
                    <a:pt x="11" y="25"/>
                    <a:pt x="11" y="27"/>
                  </a:cubicBezTo>
                  <a:cubicBezTo>
                    <a:pt x="11" y="66"/>
                    <a:pt x="11" y="66"/>
                    <a:pt x="11" y="66"/>
                  </a:cubicBezTo>
                  <a:cubicBezTo>
                    <a:pt x="0" y="66"/>
                    <a:pt x="0" y="66"/>
                    <a:pt x="0" y="66"/>
                  </a:cubicBezTo>
                  <a:lnTo>
                    <a:pt x="0" y="1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5" name="Google Shape;2025;p50"/>
            <p:cNvSpPr/>
            <p:nvPr/>
          </p:nvSpPr>
          <p:spPr>
            <a:xfrm>
              <a:off x="2557410" y="4186101"/>
              <a:ext cx="19799" cy="29553"/>
            </a:xfrm>
            <a:custGeom>
              <a:rect b="b" l="l" r="r" t="t"/>
              <a:pathLst>
                <a:path extrusionOk="0" h="93" w="60">
                  <a:moveTo>
                    <a:pt x="12" y="0"/>
                  </a:moveTo>
                  <a:cubicBezTo>
                    <a:pt x="26" y="38"/>
                    <a:pt x="26" y="38"/>
                    <a:pt x="26" y="38"/>
                  </a:cubicBezTo>
                  <a:cubicBezTo>
                    <a:pt x="28" y="42"/>
                    <a:pt x="29" y="47"/>
                    <a:pt x="31" y="51"/>
                  </a:cubicBezTo>
                  <a:cubicBezTo>
                    <a:pt x="31" y="51"/>
                    <a:pt x="31" y="51"/>
                    <a:pt x="31" y="51"/>
                  </a:cubicBezTo>
                  <a:cubicBezTo>
                    <a:pt x="32" y="47"/>
                    <a:pt x="33" y="42"/>
                    <a:pt x="35" y="37"/>
                  </a:cubicBezTo>
                  <a:cubicBezTo>
                    <a:pt x="48" y="0"/>
                    <a:pt x="48" y="0"/>
                    <a:pt x="48" y="0"/>
                  </a:cubicBezTo>
                  <a:cubicBezTo>
                    <a:pt x="60" y="0"/>
                    <a:pt x="60" y="0"/>
                    <a:pt x="60" y="0"/>
                  </a:cubicBezTo>
                  <a:cubicBezTo>
                    <a:pt x="42" y="45"/>
                    <a:pt x="42" y="45"/>
                    <a:pt x="42" y="45"/>
                  </a:cubicBezTo>
                  <a:cubicBezTo>
                    <a:pt x="34" y="67"/>
                    <a:pt x="28" y="78"/>
                    <a:pt x="21" y="85"/>
                  </a:cubicBezTo>
                  <a:cubicBezTo>
                    <a:pt x="15" y="90"/>
                    <a:pt x="9" y="92"/>
                    <a:pt x="6" y="93"/>
                  </a:cubicBezTo>
                  <a:cubicBezTo>
                    <a:pt x="3" y="83"/>
                    <a:pt x="3" y="83"/>
                    <a:pt x="3" y="83"/>
                  </a:cubicBezTo>
                  <a:cubicBezTo>
                    <a:pt x="6" y="82"/>
                    <a:pt x="10" y="80"/>
                    <a:pt x="14" y="77"/>
                  </a:cubicBezTo>
                  <a:cubicBezTo>
                    <a:pt x="17" y="75"/>
                    <a:pt x="21" y="70"/>
                    <a:pt x="23" y="64"/>
                  </a:cubicBezTo>
                  <a:cubicBezTo>
                    <a:pt x="24" y="63"/>
                    <a:pt x="24" y="62"/>
                    <a:pt x="24" y="62"/>
                  </a:cubicBezTo>
                  <a:cubicBezTo>
                    <a:pt x="24" y="61"/>
                    <a:pt x="24" y="60"/>
                    <a:pt x="23" y="59"/>
                  </a:cubicBezTo>
                  <a:cubicBezTo>
                    <a:pt x="0" y="0"/>
                    <a:pt x="0" y="0"/>
                    <a:pt x="0" y="0"/>
                  </a:cubicBezTo>
                  <a:lnTo>
                    <a:pt x="12"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6" name="Google Shape;2026;p50"/>
            <p:cNvSpPr/>
            <p:nvPr/>
          </p:nvSpPr>
          <p:spPr>
            <a:xfrm>
              <a:off x="2591632" y="4181212"/>
              <a:ext cx="19494" cy="24199"/>
            </a:xfrm>
            <a:custGeom>
              <a:rect b="b" l="l" r="r" t="t"/>
              <a:pathLst>
                <a:path extrusionOk="0" h="66" w="55">
                  <a:moveTo>
                    <a:pt x="0" y="19"/>
                  </a:moveTo>
                  <a:cubicBezTo>
                    <a:pt x="0" y="12"/>
                    <a:pt x="0" y="7"/>
                    <a:pt x="0" y="2"/>
                  </a:cubicBezTo>
                  <a:cubicBezTo>
                    <a:pt x="10" y="2"/>
                    <a:pt x="10" y="2"/>
                    <a:pt x="10" y="2"/>
                  </a:cubicBezTo>
                  <a:cubicBezTo>
                    <a:pt x="11" y="12"/>
                    <a:pt x="11" y="12"/>
                    <a:pt x="11" y="12"/>
                  </a:cubicBezTo>
                  <a:cubicBezTo>
                    <a:pt x="11" y="12"/>
                    <a:pt x="11" y="12"/>
                    <a:pt x="11" y="12"/>
                  </a:cubicBezTo>
                  <a:cubicBezTo>
                    <a:pt x="14" y="6"/>
                    <a:pt x="21" y="0"/>
                    <a:pt x="32" y="0"/>
                  </a:cubicBezTo>
                  <a:cubicBezTo>
                    <a:pt x="41" y="0"/>
                    <a:pt x="55" y="6"/>
                    <a:pt x="55" y="28"/>
                  </a:cubicBezTo>
                  <a:cubicBezTo>
                    <a:pt x="55" y="66"/>
                    <a:pt x="55" y="66"/>
                    <a:pt x="55" y="66"/>
                  </a:cubicBezTo>
                  <a:cubicBezTo>
                    <a:pt x="43" y="66"/>
                    <a:pt x="43" y="66"/>
                    <a:pt x="43" y="66"/>
                  </a:cubicBezTo>
                  <a:cubicBezTo>
                    <a:pt x="43" y="29"/>
                    <a:pt x="43" y="29"/>
                    <a:pt x="43" y="29"/>
                  </a:cubicBezTo>
                  <a:cubicBezTo>
                    <a:pt x="43" y="19"/>
                    <a:pt x="39" y="10"/>
                    <a:pt x="28" y="10"/>
                  </a:cubicBezTo>
                  <a:cubicBezTo>
                    <a:pt x="21" y="10"/>
                    <a:pt x="15" y="15"/>
                    <a:pt x="13" y="22"/>
                  </a:cubicBezTo>
                  <a:cubicBezTo>
                    <a:pt x="12" y="23"/>
                    <a:pt x="12" y="25"/>
                    <a:pt x="12" y="27"/>
                  </a:cubicBezTo>
                  <a:cubicBezTo>
                    <a:pt x="12" y="66"/>
                    <a:pt x="12" y="66"/>
                    <a:pt x="12" y="66"/>
                  </a:cubicBezTo>
                  <a:cubicBezTo>
                    <a:pt x="0" y="66"/>
                    <a:pt x="0" y="66"/>
                    <a:pt x="0" y="66"/>
                  </a:cubicBezTo>
                  <a:lnTo>
                    <a:pt x="0" y="1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7" name="Google Shape;2027;p50"/>
            <p:cNvSpPr/>
            <p:nvPr/>
          </p:nvSpPr>
          <p:spPr>
            <a:xfrm>
              <a:off x="2620964" y="4176324"/>
              <a:ext cx="4962" cy="29369"/>
            </a:xfrm>
            <a:custGeom>
              <a:rect b="b" l="l" r="r" t="t"/>
              <a:pathLst>
                <a:path extrusionOk="0" h="89" w="14">
                  <a:moveTo>
                    <a:pt x="14" y="7"/>
                  </a:moveTo>
                  <a:cubicBezTo>
                    <a:pt x="14" y="11"/>
                    <a:pt x="12" y="14"/>
                    <a:pt x="7" y="14"/>
                  </a:cubicBezTo>
                  <a:cubicBezTo>
                    <a:pt x="3" y="14"/>
                    <a:pt x="0" y="11"/>
                    <a:pt x="0" y="7"/>
                  </a:cubicBezTo>
                  <a:cubicBezTo>
                    <a:pt x="0" y="3"/>
                    <a:pt x="3" y="0"/>
                    <a:pt x="7" y="0"/>
                  </a:cubicBezTo>
                  <a:cubicBezTo>
                    <a:pt x="12" y="0"/>
                    <a:pt x="14" y="3"/>
                    <a:pt x="14" y="7"/>
                  </a:cubicBezTo>
                  <a:close/>
                  <a:moveTo>
                    <a:pt x="1" y="89"/>
                  </a:moveTo>
                  <a:cubicBezTo>
                    <a:pt x="1" y="25"/>
                    <a:pt x="1" y="25"/>
                    <a:pt x="1" y="25"/>
                  </a:cubicBezTo>
                  <a:cubicBezTo>
                    <a:pt x="13" y="25"/>
                    <a:pt x="13" y="25"/>
                    <a:pt x="13" y="25"/>
                  </a:cubicBezTo>
                  <a:cubicBezTo>
                    <a:pt x="13" y="89"/>
                    <a:pt x="13" y="89"/>
                    <a:pt x="13" y="89"/>
                  </a:cubicBezTo>
                  <a:lnTo>
                    <a:pt x="1" y="8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8" name="Google Shape;2028;p50"/>
            <p:cNvSpPr/>
            <p:nvPr/>
          </p:nvSpPr>
          <p:spPr>
            <a:xfrm>
              <a:off x="2630742" y="4171435"/>
              <a:ext cx="19384" cy="33671"/>
            </a:xfrm>
            <a:custGeom>
              <a:rect b="b" l="l" r="r" t="t"/>
              <a:pathLst>
                <a:path extrusionOk="0" h="95" w="61">
                  <a:moveTo>
                    <a:pt x="0" y="94"/>
                  </a:moveTo>
                  <a:cubicBezTo>
                    <a:pt x="0" y="89"/>
                    <a:pt x="0" y="83"/>
                    <a:pt x="0" y="77"/>
                  </a:cubicBezTo>
                  <a:cubicBezTo>
                    <a:pt x="0" y="0"/>
                    <a:pt x="0" y="0"/>
                    <a:pt x="0" y="0"/>
                  </a:cubicBezTo>
                  <a:cubicBezTo>
                    <a:pt x="12" y="0"/>
                    <a:pt x="12" y="0"/>
                    <a:pt x="12" y="0"/>
                  </a:cubicBezTo>
                  <a:cubicBezTo>
                    <a:pt x="12" y="40"/>
                    <a:pt x="12" y="40"/>
                    <a:pt x="12" y="40"/>
                  </a:cubicBezTo>
                  <a:cubicBezTo>
                    <a:pt x="12" y="40"/>
                    <a:pt x="12" y="40"/>
                    <a:pt x="12" y="40"/>
                  </a:cubicBezTo>
                  <a:cubicBezTo>
                    <a:pt x="16" y="33"/>
                    <a:pt x="23" y="28"/>
                    <a:pt x="34" y="28"/>
                  </a:cubicBezTo>
                  <a:cubicBezTo>
                    <a:pt x="50" y="28"/>
                    <a:pt x="61" y="42"/>
                    <a:pt x="61" y="61"/>
                  </a:cubicBezTo>
                  <a:cubicBezTo>
                    <a:pt x="61" y="84"/>
                    <a:pt x="46" y="95"/>
                    <a:pt x="32" y="95"/>
                  </a:cubicBezTo>
                  <a:cubicBezTo>
                    <a:pt x="23" y="95"/>
                    <a:pt x="15" y="92"/>
                    <a:pt x="11" y="83"/>
                  </a:cubicBezTo>
                  <a:cubicBezTo>
                    <a:pt x="10" y="83"/>
                    <a:pt x="10" y="83"/>
                    <a:pt x="10" y="83"/>
                  </a:cubicBezTo>
                  <a:cubicBezTo>
                    <a:pt x="10" y="94"/>
                    <a:pt x="10" y="94"/>
                    <a:pt x="10" y="94"/>
                  </a:cubicBezTo>
                  <a:lnTo>
                    <a:pt x="0" y="94"/>
                  </a:lnTo>
                  <a:close/>
                  <a:moveTo>
                    <a:pt x="12" y="68"/>
                  </a:moveTo>
                  <a:cubicBezTo>
                    <a:pt x="12" y="69"/>
                    <a:pt x="12" y="71"/>
                    <a:pt x="12" y="72"/>
                  </a:cubicBezTo>
                  <a:cubicBezTo>
                    <a:pt x="14" y="80"/>
                    <a:pt x="21" y="86"/>
                    <a:pt x="30" y="86"/>
                  </a:cubicBezTo>
                  <a:cubicBezTo>
                    <a:pt x="42" y="86"/>
                    <a:pt x="49" y="76"/>
                    <a:pt x="49" y="61"/>
                  </a:cubicBezTo>
                  <a:cubicBezTo>
                    <a:pt x="49" y="49"/>
                    <a:pt x="42" y="38"/>
                    <a:pt x="30" y="38"/>
                  </a:cubicBezTo>
                  <a:cubicBezTo>
                    <a:pt x="22" y="38"/>
                    <a:pt x="15" y="43"/>
                    <a:pt x="12" y="52"/>
                  </a:cubicBezTo>
                  <a:cubicBezTo>
                    <a:pt x="12" y="53"/>
                    <a:pt x="12" y="55"/>
                    <a:pt x="12" y="57"/>
                  </a:cubicBezTo>
                  <a:lnTo>
                    <a:pt x="12" y="6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9" name="Google Shape;2029;p50"/>
            <p:cNvSpPr/>
            <p:nvPr/>
          </p:nvSpPr>
          <p:spPr>
            <a:xfrm>
              <a:off x="2655185" y="4171435"/>
              <a:ext cx="24199" cy="34466"/>
            </a:xfrm>
            <a:custGeom>
              <a:rect b="b" l="l" r="r" t="t"/>
              <a:pathLst>
                <a:path extrusionOk="0" h="94" w="55">
                  <a:moveTo>
                    <a:pt x="0" y="0"/>
                  </a:moveTo>
                  <a:cubicBezTo>
                    <a:pt x="12" y="0"/>
                    <a:pt x="12" y="0"/>
                    <a:pt x="12" y="0"/>
                  </a:cubicBezTo>
                  <a:cubicBezTo>
                    <a:pt x="12" y="40"/>
                    <a:pt x="12" y="40"/>
                    <a:pt x="12" y="40"/>
                  </a:cubicBezTo>
                  <a:cubicBezTo>
                    <a:pt x="12" y="40"/>
                    <a:pt x="12" y="40"/>
                    <a:pt x="12" y="40"/>
                  </a:cubicBezTo>
                  <a:cubicBezTo>
                    <a:pt x="14" y="37"/>
                    <a:pt x="17" y="34"/>
                    <a:pt x="20" y="32"/>
                  </a:cubicBezTo>
                  <a:cubicBezTo>
                    <a:pt x="24" y="30"/>
                    <a:pt x="28" y="28"/>
                    <a:pt x="32" y="28"/>
                  </a:cubicBezTo>
                  <a:cubicBezTo>
                    <a:pt x="41" y="28"/>
                    <a:pt x="55" y="34"/>
                    <a:pt x="55" y="56"/>
                  </a:cubicBezTo>
                  <a:cubicBezTo>
                    <a:pt x="55" y="94"/>
                    <a:pt x="55" y="94"/>
                    <a:pt x="55" y="94"/>
                  </a:cubicBezTo>
                  <a:cubicBezTo>
                    <a:pt x="43" y="94"/>
                    <a:pt x="43" y="94"/>
                    <a:pt x="43" y="94"/>
                  </a:cubicBezTo>
                  <a:cubicBezTo>
                    <a:pt x="43" y="57"/>
                    <a:pt x="43" y="57"/>
                    <a:pt x="43" y="57"/>
                  </a:cubicBezTo>
                  <a:cubicBezTo>
                    <a:pt x="43" y="47"/>
                    <a:pt x="39" y="38"/>
                    <a:pt x="28" y="38"/>
                  </a:cubicBezTo>
                  <a:cubicBezTo>
                    <a:pt x="21" y="38"/>
                    <a:pt x="15" y="43"/>
                    <a:pt x="13" y="50"/>
                  </a:cubicBezTo>
                  <a:cubicBezTo>
                    <a:pt x="12" y="51"/>
                    <a:pt x="12" y="53"/>
                    <a:pt x="12" y="55"/>
                  </a:cubicBezTo>
                  <a:cubicBezTo>
                    <a:pt x="12" y="94"/>
                    <a:pt x="12" y="94"/>
                    <a:pt x="12" y="94"/>
                  </a:cubicBezTo>
                  <a:cubicBezTo>
                    <a:pt x="0" y="94"/>
                    <a:pt x="0" y="94"/>
                    <a:pt x="0" y="94"/>
                  </a:cubicBez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0" name="Google Shape;2030;p50"/>
            <p:cNvSpPr/>
            <p:nvPr/>
          </p:nvSpPr>
          <p:spPr>
            <a:xfrm>
              <a:off x="2694295" y="4181212"/>
              <a:ext cx="19848" cy="24566"/>
            </a:xfrm>
            <a:custGeom>
              <a:rect b="b" l="l" r="r" t="t"/>
              <a:pathLst>
                <a:path extrusionOk="0" h="67" w="56">
                  <a:moveTo>
                    <a:pt x="11" y="36"/>
                  </a:moveTo>
                  <a:cubicBezTo>
                    <a:pt x="11" y="52"/>
                    <a:pt x="21" y="58"/>
                    <a:pt x="33" y="58"/>
                  </a:cubicBezTo>
                  <a:cubicBezTo>
                    <a:pt x="41" y="58"/>
                    <a:pt x="46" y="57"/>
                    <a:pt x="50" y="55"/>
                  </a:cubicBezTo>
                  <a:cubicBezTo>
                    <a:pt x="52" y="63"/>
                    <a:pt x="52" y="63"/>
                    <a:pt x="52" y="63"/>
                  </a:cubicBezTo>
                  <a:cubicBezTo>
                    <a:pt x="48" y="65"/>
                    <a:pt x="41" y="67"/>
                    <a:pt x="31" y="67"/>
                  </a:cubicBezTo>
                  <a:cubicBezTo>
                    <a:pt x="11" y="67"/>
                    <a:pt x="0" y="54"/>
                    <a:pt x="0" y="35"/>
                  </a:cubicBezTo>
                  <a:cubicBezTo>
                    <a:pt x="0" y="15"/>
                    <a:pt x="11" y="0"/>
                    <a:pt x="30" y="0"/>
                  </a:cubicBezTo>
                  <a:cubicBezTo>
                    <a:pt x="50" y="0"/>
                    <a:pt x="56" y="19"/>
                    <a:pt x="56" y="30"/>
                  </a:cubicBezTo>
                  <a:cubicBezTo>
                    <a:pt x="56" y="33"/>
                    <a:pt x="56" y="35"/>
                    <a:pt x="56" y="36"/>
                  </a:cubicBezTo>
                  <a:lnTo>
                    <a:pt x="11" y="36"/>
                  </a:lnTo>
                  <a:close/>
                  <a:moveTo>
                    <a:pt x="45" y="28"/>
                  </a:moveTo>
                  <a:cubicBezTo>
                    <a:pt x="45" y="20"/>
                    <a:pt x="42" y="9"/>
                    <a:pt x="29" y="9"/>
                  </a:cubicBezTo>
                  <a:cubicBezTo>
                    <a:pt x="17" y="9"/>
                    <a:pt x="12" y="19"/>
                    <a:pt x="11" y="28"/>
                  </a:cubicBezTo>
                  <a:lnTo>
                    <a:pt x="45" y="2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1" name="Google Shape;2031;p50"/>
            <p:cNvSpPr/>
            <p:nvPr/>
          </p:nvSpPr>
          <p:spPr>
            <a:xfrm>
              <a:off x="2718739" y="4186101"/>
              <a:ext cx="19799" cy="19861"/>
            </a:xfrm>
            <a:custGeom>
              <a:rect b="b" l="l" r="r" t="t"/>
              <a:pathLst>
                <a:path extrusionOk="0" h="65" w="54">
                  <a:moveTo>
                    <a:pt x="54" y="46"/>
                  </a:moveTo>
                  <a:cubicBezTo>
                    <a:pt x="54" y="53"/>
                    <a:pt x="54" y="59"/>
                    <a:pt x="54" y="64"/>
                  </a:cubicBezTo>
                  <a:cubicBezTo>
                    <a:pt x="44" y="64"/>
                    <a:pt x="44" y="64"/>
                    <a:pt x="44" y="64"/>
                  </a:cubicBezTo>
                  <a:cubicBezTo>
                    <a:pt x="43" y="53"/>
                    <a:pt x="43" y="53"/>
                    <a:pt x="43" y="53"/>
                  </a:cubicBezTo>
                  <a:cubicBezTo>
                    <a:pt x="43" y="53"/>
                    <a:pt x="43" y="53"/>
                    <a:pt x="43" y="53"/>
                  </a:cubicBezTo>
                  <a:cubicBezTo>
                    <a:pt x="40" y="58"/>
                    <a:pt x="33" y="65"/>
                    <a:pt x="22" y="65"/>
                  </a:cubicBezTo>
                  <a:cubicBezTo>
                    <a:pt x="12" y="65"/>
                    <a:pt x="0" y="60"/>
                    <a:pt x="0" y="37"/>
                  </a:cubicBezTo>
                  <a:cubicBezTo>
                    <a:pt x="0" y="0"/>
                    <a:pt x="0" y="0"/>
                    <a:pt x="0" y="0"/>
                  </a:cubicBezTo>
                  <a:cubicBezTo>
                    <a:pt x="12" y="0"/>
                    <a:pt x="12" y="0"/>
                    <a:pt x="12" y="0"/>
                  </a:cubicBezTo>
                  <a:cubicBezTo>
                    <a:pt x="12" y="35"/>
                    <a:pt x="12" y="35"/>
                    <a:pt x="12" y="35"/>
                  </a:cubicBezTo>
                  <a:cubicBezTo>
                    <a:pt x="12" y="47"/>
                    <a:pt x="15" y="55"/>
                    <a:pt x="26" y="55"/>
                  </a:cubicBezTo>
                  <a:cubicBezTo>
                    <a:pt x="34" y="55"/>
                    <a:pt x="39" y="50"/>
                    <a:pt x="41" y="45"/>
                  </a:cubicBezTo>
                  <a:cubicBezTo>
                    <a:pt x="42" y="43"/>
                    <a:pt x="42" y="41"/>
                    <a:pt x="42" y="39"/>
                  </a:cubicBezTo>
                  <a:cubicBezTo>
                    <a:pt x="42" y="0"/>
                    <a:pt x="42" y="0"/>
                    <a:pt x="42" y="0"/>
                  </a:cubicBezTo>
                  <a:cubicBezTo>
                    <a:pt x="54" y="0"/>
                    <a:pt x="54" y="0"/>
                    <a:pt x="54" y="0"/>
                  </a:cubicBezTo>
                  <a:lnTo>
                    <a:pt x="54" y="4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2" name="Google Shape;2032;p50"/>
            <p:cNvSpPr/>
            <p:nvPr/>
          </p:nvSpPr>
          <p:spPr>
            <a:xfrm>
              <a:off x="2743182" y="4176324"/>
              <a:ext cx="4950" cy="29369"/>
            </a:xfrm>
            <a:custGeom>
              <a:rect b="b" l="l" r="r" t="t"/>
              <a:pathLst>
                <a:path extrusionOk="0" h="89" w="15">
                  <a:moveTo>
                    <a:pt x="15" y="7"/>
                  </a:moveTo>
                  <a:cubicBezTo>
                    <a:pt x="15" y="11"/>
                    <a:pt x="12" y="14"/>
                    <a:pt x="7" y="14"/>
                  </a:cubicBezTo>
                  <a:cubicBezTo>
                    <a:pt x="3" y="14"/>
                    <a:pt x="0" y="11"/>
                    <a:pt x="0" y="7"/>
                  </a:cubicBezTo>
                  <a:cubicBezTo>
                    <a:pt x="0" y="3"/>
                    <a:pt x="4" y="0"/>
                    <a:pt x="8" y="0"/>
                  </a:cubicBezTo>
                  <a:cubicBezTo>
                    <a:pt x="12" y="0"/>
                    <a:pt x="15" y="3"/>
                    <a:pt x="15" y="7"/>
                  </a:cubicBezTo>
                  <a:close/>
                  <a:moveTo>
                    <a:pt x="2" y="89"/>
                  </a:moveTo>
                  <a:cubicBezTo>
                    <a:pt x="2" y="25"/>
                    <a:pt x="2" y="25"/>
                    <a:pt x="2" y="25"/>
                  </a:cubicBezTo>
                  <a:cubicBezTo>
                    <a:pt x="14" y="25"/>
                    <a:pt x="14" y="25"/>
                    <a:pt x="14" y="25"/>
                  </a:cubicBezTo>
                  <a:cubicBezTo>
                    <a:pt x="14" y="89"/>
                    <a:pt x="14" y="89"/>
                    <a:pt x="14" y="89"/>
                  </a:cubicBezTo>
                  <a:lnTo>
                    <a:pt x="2" y="8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3" name="Google Shape;2033;p50"/>
            <p:cNvSpPr/>
            <p:nvPr/>
          </p:nvSpPr>
          <p:spPr>
            <a:xfrm>
              <a:off x="2752960" y="4181212"/>
              <a:ext cx="14886" cy="24566"/>
            </a:xfrm>
            <a:custGeom>
              <a:rect b="b" l="l" r="r" t="t"/>
              <a:pathLst>
                <a:path extrusionOk="0" h="67" w="42">
                  <a:moveTo>
                    <a:pt x="3" y="54"/>
                  </a:moveTo>
                  <a:cubicBezTo>
                    <a:pt x="7" y="56"/>
                    <a:pt x="13" y="58"/>
                    <a:pt x="19" y="58"/>
                  </a:cubicBezTo>
                  <a:cubicBezTo>
                    <a:pt x="27" y="58"/>
                    <a:pt x="31" y="54"/>
                    <a:pt x="31" y="49"/>
                  </a:cubicBezTo>
                  <a:cubicBezTo>
                    <a:pt x="31" y="43"/>
                    <a:pt x="28" y="40"/>
                    <a:pt x="19" y="37"/>
                  </a:cubicBezTo>
                  <a:cubicBezTo>
                    <a:pt x="8" y="33"/>
                    <a:pt x="2" y="27"/>
                    <a:pt x="2" y="19"/>
                  </a:cubicBezTo>
                  <a:cubicBezTo>
                    <a:pt x="2" y="9"/>
                    <a:pt x="10" y="0"/>
                    <a:pt x="24" y="0"/>
                  </a:cubicBezTo>
                  <a:cubicBezTo>
                    <a:pt x="31" y="0"/>
                    <a:pt x="36" y="2"/>
                    <a:pt x="40" y="4"/>
                  </a:cubicBezTo>
                  <a:cubicBezTo>
                    <a:pt x="37" y="13"/>
                    <a:pt x="37" y="13"/>
                    <a:pt x="37" y="13"/>
                  </a:cubicBezTo>
                  <a:cubicBezTo>
                    <a:pt x="34" y="11"/>
                    <a:pt x="30" y="9"/>
                    <a:pt x="24" y="9"/>
                  </a:cubicBezTo>
                  <a:cubicBezTo>
                    <a:pt x="17" y="9"/>
                    <a:pt x="13" y="13"/>
                    <a:pt x="13" y="18"/>
                  </a:cubicBezTo>
                  <a:cubicBezTo>
                    <a:pt x="13" y="23"/>
                    <a:pt x="17" y="25"/>
                    <a:pt x="25" y="29"/>
                  </a:cubicBezTo>
                  <a:cubicBezTo>
                    <a:pt x="36" y="33"/>
                    <a:pt x="42" y="38"/>
                    <a:pt x="42" y="48"/>
                  </a:cubicBezTo>
                  <a:cubicBezTo>
                    <a:pt x="42" y="59"/>
                    <a:pt x="33" y="67"/>
                    <a:pt x="18" y="67"/>
                  </a:cubicBezTo>
                  <a:cubicBezTo>
                    <a:pt x="11" y="67"/>
                    <a:pt x="5" y="65"/>
                    <a:pt x="0" y="63"/>
                  </a:cubicBezTo>
                  <a:lnTo>
                    <a:pt x="3" y="5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4" name="Google Shape;2034;p50"/>
            <p:cNvSpPr/>
            <p:nvPr/>
          </p:nvSpPr>
          <p:spPr>
            <a:xfrm>
              <a:off x="2772515" y="4181212"/>
              <a:ext cx="33732" cy="24199"/>
            </a:xfrm>
            <a:custGeom>
              <a:rect b="b" l="l" r="r" t="t"/>
              <a:pathLst>
                <a:path extrusionOk="0" h="66" w="92">
                  <a:moveTo>
                    <a:pt x="1" y="19"/>
                  </a:moveTo>
                  <a:cubicBezTo>
                    <a:pt x="1" y="12"/>
                    <a:pt x="1" y="7"/>
                    <a:pt x="0" y="2"/>
                  </a:cubicBezTo>
                  <a:cubicBezTo>
                    <a:pt x="11" y="2"/>
                    <a:pt x="11" y="2"/>
                    <a:pt x="11" y="2"/>
                  </a:cubicBezTo>
                  <a:cubicBezTo>
                    <a:pt x="11" y="12"/>
                    <a:pt x="11" y="12"/>
                    <a:pt x="11" y="12"/>
                  </a:cubicBezTo>
                  <a:cubicBezTo>
                    <a:pt x="12" y="12"/>
                    <a:pt x="12" y="12"/>
                    <a:pt x="12" y="12"/>
                  </a:cubicBezTo>
                  <a:cubicBezTo>
                    <a:pt x="15" y="6"/>
                    <a:pt x="21" y="0"/>
                    <a:pt x="32" y="0"/>
                  </a:cubicBezTo>
                  <a:cubicBezTo>
                    <a:pt x="40" y="0"/>
                    <a:pt x="47" y="6"/>
                    <a:pt x="50" y="13"/>
                  </a:cubicBezTo>
                  <a:cubicBezTo>
                    <a:pt x="50" y="13"/>
                    <a:pt x="50" y="13"/>
                    <a:pt x="50" y="13"/>
                  </a:cubicBezTo>
                  <a:cubicBezTo>
                    <a:pt x="52" y="10"/>
                    <a:pt x="54" y="7"/>
                    <a:pt x="57" y="5"/>
                  </a:cubicBezTo>
                  <a:cubicBezTo>
                    <a:pt x="61" y="2"/>
                    <a:pt x="65" y="0"/>
                    <a:pt x="71" y="0"/>
                  </a:cubicBezTo>
                  <a:cubicBezTo>
                    <a:pt x="80" y="0"/>
                    <a:pt x="92" y="6"/>
                    <a:pt x="92" y="28"/>
                  </a:cubicBezTo>
                  <a:cubicBezTo>
                    <a:pt x="92" y="66"/>
                    <a:pt x="92" y="66"/>
                    <a:pt x="92" y="66"/>
                  </a:cubicBezTo>
                  <a:cubicBezTo>
                    <a:pt x="81" y="66"/>
                    <a:pt x="81" y="66"/>
                    <a:pt x="81" y="66"/>
                  </a:cubicBezTo>
                  <a:cubicBezTo>
                    <a:pt x="81" y="30"/>
                    <a:pt x="81" y="30"/>
                    <a:pt x="81" y="30"/>
                  </a:cubicBezTo>
                  <a:cubicBezTo>
                    <a:pt x="81" y="17"/>
                    <a:pt x="76" y="10"/>
                    <a:pt x="67" y="10"/>
                  </a:cubicBezTo>
                  <a:cubicBezTo>
                    <a:pt x="60" y="10"/>
                    <a:pt x="55" y="15"/>
                    <a:pt x="53" y="20"/>
                  </a:cubicBezTo>
                  <a:cubicBezTo>
                    <a:pt x="53" y="22"/>
                    <a:pt x="52" y="24"/>
                    <a:pt x="52" y="26"/>
                  </a:cubicBezTo>
                  <a:cubicBezTo>
                    <a:pt x="52" y="66"/>
                    <a:pt x="52" y="66"/>
                    <a:pt x="52" y="66"/>
                  </a:cubicBezTo>
                  <a:cubicBezTo>
                    <a:pt x="41" y="66"/>
                    <a:pt x="41" y="66"/>
                    <a:pt x="41" y="66"/>
                  </a:cubicBezTo>
                  <a:cubicBezTo>
                    <a:pt x="41" y="27"/>
                    <a:pt x="41" y="27"/>
                    <a:pt x="41" y="27"/>
                  </a:cubicBezTo>
                  <a:cubicBezTo>
                    <a:pt x="41" y="17"/>
                    <a:pt x="36" y="10"/>
                    <a:pt x="28" y="10"/>
                  </a:cubicBezTo>
                  <a:cubicBezTo>
                    <a:pt x="20" y="10"/>
                    <a:pt x="15" y="16"/>
                    <a:pt x="13" y="21"/>
                  </a:cubicBezTo>
                  <a:cubicBezTo>
                    <a:pt x="13" y="23"/>
                    <a:pt x="12" y="25"/>
                    <a:pt x="12" y="27"/>
                  </a:cubicBezTo>
                  <a:cubicBezTo>
                    <a:pt x="12" y="66"/>
                    <a:pt x="12" y="66"/>
                    <a:pt x="12" y="66"/>
                  </a:cubicBezTo>
                  <a:cubicBezTo>
                    <a:pt x="1" y="66"/>
                    <a:pt x="1" y="66"/>
                    <a:pt x="1" y="66"/>
                  </a:cubicBezTo>
                  <a:lnTo>
                    <a:pt x="1" y="1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5" name="Google Shape;2035;p50"/>
            <p:cNvSpPr/>
            <p:nvPr/>
          </p:nvSpPr>
          <p:spPr>
            <a:xfrm>
              <a:off x="2811625" y="4181212"/>
              <a:ext cx="24639" cy="24566"/>
            </a:xfrm>
            <a:custGeom>
              <a:rect b="b" l="l" r="r" t="t"/>
              <a:pathLst>
                <a:path extrusionOk="0" h="67" w="63">
                  <a:moveTo>
                    <a:pt x="63" y="33"/>
                  </a:moveTo>
                  <a:cubicBezTo>
                    <a:pt x="63" y="57"/>
                    <a:pt x="46" y="67"/>
                    <a:pt x="31" y="67"/>
                  </a:cubicBezTo>
                  <a:cubicBezTo>
                    <a:pt x="14" y="67"/>
                    <a:pt x="0" y="54"/>
                    <a:pt x="0" y="34"/>
                  </a:cubicBezTo>
                  <a:cubicBezTo>
                    <a:pt x="0" y="13"/>
                    <a:pt x="14" y="0"/>
                    <a:pt x="32" y="0"/>
                  </a:cubicBezTo>
                  <a:cubicBezTo>
                    <a:pt x="50" y="0"/>
                    <a:pt x="63" y="14"/>
                    <a:pt x="63" y="33"/>
                  </a:cubicBezTo>
                  <a:close/>
                  <a:moveTo>
                    <a:pt x="12" y="34"/>
                  </a:moveTo>
                  <a:cubicBezTo>
                    <a:pt x="12" y="48"/>
                    <a:pt x="20" y="58"/>
                    <a:pt x="31" y="58"/>
                  </a:cubicBezTo>
                  <a:cubicBezTo>
                    <a:pt x="42" y="58"/>
                    <a:pt x="51" y="48"/>
                    <a:pt x="51" y="34"/>
                  </a:cubicBezTo>
                  <a:cubicBezTo>
                    <a:pt x="51" y="23"/>
                    <a:pt x="45" y="9"/>
                    <a:pt x="32" y="9"/>
                  </a:cubicBezTo>
                  <a:cubicBezTo>
                    <a:pt x="18" y="9"/>
                    <a:pt x="12" y="22"/>
                    <a:pt x="12" y="3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6" name="Google Shape;2036;p50"/>
            <p:cNvSpPr/>
            <p:nvPr/>
          </p:nvSpPr>
          <p:spPr>
            <a:xfrm>
              <a:off x="2836068" y="4171435"/>
              <a:ext cx="24603" cy="33671"/>
            </a:xfrm>
            <a:custGeom>
              <a:rect b="b" l="l" r="r" t="t"/>
              <a:pathLst>
                <a:path extrusionOk="0" h="95" w="61">
                  <a:moveTo>
                    <a:pt x="60" y="0"/>
                  </a:moveTo>
                  <a:cubicBezTo>
                    <a:pt x="60" y="77"/>
                    <a:pt x="60" y="77"/>
                    <a:pt x="60" y="77"/>
                  </a:cubicBezTo>
                  <a:cubicBezTo>
                    <a:pt x="60" y="83"/>
                    <a:pt x="61" y="89"/>
                    <a:pt x="61" y="94"/>
                  </a:cubicBezTo>
                  <a:cubicBezTo>
                    <a:pt x="50" y="94"/>
                    <a:pt x="50" y="94"/>
                    <a:pt x="50" y="94"/>
                  </a:cubicBezTo>
                  <a:cubicBezTo>
                    <a:pt x="50" y="83"/>
                    <a:pt x="50" y="83"/>
                    <a:pt x="50" y="83"/>
                  </a:cubicBezTo>
                  <a:cubicBezTo>
                    <a:pt x="50" y="83"/>
                    <a:pt x="50" y="83"/>
                    <a:pt x="50" y="83"/>
                  </a:cubicBezTo>
                  <a:cubicBezTo>
                    <a:pt x="46" y="90"/>
                    <a:pt x="38" y="95"/>
                    <a:pt x="28" y="95"/>
                  </a:cubicBezTo>
                  <a:cubicBezTo>
                    <a:pt x="13" y="95"/>
                    <a:pt x="1" y="82"/>
                    <a:pt x="1" y="63"/>
                  </a:cubicBezTo>
                  <a:cubicBezTo>
                    <a:pt x="0" y="41"/>
                    <a:pt x="14" y="28"/>
                    <a:pt x="29" y="28"/>
                  </a:cubicBezTo>
                  <a:cubicBezTo>
                    <a:pt x="39" y="28"/>
                    <a:pt x="46" y="33"/>
                    <a:pt x="49" y="38"/>
                  </a:cubicBezTo>
                  <a:cubicBezTo>
                    <a:pt x="49" y="38"/>
                    <a:pt x="49" y="38"/>
                    <a:pt x="49" y="38"/>
                  </a:cubicBezTo>
                  <a:cubicBezTo>
                    <a:pt x="49" y="0"/>
                    <a:pt x="49" y="0"/>
                    <a:pt x="49" y="0"/>
                  </a:cubicBezTo>
                  <a:lnTo>
                    <a:pt x="60" y="0"/>
                  </a:lnTo>
                  <a:close/>
                  <a:moveTo>
                    <a:pt x="49" y="56"/>
                  </a:moveTo>
                  <a:cubicBezTo>
                    <a:pt x="49" y="54"/>
                    <a:pt x="49" y="52"/>
                    <a:pt x="48" y="51"/>
                  </a:cubicBezTo>
                  <a:cubicBezTo>
                    <a:pt x="47" y="43"/>
                    <a:pt x="40" y="37"/>
                    <a:pt x="32" y="37"/>
                  </a:cubicBezTo>
                  <a:cubicBezTo>
                    <a:pt x="19" y="37"/>
                    <a:pt x="12" y="48"/>
                    <a:pt x="12" y="62"/>
                  </a:cubicBezTo>
                  <a:cubicBezTo>
                    <a:pt x="12" y="75"/>
                    <a:pt x="19" y="86"/>
                    <a:pt x="31" y="86"/>
                  </a:cubicBezTo>
                  <a:cubicBezTo>
                    <a:pt x="39" y="86"/>
                    <a:pt x="46" y="81"/>
                    <a:pt x="48" y="72"/>
                  </a:cubicBezTo>
                  <a:cubicBezTo>
                    <a:pt x="49" y="70"/>
                    <a:pt x="49" y="69"/>
                    <a:pt x="49" y="67"/>
                  </a:cubicBezTo>
                  <a:lnTo>
                    <a:pt x="49" y="5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7" name="Google Shape;2037;p50"/>
            <p:cNvSpPr/>
            <p:nvPr/>
          </p:nvSpPr>
          <p:spPr>
            <a:xfrm>
              <a:off x="2865401" y="4200767"/>
              <a:ext cx="0" cy="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8" name="Google Shape;2038;p50"/>
            <p:cNvSpPr/>
            <p:nvPr/>
          </p:nvSpPr>
          <p:spPr>
            <a:xfrm>
              <a:off x="2107647" y="4039438"/>
              <a:ext cx="0" cy="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39" name="Google Shape;2039;p50"/>
          <p:cNvGrpSpPr/>
          <p:nvPr/>
        </p:nvGrpSpPr>
        <p:grpSpPr>
          <a:xfrm>
            <a:off x="7500671" y="3287843"/>
            <a:ext cx="135616" cy="124046"/>
            <a:chOff x="5094664" y="314205"/>
            <a:chExt cx="477018" cy="436322"/>
          </a:xfrm>
        </p:grpSpPr>
        <p:sp>
          <p:nvSpPr>
            <p:cNvPr id="2040" name="Google Shape;2040;p50"/>
            <p:cNvSpPr/>
            <p:nvPr/>
          </p:nvSpPr>
          <p:spPr>
            <a:xfrm>
              <a:off x="5094664" y="314205"/>
              <a:ext cx="477018" cy="436322"/>
            </a:xfrm>
            <a:custGeom>
              <a:rect b="b" l="l" r="r" t="t"/>
              <a:pathLst>
                <a:path extrusionOk="0" h="1190" w="1301">
                  <a:moveTo>
                    <a:pt x="847" y="1190"/>
                  </a:moveTo>
                  <a:cubicBezTo>
                    <a:pt x="455" y="1190"/>
                    <a:pt x="455" y="1190"/>
                    <a:pt x="455" y="1190"/>
                  </a:cubicBezTo>
                  <a:cubicBezTo>
                    <a:pt x="204" y="1190"/>
                    <a:pt x="0" y="986"/>
                    <a:pt x="0" y="735"/>
                  </a:cubicBezTo>
                  <a:cubicBezTo>
                    <a:pt x="0" y="455"/>
                    <a:pt x="0" y="455"/>
                    <a:pt x="0" y="455"/>
                  </a:cubicBezTo>
                  <a:cubicBezTo>
                    <a:pt x="0" y="204"/>
                    <a:pt x="204" y="0"/>
                    <a:pt x="455" y="0"/>
                  </a:cubicBezTo>
                  <a:cubicBezTo>
                    <a:pt x="847" y="0"/>
                    <a:pt x="847" y="0"/>
                    <a:pt x="847" y="0"/>
                  </a:cubicBezTo>
                  <a:cubicBezTo>
                    <a:pt x="1098" y="0"/>
                    <a:pt x="1301" y="204"/>
                    <a:pt x="1301" y="455"/>
                  </a:cubicBezTo>
                  <a:cubicBezTo>
                    <a:pt x="1301" y="735"/>
                    <a:pt x="1301" y="735"/>
                    <a:pt x="1301" y="735"/>
                  </a:cubicBezTo>
                  <a:cubicBezTo>
                    <a:pt x="1301" y="986"/>
                    <a:pt x="1098" y="1190"/>
                    <a:pt x="847" y="1190"/>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1" name="Google Shape;2041;p50"/>
            <p:cNvSpPr/>
            <p:nvPr/>
          </p:nvSpPr>
          <p:spPr>
            <a:xfrm>
              <a:off x="5246215" y="411980"/>
              <a:ext cx="171595" cy="198728"/>
            </a:xfrm>
            <a:custGeom>
              <a:rect b="b" l="l" r="r" t="t"/>
              <a:pathLst>
                <a:path extrusionOk="0" h="542" w="468">
                  <a:moveTo>
                    <a:pt x="432" y="471"/>
                  </a:moveTo>
                  <a:cubicBezTo>
                    <a:pt x="424" y="471"/>
                    <a:pt x="424" y="471"/>
                    <a:pt x="424" y="471"/>
                  </a:cubicBezTo>
                  <a:cubicBezTo>
                    <a:pt x="424" y="249"/>
                    <a:pt x="424" y="249"/>
                    <a:pt x="424" y="249"/>
                  </a:cubicBezTo>
                  <a:cubicBezTo>
                    <a:pt x="424" y="163"/>
                    <a:pt x="367" y="90"/>
                    <a:pt x="288" y="67"/>
                  </a:cubicBezTo>
                  <a:cubicBezTo>
                    <a:pt x="288" y="53"/>
                    <a:pt x="288" y="53"/>
                    <a:pt x="288" y="53"/>
                  </a:cubicBezTo>
                  <a:cubicBezTo>
                    <a:pt x="288" y="24"/>
                    <a:pt x="265" y="0"/>
                    <a:pt x="235" y="0"/>
                  </a:cubicBezTo>
                  <a:cubicBezTo>
                    <a:pt x="206" y="0"/>
                    <a:pt x="182" y="24"/>
                    <a:pt x="182" y="53"/>
                  </a:cubicBezTo>
                  <a:cubicBezTo>
                    <a:pt x="182" y="67"/>
                    <a:pt x="182" y="67"/>
                    <a:pt x="182" y="67"/>
                  </a:cubicBezTo>
                  <a:cubicBezTo>
                    <a:pt x="104" y="90"/>
                    <a:pt x="46" y="163"/>
                    <a:pt x="46" y="249"/>
                  </a:cubicBezTo>
                  <a:cubicBezTo>
                    <a:pt x="46" y="471"/>
                    <a:pt x="46" y="471"/>
                    <a:pt x="46" y="471"/>
                  </a:cubicBezTo>
                  <a:cubicBezTo>
                    <a:pt x="35" y="471"/>
                    <a:pt x="35" y="471"/>
                    <a:pt x="35" y="471"/>
                  </a:cubicBezTo>
                  <a:cubicBezTo>
                    <a:pt x="16" y="471"/>
                    <a:pt x="0" y="486"/>
                    <a:pt x="0" y="506"/>
                  </a:cubicBezTo>
                  <a:cubicBezTo>
                    <a:pt x="0" y="526"/>
                    <a:pt x="16" y="542"/>
                    <a:pt x="35" y="542"/>
                  </a:cubicBezTo>
                  <a:cubicBezTo>
                    <a:pt x="432" y="542"/>
                    <a:pt x="432" y="542"/>
                    <a:pt x="432" y="542"/>
                  </a:cubicBezTo>
                  <a:cubicBezTo>
                    <a:pt x="452" y="542"/>
                    <a:pt x="468" y="526"/>
                    <a:pt x="468" y="506"/>
                  </a:cubicBezTo>
                  <a:cubicBezTo>
                    <a:pt x="468" y="486"/>
                    <a:pt x="452" y="471"/>
                    <a:pt x="432" y="471"/>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2" name="Google Shape;2042;p50"/>
            <p:cNvSpPr/>
            <p:nvPr/>
          </p:nvSpPr>
          <p:spPr>
            <a:xfrm>
              <a:off x="5304880" y="622196"/>
              <a:ext cx="53874" cy="29174"/>
            </a:xfrm>
            <a:custGeom>
              <a:rect b="b" l="l" r="r" t="t"/>
              <a:pathLst>
                <a:path extrusionOk="0" h="77" w="152">
                  <a:moveTo>
                    <a:pt x="152" y="0"/>
                  </a:moveTo>
                  <a:cubicBezTo>
                    <a:pt x="152" y="42"/>
                    <a:pt x="118" y="77"/>
                    <a:pt x="76" y="77"/>
                  </a:cubicBezTo>
                  <a:cubicBezTo>
                    <a:pt x="34" y="77"/>
                    <a:pt x="0" y="42"/>
                    <a:pt x="0" y="0"/>
                  </a:cubicBezTo>
                  <a:lnTo>
                    <a:pt x="152" y="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43" name="Google Shape;2043;p50"/>
          <p:cNvGrpSpPr/>
          <p:nvPr/>
        </p:nvGrpSpPr>
        <p:grpSpPr>
          <a:xfrm>
            <a:off x="7500671" y="3443509"/>
            <a:ext cx="135616" cy="124046"/>
            <a:chOff x="5094664" y="861745"/>
            <a:chExt cx="477018" cy="436322"/>
          </a:xfrm>
        </p:grpSpPr>
        <p:sp>
          <p:nvSpPr>
            <p:cNvPr id="2044" name="Google Shape;2044;p50"/>
            <p:cNvSpPr/>
            <p:nvPr/>
          </p:nvSpPr>
          <p:spPr>
            <a:xfrm>
              <a:off x="5094664" y="861745"/>
              <a:ext cx="477018" cy="436322"/>
            </a:xfrm>
            <a:custGeom>
              <a:rect b="b" l="l" r="r" t="t"/>
              <a:pathLst>
                <a:path extrusionOk="0" h="1190" w="1301">
                  <a:moveTo>
                    <a:pt x="820" y="1190"/>
                  </a:moveTo>
                  <a:cubicBezTo>
                    <a:pt x="482" y="1190"/>
                    <a:pt x="482" y="1190"/>
                    <a:pt x="482" y="1190"/>
                  </a:cubicBezTo>
                  <a:cubicBezTo>
                    <a:pt x="216" y="1190"/>
                    <a:pt x="0" y="974"/>
                    <a:pt x="0" y="708"/>
                  </a:cubicBezTo>
                  <a:cubicBezTo>
                    <a:pt x="0" y="482"/>
                    <a:pt x="0" y="482"/>
                    <a:pt x="0" y="482"/>
                  </a:cubicBezTo>
                  <a:cubicBezTo>
                    <a:pt x="0" y="216"/>
                    <a:pt x="216" y="0"/>
                    <a:pt x="482" y="0"/>
                  </a:cubicBezTo>
                  <a:cubicBezTo>
                    <a:pt x="820" y="0"/>
                    <a:pt x="820" y="0"/>
                    <a:pt x="820" y="0"/>
                  </a:cubicBezTo>
                  <a:cubicBezTo>
                    <a:pt x="1086" y="0"/>
                    <a:pt x="1301" y="216"/>
                    <a:pt x="1301" y="482"/>
                  </a:cubicBezTo>
                  <a:cubicBezTo>
                    <a:pt x="1301" y="708"/>
                    <a:pt x="1301" y="708"/>
                    <a:pt x="1301" y="708"/>
                  </a:cubicBezTo>
                  <a:cubicBezTo>
                    <a:pt x="1301" y="974"/>
                    <a:pt x="1086" y="1190"/>
                    <a:pt x="820" y="1190"/>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5" name="Google Shape;2045;p50"/>
            <p:cNvSpPr/>
            <p:nvPr/>
          </p:nvSpPr>
          <p:spPr>
            <a:xfrm>
              <a:off x="5275548" y="939966"/>
              <a:ext cx="118589" cy="110938"/>
            </a:xfrm>
            <a:custGeom>
              <a:rect b="b" l="l" r="r" t="t"/>
              <a:pathLst>
                <a:path extrusionOk="0" h="313" w="313">
                  <a:moveTo>
                    <a:pt x="156" y="313"/>
                  </a:moveTo>
                  <a:cubicBezTo>
                    <a:pt x="70" y="313"/>
                    <a:pt x="0" y="242"/>
                    <a:pt x="0" y="156"/>
                  </a:cubicBezTo>
                  <a:cubicBezTo>
                    <a:pt x="0" y="70"/>
                    <a:pt x="70" y="0"/>
                    <a:pt x="156" y="0"/>
                  </a:cubicBezTo>
                  <a:cubicBezTo>
                    <a:pt x="198" y="0"/>
                    <a:pt x="237" y="16"/>
                    <a:pt x="267" y="46"/>
                  </a:cubicBezTo>
                  <a:cubicBezTo>
                    <a:pt x="296" y="75"/>
                    <a:pt x="313" y="114"/>
                    <a:pt x="313" y="156"/>
                  </a:cubicBezTo>
                  <a:cubicBezTo>
                    <a:pt x="313" y="242"/>
                    <a:pt x="242" y="313"/>
                    <a:pt x="156" y="313"/>
                  </a:cubicBezTo>
                  <a:close/>
                  <a:moveTo>
                    <a:pt x="156" y="26"/>
                  </a:moveTo>
                  <a:cubicBezTo>
                    <a:pt x="84" y="26"/>
                    <a:pt x="26" y="84"/>
                    <a:pt x="26" y="156"/>
                  </a:cubicBezTo>
                  <a:cubicBezTo>
                    <a:pt x="26" y="228"/>
                    <a:pt x="84" y="286"/>
                    <a:pt x="156" y="286"/>
                  </a:cubicBezTo>
                  <a:cubicBezTo>
                    <a:pt x="228" y="286"/>
                    <a:pt x="286" y="228"/>
                    <a:pt x="286" y="156"/>
                  </a:cubicBezTo>
                  <a:cubicBezTo>
                    <a:pt x="286" y="121"/>
                    <a:pt x="273" y="89"/>
                    <a:pt x="248" y="64"/>
                  </a:cubicBezTo>
                  <a:cubicBezTo>
                    <a:pt x="224" y="40"/>
                    <a:pt x="191" y="26"/>
                    <a:pt x="156" y="26"/>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6" name="Google Shape;2046;p50"/>
            <p:cNvSpPr/>
            <p:nvPr/>
          </p:nvSpPr>
          <p:spPr>
            <a:xfrm>
              <a:off x="5236438" y="1067073"/>
              <a:ext cx="190661" cy="142263"/>
            </a:xfrm>
            <a:custGeom>
              <a:rect b="b" l="l" r="r" t="t"/>
              <a:pathLst>
                <a:path extrusionOk="0" h="388" w="520">
                  <a:moveTo>
                    <a:pt x="520" y="388"/>
                  </a:moveTo>
                  <a:cubicBezTo>
                    <a:pt x="0" y="388"/>
                    <a:pt x="0" y="388"/>
                    <a:pt x="0" y="388"/>
                  </a:cubicBezTo>
                  <a:cubicBezTo>
                    <a:pt x="0" y="206"/>
                    <a:pt x="0" y="206"/>
                    <a:pt x="0" y="206"/>
                  </a:cubicBezTo>
                  <a:cubicBezTo>
                    <a:pt x="0" y="92"/>
                    <a:pt x="92" y="0"/>
                    <a:pt x="206" y="0"/>
                  </a:cubicBezTo>
                  <a:cubicBezTo>
                    <a:pt x="313" y="0"/>
                    <a:pt x="313" y="0"/>
                    <a:pt x="313" y="0"/>
                  </a:cubicBezTo>
                  <a:cubicBezTo>
                    <a:pt x="427" y="0"/>
                    <a:pt x="520" y="92"/>
                    <a:pt x="520" y="206"/>
                  </a:cubicBezTo>
                  <a:lnTo>
                    <a:pt x="520" y="388"/>
                  </a:lnTo>
                  <a:close/>
                  <a:moveTo>
                    <a:pt x="26" y="362"/>
                  </a:moveTo>
                  <a:cubicBezTo>
                    <a:pt x="493" y="362"/>
                    <a:pt x="493" y="362"/>
                    <a:pt x="493" y="362"/>
                  </a:cubicBezTo>
                  <a:cubicBezTo>
                    <a:pt x="493" y="206"/>
                    <a:pt x="493" y="206"/>
                    <a:pt x="493" y="206"/>
                  </a:cubicBezTo>
                  <a:cubicBezTo>
                    <a:pt x="493" y="107"/>
                    <a:pt x="413" y="26"/>
                    <a:pt x="313" y="26"/>
                  </a:cubicBezTo>
                  <a:cubicBezTo>
                    <a:pt x="206" y="26"/>
                    <a:pt x="206" y="26"/>
                    <a:pt x="206" y="26"/>
                  </a:cubicBezTo>
                  <a:cubicBezTo>
                    <a:pt x="107" y="26"/>
                    <a:pt x="26" y="107"/>
                    <a:pt x="26" y="206"/>
                  </a:cubicBezTo>
                  <a:lnTo>
                    <a:pt x="26" y="36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47" name="Google Shape;2047;p50"/>
          <p:cNvGrpSpPr/>
          <p:nvPr/>
        </p:nvGrpSpPr>
        <p:grpSpPr>
          <a:xfrm>
            <a:off x="7500671" y="3599175"/>
            <a:ext cx="135616" cy="124046"/>
            <a:chOff x="5094664" y="1409286"/>
            <a:chExt cx="477018" cy="436322"/>
          </a:xfrm>
        </p:grpSpPr>
        <p:sp>
          <p:nvSpPr>
            <p:cNvPr id="2048" name="Google Shape;2048;p50"/>
            <p:cNvSpPr/>
            <p:nvPr/>
          </p:nvSpPr>
          <p:spPr>
            <a:xfrm>
              <a:off x="5094664" y="1409286"/>
              <a:ext cx="477018" cy="436322"/>
            </a:xfrm>
            <a:custGeom>
              <a:rect b="b" l="l" r="r" t="t"/>
              <a:pathLst>
                <a:path extrusionOk="0" h="1190" w="1301">
                  <a:moveTo>
                    <a:pt x="855" y="1190"/>
                  </a:moveTo>
                  <a:cubicBezTo>
                    <a:pt x="446" y="1190"/>
                    <a:pt x="446" y="1190"/>
                    <a:pt x="446" y="1190"/>
                  </a:cubicBezTo>
                  <a:cubicBezTo>
                    <a:pt x="200" y="1190"/>
                    <a:pt x="0" y="990"/>
                    <a:pt x="0" y="744"/>
                  </a:cubicBezTo>
                  <a:cubicBezTo>
                    <a:pt x="0" y="447"/>
                    <a:pt x="0" y="447"/>
                    <a:pt x="0" y="447"/>
                  </a:cubicBezTo>
                  <a:cubicBezTo>
                    <a:pt x="0" y="200"/>
                    <a:pt x="200" y="0"/>
                    <a:pt x="446" y="0"/>
                  </a:cubicBezTo>
                  <a:cubicBezTo>
                    <a:pt x="855" y="0"/>
                    <a:pt x="855" y="0"/>
                    <a:pt x="855" y="0"/>
                  </a:cubicBezTo>
                  <a:cubicBezTo>
                    <a:pt x="1102" y="0"/>
                    <a:pt x="1301" y="200"/>
                    <a:pt x="1301" y="447"/>
                  </a:cubicBezTo>
                  <a:cubicBezTo>
                    <a:pt x="1301" y="744"/>
                    <a:pt x="1301" y="744"/>
                    <a:pt x="1301" y="744"/>
                  </a:cubicBezTo>
                  <a:cubicBezTo>
                    <a:pt x="1301" y="990"/>
                    <a:pt x="1102" y="1190"/>
                    <a:pt x="855" y="1190"/>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9" name="Google Shape;2049;p50"/>
            <p:cNvSpPr/>
            <p:nvPr/>
          </p:nvSpPr>
          <p:spPr>
            <a:xfrm>
              <a:off x="5226660" y="1516839"/>
              <a:ext cx="213760" cy="217061"/>
            </a:xfrm>
            <a:custGeom>
              <a:rect b="b" l="l" r="r" t="t"/>
              <a:pathLst>
                <a:path extrusionOk="0" h="592" w="583">
                  <a:moveTo>
                    <a:pt x="555" y="429"/>
                  </a:moveTo>
                  <a:cubicBezTo>
                    <a:pt x="569" y="401"/>
                    <a:pt x="578" y="372"/>
                    <a:pt x="583" y="341"/>
                  </a:cubicBezTo>
                  <a:cubicBezTo>
                    <a:pt x="583" y="340"/>
                    <a:pt x="583" y="340"/>
                    <a:pt x="583" y="340"/>
                  </a:cubicBezTo>
                  <a:cubicBezTo>
                    <a:pt x="534" y="333"/>
                    <a:pt x="534" y="333"/>
                    <a:pt x="534" y="333"/>
                  </a:cubicBezTo>
                  <a:cubicBezTo>
                    <a:pt x="534" y="333"/>
                    <a:pt x="534" y="333"/>
                    <a:pt x="534" y="333"/>
                  </a:cubicBezTo>
                  <a:cubicBezTo>
                    <a:pt x="538" y="307"/>
                    <a:pt x="538" y="281"/>
                    <a:pt x="533" y="256"/>
                  </a:cubicBezTo>
                  <a:cubicBezTo>
                    <a:pt x="533" y="256"/>
                    <a:pt x="533" y="256"/>
                    <a:pt x="533" y="256"/>
                  </a:cubicBezTo>
                  <a:cubicBezTo>
                    <a:pt x="582" y="248"/>
                    <a:pt x="582" y="248"/>
                    <a:pt x="582" y="248"/>
                  </a:cubicBezTo>
                  <a:cubicBezTo>
                    <a:pt x="577" y="218"/>
                    <a:pt x="568" y="188"/>
                    <a:pt x="553" y="161"/>
                  </a:cubicBezTo>
                  <a:cubicBezTo>
                    <a:pt x="509" y="184"/>
                    <a:pt x="509" y="184"/>
                    <a:pt x="509" y="184"/>
                  </a:cubicBezTo>
                  <a:cubicBezTo>
                    <a:pt x="509" y="184"/>
                    <a:pt x="509" y="184"/>
                    <a:pt x="509" y="184"/>
                  </a:cubicBezTo>
                  <a:cubicBezTo>
                    <a:pt x="497" y="161"/>
                    <a:pt x="482" y="140"/>
                    <a:pt x="464" y="122"/>
                  </a:cubicBezTo>
                  <a:cubicBezTo>
                    <a:pt x="464" y="122"/>
                    <a:pt x="464" y="122"/>
                    <a:pt x="464" y="122"/>
                  </a:cubicBezTo>
                  <a:cubicBezTo>
                    <a:pt x="499" y="87"/>
                    <a:pt x="499" y="87"/>
                    <a:pt x="499" y="87"/>
                  </a:cubicBezTo>
                  <a:cubicBezTo>
                    <a:pt x="477" y="65"/>
                    <a:pt x="451" y="47"/>
                    <a:pt x="424" y="33"/>
                  </a:cubicBezTo>
                  <a:cubicBezTo>
                    <a:pt x="401" y="77"/>
                    <a:pt x="401" y="77"/>
                    <a:pt x="401" y="77"/>
                  </a:cubicBezTo>
                  <a:cubicBezTo>
                    <a:pt x="401" y="77"/>
                    <a:pt x="401" y="77"/>
                    <a:pt x="401" y="77"/>
                  </a:cubicBezTo>
                  <a:cubicBezTo>
                    <a:pt x="379" y="66"/>
                    <a:pt x="355" y="58"/>
                    <a:pt x="329" y="54"/>
                  </a:cubicBezTo>
                  <a:cubicBezTo>
                    <a:pt x="328" y="54"/>
                    <a:pt x="328" y="54"/>
                    <a:pt x="328" y="54"/>
                  </a:cubicBezTo>
                  <a:cubicBezTo>
                    <a:pt x="336" y="5"/>
                    <a:pt x="336" y="5"/>
                    <a:pt x="336" y="5"/>
                  </a:cubicBezTo>
                  <a:cubicBezTo>
                    <a:pt x="305" y="0"/>
                    <a:pt x="274" y="1"/>
                    <a:pt x="244" y="6"/>
                  </a:cubicBezTo>
                  <a:cubicBezTo>
                    <a:pt x="252" y="54"/>
                    <a:pt x="252" y="54"/>
                    <a:pt x="252" y="54"/>
                  </a:cubicBezTo>
                  <a:cubicBezTo>
                    <a:pt x="252" y="54"/>
                    <a:pt x="252" y="54"/>
                    <a:pt x="252" y="54"/>
                  </a:cubicBezTo>
                  <a:cubicBezTo>
                    <a:pt x="226" y="59"/>
                    <a:pt x="202" y="67"/>
                    <a:pt x="179" y="79"/>
                  </a:cubicBezTo>
                  <a:cubicBezTo>
                    <a:pt x="179" y="79"/>
                    <a:pt x="179" y="79"/>
                    <a:pt x="179" y="79"/>
                  </a:cubicBezTo>
                  <a:cubicBezTo>
                    <a:pt x="156" y="35"/>
                    <a:pt x="156" y="35"/>
                    <a:pt x="156" y="35"/>
                  </a:cubicBezTo>
                  <a:cubicBezTo>
                    <a:pt x="129" y="49"/>
                    <a:pt x="104" y="67"/>
                    <a:pt x="82" y="89"/>
                  </a:cubicBezTo>
                  <a:cubicBezTo>
                    <a:pt x="117" y="124"/>
                    <a:pt x="117" y="124"/>
                    <a:pt x="117" y="124"/>
                  </a:cubicBezTo>
                  <a:cubicBezTo>
                    <a:pt x="117" y="124"/>
                    <a:pt x="117" y="124"/>
                    <a:pt x="117" y="124"/>
                  </a:cubicBezTo>
                  <a:cubicBezTo>
                    <a:pt x="99" y="142"/>
                    <a:pt x="84" y="163"/>
                    <a:pt x="73" y="186"/>
                  </a:cubicBezTo>
                  <a:cubicBezTo>
                    <a:pt x="73" y="186"/>
                    <a:pt x="73" y="186"/>
                    <a:pt x="73" y="186"/>
                  </a:cubicBezTo>
                  <a:cubicBezTo>
                    <a:pt x="28" y="164"/>
                    <a:pt x="28" y="164"/>
                    <a:pt x="28" y="164"/>
                  </a:cubicBezTo>
                  <a:cubicBezTo>
                    <a:pt x="15" y="191"/>
                    <a:pt x="5" y="221"/>
                    <a:pt x="0" y="251"/>
                  </a:cubicBezTo>
                  <a:cubicBezTo>
                    <a:pt x="0" y="252"/>
                    <a:pt x="0" y="252"/>
                    <a:pt x="0" y="252"/>
                  </a:cubicBezTo>
                  <a:cubicBezTo>
                    <a:pt x="49" y="259"/>
                    <a:pt x="49" y="259"/>
                    <a:pt x="49" y="259"/>
                  </a:cubicBezTo>
                  <a:cubicBezTo>
                    <a:pt x="49" y="259"/>
                    <a:pt x="49" y="259"/>
                    <a:pt x="49" y="259"/>
                  </a:cubicBezTo>
                  <a:cubicBezTo>
                    <a:pt x="45" y="285"/>
                    <a:pt x="46" y="311"/>
                    <a:pt x="50" y="336"/>
                  </a:cubicBezTo>
                  <a:cubicBezTo>
                    <a:pt x="50" y="336"/>
                    <a:pt x="50" y="336"/>
                    <a:pt x="50" y="336"/>
                  </a:cubicBezTo>
                  <a:cubicBezTo>
                    <a:pt x="1" y="344"/>
                    <a:pt x="1" y="344"/>
                    <a:pt x="1" y="344"/>
                  </a:cubicBezTo>
                  <a:cubicBezTo>
                    <a:pt x="6" y="374"/>
                    <a:pt x="16" y="404"/>
                    <a:pt x="30" y="431"/>
                  </a:cubicBezTo>
                  <a:cubicBezTo>
                    <a:pt x="74" y="409"/>
                    <a:pt x="74" y="409"/>
                    <a:pt x="74" y="409"/>
                  </a:cubicBezTo>
                  <a:cubicBezTo>
                    <a:pt x="74" y="409"/>
                    <a:pt x="74" y="409"/>
                    <a:pt x="74" y="409"/>
                  </a:cubicBezTo>
                  <a:cubicBezTo>
                    <a:pt x="86" y="431"/>
                    <a:pt x="101" y="452"/>
                    <a:pt x="119" y="470"/>
                  </a:cubicBezTo>
                  <a:cubicBezTo>
                    <a:pt x="119" y="470"/>
                    <a:pt x="119" y="470"/>
                    <a:pt x="119" y="470"/>
                  </a:cubicBezTo>
                  <a:cubicBezTo>
                    <a:pt x="84" y="506"/>
                    <a:pt x="84" y="506"/>
                    <a:pt x="84" y="506"/>
                  </a:cubicBezTo>
                  <a:cubicBezTo>
                    <a:pt x="106" y="528"/>
                    <a:pt x="132" y="546"/>
                    <a:pt x="159" y="560"/>
                  </a:cubicBezTo>
                  <a:cubicBezTo>
                    <a:pt x="181" y="515"/>
                    <a:pt x="181" y="515"/>
                    <a:pt x="181" y="515"/>
                  </a:cubicBezTo>
                  <a:cubicBezTo>
                    <a:pt x="181" y="515"/>
                    <a:pt x="181" y="515"/>
                    <a:pt x="181" y="515"/>
                  </a:cubicBezTo>
                  <a:cubicBezTo>
                    <a:pt x="204" y="527"/>
                    <a:pt x="228" y="535"/>
                    <a:pt x="254" y="539"/>
                  </a:cubicBezTo>
                  <a:cubicBezTo>
                    <a:pt x="254" y="539"/>
                    <a:pt x="254" y="539"/>
                    <a:pt x="254" y="539"/>
                  </a:cubicBezTo>
                  <a:cubicBezTo>
                    <a:pt x="247" y="587"/>
                    <a:pt x="247" y="587"/>
                    <a:pt x="247" y="587"/>
                  </a:cubicBezTo>
                  <a:cubicBezTo>
                    <a:pt x="278" y="592"/>
                    <a:pt x="309" y="592"/>
                    <a:pt x="339" y="587"/>
                  </a:cubicBezTo>
                  <a:cubicBezTo>
                    <a:pt x="331" y="538"/>
                    <a:pt x="331" y="538"/>
                    <a:pt x="331" y="538"/>
                  </a:cubicBezTo>
                  <a:cubicBezTo>
                    <a:pt x="331" y="538"/>
                    <a:pt x="331" y="538"/>
                    <a:pt x="331" y="538"/>
                  </a:cubicBezTo>
                  <a:cubicBezTo>
                    <a:pt x="357" y="534"/>
                    <a:pt x="381" y="526"/>
                    <a:pt x="404" y="514"/>
                  </a:cubicBezTo>
                  <a:cubicBezTo>
                    <a:pt x="404" y="514"/>
                    <a:pt x="404" y="514"/>
                    <a:pt x="404" y="514"/>
                  </a:cubicBezTo>
                  <a:cubicBezTo>
                    <a:pt x="427" y="558"/>
                    <a:pt x="427" y="558"/>
                    <a:pt x="427" y="558"/>
                  </a:cubicBezTo>
                  <a:cubicBezTo>
                    <a:pt x="454" y="544"/>
                    <a:pt x="479" y="526"/>
                    <a:pt x="501" y="504"/>
                  </a:cubicBezTo>
                  <a:cubicBezTo>
                    <a:pt x="466" y="469"/>
                    <a:pt x="466" y="469"/>
                    <a:pt x="466" y="469"/>
                  </a:cubicBezTo>
                  <a:cubicBezTo>
                    <a:pt x="466" y="469"/>
                    <a:pt x="466" y="469"/>
                    <a:pt x="466" y="469"/>
                  </a:cubicBezTo>
                  <a:cubicBezTo>
                    <a:pt x="484" y="451"/>
                    <a:pt x="499" y="430"/>
                    <a:pt x="510" y="407"/>
                  </a:cubicBezTo>
                  <a:cubicBezTo>
                    <a:pt x="511" y="407"/>
                    <a:pt x="511" y="407"/>
                    <a:pt x="511" y="407"/>
                  </a:cubicBezTo>
                  <a:lnTo>
                    <a:pt x="555" y="429"/>
                  </a:lnTo>
                  <a:close/>
                  <a:moveTo>
                    <a:pt x="326" y="422"/>
                  </a:moveTo>
                  <a:cubicBezTo>
                    <a:pt x="209" y="450"/>
                    <a:pt x="121" y="329"/>
                    <a:pt x="183" y="225"/>
                  </a:cubicBezTo>
                  <a:cubicBezTo>
                    <a:pt x="199" y="198"/>
                    <a:pt x="226" y="178"/>
                    <a:pt x="257" y="171"/>
                  </a:cubicBezTo>
                  <a:cubicBezTo>
                    <a:pt x="374" y="143"/>
                    <a:pt x="463" y="264"/>
                    <a:pt x="401" y="367"/>
                  </a:cubicBezTo>
                  <a:cubicBezTo>
                    <a:pt x="384" y="394"/>
                    <a:pt x="357" y="414"/>
                    <a:pt x="326" y="422"/>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50" name="Google Shape;2050;p50"/>
          <p:cNvGrpSpPr/>
          <p:nvPr/>
        </p:nvGrpSpPr>
        <p:grpSpPr>
          <a:xfrm>
            <a:off x="7064252" y="3914676"/>
            <a:ext cx="578428" cy="83810"/>
            <a:chOff x="3559601" y="2519034"/>
            <a:chExt cx="2034569" cy="294793"/>
          </a:xfrm>
        </p:grpSpPr>
        <p:sp>
          <p:nvSpPr>
            <p:cNvPr id="2051" name="Google Shape;2051;p50"/>
            <p:cNvSpPr/>
            <p:nvPr/>
          </p:nvSpPr>
          <p:spPr>
            <a:xfrm>
              <a:off x="3559601" y="2519034"/>
              <a:ext cx="2034569" cy="294793"/>
            </a:xfrm>
            <a:custGeom>
              <a:rect b="b" l="l" r="r" t="t"/>
              <a:pathLst>
                <a:path extrusionOk="0" h="804" w="5549">
                  <a:moveTo>
                    <a:pt x="5529" y="804"/>
                  </a:moveTo>
                  <a:cubicBezTo>
                    <a:pt x="20" y="804"/>
                    <a:pt x="20" y="804"/>
                    <a:pt x="20" y="804"/>
                  </a:cubicBezTo>
                  <a:cubicBezTo>
                    <a:pt x="9" y="804"/>
                    <a:pt x="0" y="795"/>
                    <a:pt x="0" y="784"/>
                  </a:cubicBezTo>
                  <a:cubicBezTo>
                    <a:pt x="0" y="20"/>
                    <a:pt x="0" y="20"/>
                    <a:pt x="0" y="20"/>
                  </a:cubicBezTo>
                  <a:cubicBezTo>
                    <a:pt x="0" y="9"/>
                    <a:pt x="9" y="0"/>
                    <a:pt x="20" y="0"/>
                  </a:cubicBezTo>
                  <a:cubicBezTo>
                    <a:pt x="5529" y="0"/>
                    <a:pt x="5529" y="0"/>
                    <a:pt x="5529" y="0"/>
                  </a:cubicBezTo>
                  <a:cubicBezTo>
                    <a:pt x="5540" y="0"/>
                    <a:pt x="5549" y="9"/>
                    <a:pt x="5549" y="20"/>
                  </a:cubicBezTo>
                  <a:cubicBezTo>
                    <a:pt x="5549" y="784"/>
                    <a:pt x="5549" y="784"/>
                    <a:pt x="5549" y="784"/>
                  </a:cubicBezTo>
                  <a:cubicBezTo>
                    <a:pt x="5549" y="795"/>
                    <a:pt x="5540" y="804"/>
                    <a:pt x="5529" y="804"/>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2" name="Google Shape;2052;p50"/>
            <p:cNvSpPr/>
            <p:nvPr/>
          </p:nvSpPr>
          <p:spPr>
            <a:xfrm>
              <a:off x="5436876" y="2607032"/>
              <a:ext cx="39232" cy="73722"/>
            </a:xfrm>
            <a:custGeom>
              <a:rect b="b" l="l" r="r" t="t"/>
              <a:pathLst>
                <a:path extrusionOk="0" h="208" w="107">
                  <a:moveTo>
                    <a:pt x="54" y="208"/>
                  </a:moveTo>
                  <a:cubicBezTo>
                    <a:pt x="54" y="208"/>
                    <a:pt x="54" y="208"/>
                    <a:pt x="54" y="208"/>
                  </a:cubicBezTo>
                  <a:cubicBezTo>
                    <a:pt x="24" y="208"/>
                    <a:pt x="0" y="184"/>
                    <a:pt x="0" y="155"/>
                  </a:cubicBezTo>
                  <a:cubicBezTo>
                    <a:pt x="0" y="53"/>
                    <a:pt x="0" y="53"/>
                    <a:pt x="0" y="53"/>
                  </a:cubicBezTo>
                  <a:cubicBezTo>
                    <a:pt x="0" y="24"/>
                    <a:pt x="24" y="0"/>
                    <a:pt x="54" y="0"/>
                  </a:cubicBezTo>
                  <a:cubicBezTo>
                    <a:pt x="83" y="0"/>
                    <a:pt x="107" y="24"/>
                    <a:pt x="107" y="53"/>
                  </a:cubicBezTo>
                  <a:cubicBezTo>
                    <a:pt x="107" y="155"/>
                    <a:pt x="107" y="155"/>
                    <a:pt x="107" y="155"/>
                  </a:cubicBezTo>
                  <a:cubicBezTo>
                    <a:pt x="107" y="184"/>
                    <a:pt x="83" y="208"/>
                    <a:pt x="54" y="208"/>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3" name="Google Shape;2053;p50"/>
            <p:cNvSpPr/>
            <p:nvPr/>
          </p:nvSpPr>
          <p:spPr>
            <a:xfrm>
              <a:off x="5417321" y="2660808"/>
              <a:ext cx="77621" cy="43950"/>
            </a:xfrm>
            <a:custGeom>
              <a:rect b="b" l="l" r="r" t="t"/>
              <a:pathLst>
                <a:path extrusionOk="0" h="124" w="219">
                  <a:moveTo>
                    <a:pt x="110" y="124"/>
                  </a:moveTo>
                  <a:cubicBezTo>
                    <a:pt x="49" y="124"/>
                    <a:pt x="0" y="75"/>
                    <a:pt x="0" y="15"/>
                  </a:cubicBezTo>
                  <a:cubicBezTo>
                    <a:pt x="0" y="7"/>
                    <a:pt x="6" y="0"/>
                    <a:pt x="14" y="0"/>
                  </a:cubicBezTo>
                  <a:cubicBezTo>
                    <a:pt x="22" y="0"/>
                    <a:pt x="28" y="7"/>
                    <a:pt x="28" y="15"/>
                  </a:cubicBezTo>
                  <a:cubicBezTo>
                    <a:pt x="28" y="59"/>
                    <a:pt x="65" y="96"/>
                    <a:pt x="110" y="96"/>
                  </a:cubicBezTo>
                  <a:cubicBezTo>
                    <a:pt x="154" y="96"/>
                    <a:pt x="191" y="59"/>
                    <a:pt x="191" y="15"/>
                  </a:cubicBezTo>
                  <a:cubicBezTo>
                    <a:pt x="191" y="7"/>
                    <a:pt x="197" y="0"/>
                    <a:pt x="205" y="0"/>
                  </a:cubicBezTo>
                  <a:cubicBezTo>
                    <a:pt x="213" y="0"/>
                    <a:pt x="219" y="7"/>
                    <a:pt x="219" y="15"/>
                  </a:cubicBezTo>
                  <a:cubicBezTo>
                    <a:pt x="219" y="75"/>
                    <a:pt x="170" y="124"/>
                    <a:pt x="110" y="12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4" name="Google Shape;2054;p50"/>
            <p:cNvSpPr/>
            <p:nvPr/>
          </p:nvSpPr>
          <p:spPr>
            <a:xfrm>
              <a:off x="5451542" y="2699919"/>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5" name="Google Shape;2055;p50"/>
            <p:cNvSpPr/>
            <p:nvPr/>
          </p:nvSpPr>
          <p:spPr>
            <a:xfrm>
              <a:off x="5436876" y="2734140"/>
              <a:ext cx="39232" cy="9839"/>
            </a:xfrm>
            <a:custGeom>
              <a:rect b="b" l="l" r="r" t="t"/>
              <a:pathLst>
                <a:path extrusionOk="0" h="23" w="107">
                  <a:moveTo>
                    <a:pt x="96" y="23"/>
                  </a:moveTo>
                  <a:cubicBezTo>
                    <a:pt x="12" y="23"/>
                    <a:pt x="12" y="23"/>
                    <a:pt x="12" y="23"/>
                  </a:cubicBezTo>
                  <a:cubicBezTo>
                    <a:pt x="5" y="23"/>
                    <a:pt x="0" y="18"/>
                    <a:pt x="0" y="11"/>
                  </a:cubicBezTo>
                  <a:cubicBezTo>
                    <a:pt x="0" y="5"/>
                    <a:pt x="5" y="0"/>
                    <a:pt x="12" y="0"/>
                  </a:cubicBezTo>
                  <a:cubicBezTo>
                    <a:pt x="96" y="0"/>
                    <a:pt x="96" y="0"/>
                    <a:pt x="96" y="0"/>
                  </a:cubicBezTo>
                  <a:cubicBezTo>
                    <a:pt x="102" y="0"/>
                    <a:pt x="107" y="5"/>
                    <a:pt x="107" y="11"/>
                  </a:cubicBezTo>
                  <a:cubicBezTo>
                    <a:pt x="107" y="18"/>
                    <a:pt x="102" y="23"/>
                    <a:pt x="96" y="23"/>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6" name="Google Shape;2056;p50"/>
            <p:cNvSpPr/>
            <p:nvPr/>
          </p:nvSpPr>
          <p:spPr>
            <a:xfrm>
              <a:off x="3632932" y="2597255"/>
              <a:ext cx="1660214" cy="138597"/>
            </a:xfrm>
            <a:custGeom>
              <a:rect b="b" l="l" r="r" t="t"/>
              <a:pathLst>
                <a:path extrusionOk="0" h="378" w="4528">
                  <a:moveTo>
                    <a:pt x="4528" y="70"/>
                  </a:moveTo>
                  <a:cubicBezTo>
                    <a:pt x="4528" y="308"/>
                    <a:pt x="4528" y="308"/>
                    <a:pt x="4528" y="308"/>
                  </a:cubicBezTo>
                  <a:cubicBezTo>
                    <a:pt x="4528" y="312"/>
                    <a:pt x="4527" y="315"/>
                    <a:pt x="4527" y="318"/>
                  </a:cubicBezTo>
                  <a:cubicBezTo>
                    <a:pt x="4527" y="320"/>
                    <a:pt x="4526" y="322"/>
                    <a:pt x="4526" y="324"/>
                  </a:cubicBezTo>
                  <a:cubicBezTo>
                    <a:pt x="4519" y="355"/>
                    <a:pt x="4491" y="378"/>
                    <a:pt x="4458" y="378"/>
                  </a:cubicBezTo>
                  <a:cubicBezTo>
                    <a:pt x="69" y="378"/>
                    <a:pt x="69" y="378"/>
                    <a:pt x="69" y="378"/>
                  </a:cubicBezTo>
                  <a:cubicBezTo>
                    <a:pt x="31" y="378"/>
                    <a:pt x="0" y="347"/>
                    <a:pt x="0" y="308"/>
                  </a:cubicBezTo>
                  <a:cubicBezTo>
                    <a:pt x="0" y="70"/>
                    <a:pt x="0" y="70"/>
                    <a:pt x="0" y="70"/>
                  </a:cubicBezTo>
                  <a:cubicBezTo>
                    <a:pt x="0" y="31"/>
                    <a:pt x="31" y="0"/>
                    <a:pt x="69" y="0"/>
                  </a:cubicBezTo>
                  <a:cubicBezTo>
                    <a:pt x="4458" y="0"/>
                    <a:pt x="4458" y="0"/>
                    <a:pt x="4458" y="0"/>
                  </a:cubicBezTo>
                  <a:cubicBezTo>
                    <a:pt x="4492" y="0"/>
                    <a:pt x="4520" y="24"/>
                    <a:pt x="4526" y="56"/>
                  </a:cubicBezTo>
                  <a:cubicBezTo>
                    <a:pt x="4527" y="57"/>
                    <a:pt x="4527" y="58"/>
                    <a:pt x="4527" y="60"/>
                  </a:cubicBezTo>
                  <a:cubicBezTo>
                    <a:pt x="4527" y="63"/>
                    <a:pt x="4528" y="66"/>
                    <a:pt x="4528" y="7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7" name="Google Shape;2057;p50"/>
            <p:cNvSpPr/>
            <p:nvPr/>
          </p:nvSpPr>
          <p:spPr>
            <a:xfrm>
              <a:off x="5177773" y="2597255"/>
              <a:ext cx="185894" cy="138597"/>
            </a:xfrm>
            <a:custGeom>
              <a:rect b="b" l="l" r="r" t="t"/>
              <a:pathLst>
                <a:path extrusionOk="0" h="378" w="507">
                  <a:moveTo>
                    <a:pt x="507" y="72"/>
                  </a:moveTo>
                  <a:cubicBezTo>
                    <a:pt x="507" y="306"/>
                    <a:pt x="507" y="306"/>
                    <a:pt x="507" y="306"/>
                  </a:cubicBezTo>
                  <a:cubicBezTo>
                    <a:pt x="507" y="310"/>
                    <a:pt x="507" y="314"/>
                    <a:pt x="507" y="318"/>
                  </a:cubicBezTo>
                  <a:cubicBezTo>
                    <a:pt x="506" y="320"/>
                    <a:pt x="506" y="322"/>
                    <a:pt x="505" y="324"/>
                  </a:cubicBezTo>
                  <a:cubicBezTo>
                    <a:pt x="498" y="355"/>
                    <a:pt x="470" y="378"/>
                    <a:pt x="437" y="378"/>
                  </a:cubicBezTo>
                  <a:cubicBezTo>
                    <a:pt x="0" y="378"/>
                    <a:pt x="0" y="378"/>
                    <a:pt x="0" y="378"/>
                  </a:cubicBezTo>
                  <a:cubicBezTo>
                    <a:pt x="0" y="0"/>
                    <a:pt x="0" y="0"/>
                    <a:pt x="0" y="0"/>
                  </a:cubicBezTo>
                  <a:cubicBezTo>
                    <a:pt x="437" y="0"/>
                    <a:pt x="437" y="0"/>
                    <a:pt x="437" y="0"/>
                  </a:cubicBezTo>
                  <a:cubicBezTo>
                    <a:pt x="471" y="0"/>
                    <a:pt x="499" y="24"/>
                    <a:pt x="506" y="56"/>
                  </a:cubicBezTo>
                  <a:cubicBezTo>
                    <a:pt x="506" y="57"/>
                    <a:pt x="507" y="58"/>
                    <a:pt x="507" y="60"/>
                  </a:cubicBezTo>
                  <a:cubicBezTo>
                    <a:pt x="507" y="64"/>
                    <a:pt x="507" y="68"/>
                    <a:pt x="507" y="72"/>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8" name="Google Shape;2058;p50"/>
            <p:cNvSpPr/>
            <p:nvPr/>
          </p:nvSpPr>
          <p:spPr>
            <a:xfrm>
              <a:off x="5216883" y="2611921"/>
              <a:ext cx="72549" cy="77731"/>
            </a:xfrm>
            <a:custGeom>
              <a:rect b="b" l="l" r="r" t="t"/>
              <a:pathLst>
                <a:path extrusionOk="0" h="212" w="212">
                  <a:moveTo>
                    <a:pt x="106" y="212"/>
                  </a:moveTo>
                  <a:cubicBezTo>
                    <a:pt x="48" y="212"/>
                    <a:pt x="0" y="164"/>
                    <a:pt x="0" y="106"/>
                  </a:cubicBezTo>
                  <a:cubicBezTo>
                    <a:pt x="0" y="48"/>
                    <a:pt x="48" y="0"/>
                    <a:pt x="106" y="0"/>
                  </a:cubicBezTo>
                  <a:cubicBezTo>
                    <a:pt x="164" y="0"/>
                    <a:pt x="212" y="48"/>
                    <a:pt x="212" y="106"/>
                  </a:cubicBezTo>
                  <a:cubicBezTo>
                    <a:pt x="212" y="164"/>
                    <a:pt x="164" y="212"/>
                    <a:pt x="106" y="212"/>
                  </a:cubicBezTo>
                  <a:close/>
                  <a:moveTo>
                    <a:pt x="106" y="23"/>
                  </a:moveTo>
                  <a:cubicBezTo>
                    <a:pt x="60" y="23"/>
                    <a:pt x="23" y="60"/>
                    <a:pt x="23" y="106"/>
                  </a:cubicBezTo>
                  <a:cubicBezTo>
                    <a:pt x="23" y="152"/>
                    <a:pt x="60" y="189"/>
                    <a:pt x="106" y="189"/>
                  </a:cubicBezTo>
                  <a:cubicBezTo>
                    <a:pt x="152" y="189"/>
                    <a:pt x="189" y="152"/>
                    <a:pt x="189" y="106"/>
                  </a:cubicBezTo>
                  <a:cubicBezTo>
                    <a:pt x="189" y="60"/>
                    <a:pt x="152" y="23"/>
                    <a:pt x="106" y="23"/>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9" name="Google Shape;2059;p50"/>
            <p:cNvSpPr/>
            <p:nvPr/>
          </p:nvSpPr>
          <p:spPr>
            <a:xfrm>
              <a:off x="5280436" y="2675475"/>
              <a:ext cx="44329" cy="44329"/>
            </a:xfrm>
            <a:custGeom>
              <a:rect b="b" l="l" r="r" t="t"/>
              <a:pathLst>
                <a:path extrusionOk="0" h="117" w="117">
                  <a:moveTo>
                    <a:pt x="115" y="88"/>
                  </a:moveTo>
                  <a:cubicBezTo>
                    <a:pt x="88" y="115"/>
                    <a:pt x="88" y="115"/>
                    <a:pt x="88" y="115"/>
                  </a:cubicBezTo>
                  <a:cubicBezTo>
                    <a:pt x="87" y="117"/>
                    <a:pt x="85" y="117"/>
                    <a:pt x="84" y="115"/>
                  </a:cubicBezTo>
                  <a:cubicBezTo>
                    <a:pt x="1" y="33"/>
                    <a:pt x="1" y="33"/>
                    <a:pt x="1" y="33"/>
                  </a:cubicBezTo>
                  <a:cubicBezTo>
                    <a:pt x="0" y="32"/>
                    <a:pt x="0" y="30"/>
                    <a:pt x="1" y="28"/>
                  </a:cubicBezTo>
                  <a:cubicBezTo>
                    <a:pt x="28" y="1"/>
                    <a:pt x="28" y="1"/>
                    <a:pt x="28" y="1"/>
                  </a:cubicBezTo>
                  <a:cubicBezTo>
                    <a:pt x="30" y="0"/>
                    <a:pt x="31" y="0"/>
                    <a:pt x="33" y="1"/>
                  </a:cubicBezTo>
                  <a:cubicBezTo>
                    <a:pt x="115" y="84"/>
                    <a:pt x="115" y="84"/>
                    <a:pt x="115" y="84"/>
                  </a:cubicBezTo>
                  <a:cubicBezTo>
                    <a:pt x="117" y="85"/>
                    <a:pt x="117" y="87"/>
                    <a:pt x="115" y="88"/>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0" name="Google Shape;2060;p50"/>
            <p:cNvSpPr/>
            <p:nvPr/>
          </p:nvSpPr>
          <p:spPr>
            <a:xfrm>
              <a:off x="3706263" y="2636365"/>
              <a:ext cx="29724" cy="44145"/>
            </a:xfrm>
            <a:custGeom>
              <a:rect b="b" l="l" r="r" t="t"/>
              <a:pathLst>
                <a:path extrusionOk="0" h="129" w="76">
                  <a:moveTo>
                    <a:pt x="4" y="107"/>
                  </a:moveTo>
                  <a:cubicBezTo>
                    <a:pt x="12" y="112"/>
                    <a:pt x="22" y="115"/>
                    <a:pt x="33" y="115"/>
                  </a:cubicBezTo>
                  <a:cubicBezTo>
                    <a:pt x="50" y="115"/>
                    <a:pt x="59" y="107"/>
                    <a:pt x="59" y="94"/>
                  </a:cubicBezTo>
                  <a:cubicBezTo>
                    <a:pt x="59" y="83"/>
                    <a:pt x="53" y="76"/>
                    <a:pt x="36" y="69"/>
                  </a:cubicBezTo>
                  <a:cubicBezTo>
                    <a:pt x="16" y="62"/>
                    <a:pt x="3" y="52"/>
                    <a:pt x="3" y="34"/>
                  </a:cubicBezTo>
                  <a:cubicBezTo>
                    <a:pt x="3" y="15"/>
                    <a:pt x="19" y="0"/>
                    <a:pt x="43" y="0"/>
                  </a:cubicBezTo>
                  <a:cubicBezTo>
                    <a:pt x="56" y="0"/>
                    <a:pt x="65" y="3"/>
                    <a:pt x="71" y="6"/>
                  </a:cubicBezTo>
                  <a:cubicBezTo>
                    <a:pt x="66" y="20"/>
                    <a:pt x="66" y="20"/>
                    <a:pt x="66" y="20"/>
                  </a:cubicBezTo>
                  <a:cubicBezTo>
                    <a:pt x="62" y="17"/>
                    <a:pt x="54" y="14"/>
                    <a:pt x="43" y="14"/>
                  </a:cubicBezTo>
                  <a:cubicBezTo>
                    <a:pt x="26" y="14"/>
                    <a:pt x="19" y="24"/>
                    <a:pt x="19" y="32"/>
                  </a:cubicBezTo>
                  <a:cubicBezTo>
                    <a:pt x="19" y="44"/>
                    <a:pt x="27" y="50"/>
                    <a:pt x="44" y="56"/>
                  </a:cubicBezTo>
                  <a:cubicBezTo>
                    <a:pt x="65" y="64"/>
                    <a:pt x="76" y="75"/>
                    <a:pt x="76" y="93"/>
                  </a:cubicBezTo>
                  <a:cubicBezTo>
                    <a:pt x="76" y="112"/>
                    <a:pt x="61" y="129"/>
                    <a:pt x="32" y="129"/>
                  </a:cubicBezTo>
                  <a:cubicBezTo>
                    <a:pt x="20" y="129"/>
                    <a:pt x="7" y="125"/>
                    <a:pt x="0" y="121"/>
                  </a:cubicBezTo>
                  <a:lnTo>
                    <a:pt x="4" y="10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1" name="Google Shape;2061;p50"/>
            <p:cNvSpPr/>
            <p:nvPr/>
          </p:nvSpPr>
          <p:spPr>
            <a:xfrm>
              <a:off x="3740485" y="2651031"/>
              <a:ext cx="28966" cy="29870"/>
            </a:xfrm>
            <a:custGeom>
              <a:rect b="b" l="l" r="r" t="t"/>
              <a:pathLst>
                <a:path extrusionOk="0" h="94" w="79">
                  <a:moveTo>
                    <a:pt x="15" y="50"/>
                  </a:moveTo>
                  <a:cubicBezTo>
                    <a:pt x="16" y="72"/>
                    <a:pt x="30" y="81"/>
                    <a:pt x="46" y="81"/>
                  </a:cubicBezTo>
                  <a:cubicBezTo>
                    <a:pt x="57" y="81"/>
                    <a:pt x="65" y="79"/>
                    <a:pt x="71" y="76"/>
                  </a:cubicBezTo>
                  <a:cubicBezTo>
                    <a:pt x="73" y="88"/>
                    <a:pt x="73" y="88"/>
                    <a:pt x="73" y="88"/>
                  </a:cubicBezTo>
                  <a:cubicBezTo>
                    <a:pt x="68" y="91"/>
                    <a:pt x="58" y="94"/>
                    <a:pt x="44" y="94"/>
                  </a:cubicBezTo>
                  <a:cubicBezTo>
                    <a:pt x="16" y="94"/>
                    <a:pt x="0" y="76"/>
                    <a:pt x="0" y="49"/>
                  </a:cubicBezTo>
                  <a:cubicBezTo>
                    <a:pt x="0" y="22"/>
                    <a:pt x="16" y="0"/>
                    <a:pt x="42" y="0"/>
                  </a:cubicBezTo>
                  <a:cubicBezTo>
                    <a:pt x="71" y="0"/>
                    <a:pt x="79" y="26"/>
                    <a:pt x="79" y="43"/>
                  </a:cubicBezTo>
                  <a:cubicBezTo>
                    <a:pt x="79" y="46"/>
                    <a:pt x="78" y="48"/>
                    <a:pt x="78" y="50"/>
                  </a:cubicBezTo>
                  <a:lnTo>
                    <a:pt x="15" y="50"/>
                  </a:lnTo>
                  <a:close/>
                  <a:moveTo>
                    <a:pt x="63" y="38"/>
                  </a:moveTo>
                  <a:cubicBezTo>
                    <a:pt x="63" y="28"/>
                    <a:pt x="59" y="12"/>
                    <a:pt x="40" y="12"/>
                  </a:cubicBezTo>
                  <a:cubicBezTo>
                    <a:pt x="24" y="12"/>
                    <a:pt x="17" y="27"/>
                    <a:pt x="15" y="38"/>
                  </a:cubicBezTo>
                  <a:lnTo>
                    <a:pt x="63" y="38"/>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2" name="Google Shape;2062;p50"/>
            <p:cNvSpPr/>
            <p:nvPr/>
          </p:nvSpPr>
          <p:spPr>
            <a:xfrm>
              <a:off x="3774706" y="2651031"/>
              <a:ext cx="24297" cy="29870"/>
            </a:xfrm>
            <a:custGeom>
              <a:rect b="b" l="l" r="r" t="t"/>
              <a:pathLst>
                <a:path extrusionOk="0" h="94" w="71">
                  <a:moveTo>
                    <a:pt x="56" y="92"/>
                  </a:moveTo>
                  <a:cubicBezTo>
                    <a:pt x="55" y="81"/>
                    <a:pt x="55" y="81"/>
                    <a:pt x="55" y="81"/>
                  </a:cubicBezTo>
                  <a:cubicBezTo>
                    <a:pt x="54" y="81"/>
                    <a:pt x="54" y="81"/>
                    <a:pt x="54" y="81"/>
                  </a:cubicBezTo>
                  <a:cubicBezTo>
                    <a:pt x="49" y="88"/>
                    <a:pt x="40" y="94"/>
                    <a:pt x="27" y="94"/>
                  </a:cubicBezTo>
                  <a:cubicBezTo>
                    <a:pt x="9" y="94"/>
                    <a:pt x="0" y="81"/>
                    <a:pt x="0" y="68"/>
                  </a:cubicBezTo>
                  <a:cubicBezTo>
                    <a:pt x="0" y="47"/>
                    <a:pt x="19" y="35"/>
                    <a:pt x="53" y="35"/>
                  </a:cubicBezTo>
                  <a:cubicBezTo>
                    <a:pt x="53" y="33"/>
                    <a:pt x="53" y="33"/>
                    <a:pt x="53" y="33"/>
                  </a:cubicBezTo>
                  <a:cubicBezTo>
                    <a:pt x="53" y="26"/>
                    <a:pt x="51" y="12"/>
                    <a:pt x="33" y="12"/>
                  </a:cubicBezTo>
                  <a:cubicBezTo>
                    <a:pt x="25" y="12"/>
                    <a:pt x="16" y="15"/>
                    <a:pt x="10" y="19"/>
                  </a:cubicBezTo>
                  <a:cubicBezTo>
                    <a:pt x="6" y="8"/>
                    <a:pt x="6" y="8"/>
                    <a:pt x="6" y="8"/>
                  </a:cubicBezTo>
                  <a:cubicBezTo>
                    <a:pt x="13" y="4"/>
                    <a:pt x="24" y="0"/>
                    <a:pt x="35" y="0"/>
                  </a:cubicBezTo>
                  <a:cubicBezTo>
                    <a:pt x="63" y="0"/>
                    <a:pt x="69" y="19"/>
                    <a:pt x="69" y="37"/>
                  </a:cubicBezTo>
                  <a:cubicBezTo>
                    <a:pt x="69" y="70"/>
                    <a:pt x="69" y="70"/>
                    <a:pt x="69" y="70"/>
                  </a:cubicBezTo>
                  <a:cubicBezTo>
                    <a:pt x="69" y="78"/>
                    <a:pt x="70" y="86"/>
                    <a:pt x="71" y="92"/>
                  </a:cubicBezTo>
                  <a:lnTo>
                    <a:pt x="56" y="92"/>
                  </a:lnTo>
                  <a:close/>
                  <a:moveTo>
                    <a:pt x="54" y="46"/>
                  </a:moveTo>
                  <a:cubicBezTo>
                    <a:pt x="36" y="46"/>
                    <a:pt x="16" y="49"/>
                    <a:pt x="16" y="66"/>
                  </a:cubicBezTo>
                  <a:cubicBezTo>
                    <a:pt x="16" y="77"/>
                    <a:pt x="23" y="82"/>
                    <a:pt x="31" y="82"/>
                  </a:cubicBezTo>
                  <a:cubicBezTo>
                    <a:pt x="43" y="82"/>
                    <a:pt x="50" y="74"/>
                    <a:pt x="53" y="67"/>
                  </a:cubicBezTo>
                  <a:cubicBezTo>
                    <a:pt x="53" y="65"/>
                    <a:pt x="54" y="63"/>
                    <a:pt x="54" y="62"/>
                  </a:cubicBezTo>
                  <a:lnTo>
                    <a:pt x="54"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3" name="Google Shape;2063;p50"/>
            <p:cNvSpPr/>
            <p:nvPr/>
          </p:nvSpPr>
          <p:spPr>
            <a:xfrm>
              <a:off x="3808927" y="2651031"/>
              <a:ext cx="14850" cy="29235"/>
            </a:xfrm>
            <a:custGeom>
              <a:rect b="b" l="l" r="r" t="t"/>
              <a:pathLst>
                <a:path extrusionOk="0" h="92" w="45">
                  <a:moveTo>
                    <a:pt x="1" y="30"/>
                  </a:moveTo>
                  <a:cubicBezTo>
                    <a:pt x="1" y="20"/>
                    <a:pt x="0" y="11"/>
                    <a:pt x="0" y="2"/>
                  </a:cubicBezTo>
                  <a:cubicBezTo>
                    <a:pt x="14" y="2"/>
                    <a:pt x="14" y="2"/>
                    <a:pt x="14" y="2"/>
                  </a:cubicBezTo>
                  <a:cubicBezTo>
                    <a:pt x="15" y="20"/>
                    <a:pt x="15" y="20"/>
                    <a:pt x="15" y="20"/>
                  </a:cubicBezTo>
                  <a:cubicBezTo>
                    <a:pt x="15" y="20"/>
                    <a:pt x="15" y="20"/>
                    <a:pt x="15" y="20"/>
                  </a:cubicBezTo>
                  <a:cubicBezTo>
                    <a:pt x="19" y="8"/>
                    <a:pt x="29" y="0"/>
                    <a:pt x="40" y="0"/>
                  </a:cubicBezTo>
                  <a:cubicBezTo>
                    <a:pt x="42" y="0"/>
                    <a:pt x="43" y="1"/>
                    <a:pt x="45" y="1"/>
                  </a:cubicBezTo>
                  <a:cubicBezTo>
                    <a:pt x="45" y="16"/>
                    <a:pt x="45" y="16"/>
                    <a:pt x="45" y="16"/>
                  </a:cubicBezTo>
                  <a:cubicBezTo>
                    <a:pt x="43" y="16"/>
                    <a:pt x="41" y="16"/>
                    <a:pt x="39" y="16"/>
                  </a:cubicBezTo>
                  <a:cubicBezTo>
                    <a:pt x="28" y="16"/>
                    <a:pt x="20" y="24"/>
                    <a:pt x="17" y="37"/>
                  </a:cubicBezTo>
                  <a:cubicBezTo>
                    <a:pt x="17" y="39"/>
                    <a:pt x="17" y="41"/>
                    <a:pt x="17" y="44"/>
                  </a:cubicBezTo>
                  <a:cubicBezTo>
                    <a:pt x="17" y="92"/>
                    <a:pt x="17" y="92"/>
                    <a:pt x="17" y="92"/>
                  </a:cubicBezTo>
                  <a:cubicBezTo>
                    <a:pt x="1" y="92"/>
                    <a:pt x="1" y="92"/>
                    <a:pt x="1" y="92"/>
                  </a:cubicBezTo>
                  <a:lnTo>
                    <a:pt x="1" y="3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4" name="Google Shape;2064;p50"/>
            <p:cNvSpPr/>
            <p:nvPr/>
          </p:nvSpPr>
          <p:spPr>
            <a:xfrm>
              <a:off x="3828482" y="2651031"/>
              <a:ext cx="24810" cy="29553"/>
            </a:xfrm>
            <a:custGeom>
              <a:rect b="b" l="l" r="r" t="t"/>
              <a:pathLst>
                <a:path extrusionOk="0" h="93" w="70">
                  <a:moveTo>
                    <a:pt x="70" y="87"/>
                  </a:moveTo>
                  <a:cubicBezTo>
                    <a:pt x="65" y="90"/>
                    <a:pt x="56" y="93"/>
                    <a:pt x="44" y="93"/>
                  </a:cubicBezTo>
                  <a:cubicBezTo>
                    <a:pt x="17" y="93"/>
                    <a:pt x="0" y="74"/>
                    <a:pt x="0" y="47"/>
                  </a:cubicBezTo>
                  <a:cubicBezTo>
                    <a:pt x="0" y="20"/>
                    <a:pt x="18" y="0"/>
                    <a:pt x="48" y="0"/>
                  </a:cubicBezTo>
                  <a:cubicBezTo>
                    <a:pt x="57" y="0"/>
                    <a:pt x="66" y="2"/>
                    <a:pt x="70" y="4"/>
                  </a:cubicBezTo>
                  <a:cubicBezTo>
                    <a:pt x="66" y="17"/>
                    <a:pt x="66" y="17"/>
                    <a:pt x="66" y="17"/>
                  </a:cubicBezTo>
                  <a:cubicBezTo>
                    <a:pt x="63" y="15"/>
                    <a:pt x="56" y="13"/>
                    <a:pt x="48" y="13"/>
                  </a:cubicBezTo>
                  <a:cubicBezTo>
                    <a:pt x="27" y="13"/>
                    <a:pt x="16" y="28"/>
                    <a:pt x="16" y="46"/>
                  </a:cubicBezTo>
                  <a:cubicBezTo>
                    <a:pt x="16" y="67"/>
                    <a:pt x="29" y="80"/>
                    <a:pt x="47" y="80"/>
                  </a:cubicBezTo>
                  <a:cubicBezTo>
                    <a:pt x="56" y="80"/>
                    <a:pt x="62" y="77"/>
                    <a:pt x="67" y="75"/>
                  </a:cubicBezTo>
                  <a:lnTo>
                    <a:pt x="70" y="8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5" name="Google Shape;2065;p50"/>
            <p:cNvSpPr/>
            <p:nvPr/>
          </p:nvSpPr>
          <p:spPr>
            <a:xfrm>
              <a:off x="3862703" y="2636365"/>
              <a:ext cx="24150" cy="43229"/>
            </a:xfrm>
            <a:custGeom>
              <a:rect b="b" l="l" r="r" t="t"/>
              <a:pathLst>
                <a:path extrusionOk="0" h="131" w="76">
                  <a:moveTo>
                    <a:pt x="0" y="0"/>
                  </a:moveTo>
                  <a:cubicBezTo>
                    <a:pt x="16" y="0"/>
                    <a:pt x="16" y="0"/>
                    <a:pt x="16" y="0"/>
                  </a:cubicBezTo>
                  <a:cubicBezTo>
                    <a:pt x="16" y="55"/>
                    <a:pt x="16" y="55"/>
                    <a:pt x="16" y="55"/>
                  </a:cubicBezTo>
                  <a:cubicBezTo>
                    <a:pt x="16" y="55"/>
                    <a:pt x="16" y="55"/>
                    <a:pt x="16" y="55"/>
                  </a:cubicBezTo>
                  <a:cubicBezTo>
                    <a:pt x="19" y="51"/>
                    <a:pt x="23" y="47"/>
                    <a:pt x="28" y="44"/>
                  </a:cubicBezTo>
                  <a:cubicBezTo>
                    <a:pt x="33" y="41"/>
                    <a:pt x="38" y="39"/>
                    <a:pt x="45" y="39"/>
                  </a:cubicBezTo>
                  <a:cubicBezTo>
                    <a:pt x="57" y="39"/>
                    <a:pt x="76" y="47"/>
                    <a:pt x="76" y="78"/>
                  </a:cubicBezTo>
                  <a:cubicBezTo>
                    <a:pt x="76" y="131"/>
                    <a:pt x="76" y="131"/>
                    <a:pt x="76" y="131"/>
                  </a:cubicBezTo>
                  <a:cubicBezTo>
                    <a:pt x="59" y="131"/>
                    <a:pt x="59" y="131"/>
                    <a:pt x="59" y="131"/>
                  </a:cubicBezTo>
                  <a:cubicBezTo>
                    <a:pt x="59" y="79"/>
                    <a:pt x="59" y="79"/>
                    <a:pt x="59" y="79"/>
                  </a:cubicBezTo>
                  <a:cubicBezTo>
                    <a:pt x="59" y="65"/>
                    <a:pt x="54" y="53"/>
                    <a:pt x="39" y="53"/>
                  </a:cubicBezTo>
                  <a:cubicBezTo>
                    <a:pt x="28" y="53"/>
                    <a:pt x="20" y="60"/>
                    <a:pt x="17" y="69"/>
                  </a:cubicBezTo>
                  <a:cubicBezTo>
                    <a:pt x="16" y="71"/>
                    <a:pt x="16" y="74"/>
                    <a:pt x="16" y="77"/>
                  </a:cubicBezTo>
                  <a:cubicBezTo>
                    <a:pt x="16" y="131"/>
                    <a:pt x="16" y="131"/>
                    <a:pt x="16" y="131"/>
                  </a:cubicBezTo>
                  <a:cubicBezTo>
                    <a:pt x="0" y="131"/>
                    <a:pt x="0" y="131"/>
                    <a:pt x="0" y="131"/>
                  </a:cubicBez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66" name="Google Shape;2066;p50"/>
          <p:cNvGrpSpPr/>
          <p:nvPr/>
        </p:nvGrpSpPr>
        <p:grpSpPr>
          <a:xfrm>
            <a:off x="7064252" y="3779859"/>
            <a:ext cx="578428" cy="83810"/>
            <a:chOff x="3559601" y="2044825"/>
            <a:chExt cx="2034569" cy="294793"/>
          </a:xfrm>
        </p:grpSpPr>
        <p:sp>
          <p:nvSpPr>
            <p:cNvPr id="2067" name="Google Shape;2067;p50"/>
            <p:cNvSpPr/>
            <p:nvPr/>
          </p:nvSpPr>
          <p:spPr>
            <a:xfrm>
              <a:off x="3559601" y="2044825"/>
              <a:ext cx="2034569" cy="294793"/>
            </a:xfrm>
            <a:custGeom>
              <a:rect b="b" l="l" r="r" t="t"/>
              <a:pathLst>
                <a:path extrusionOk="0" h="804" w="5549">
                  <a:moveTo>
                    <a:pt x="5529" y="804"/>
                  </a:moveTo>
                  <a:cubicBezTo>
                    <a:pt x="20" y="804"/>
                    <a:pt x="20" y="804"/>
                    <a:pt x="20" y="804"/>
                  </a:cubicBezTo>
                  <a:cubicBezTo>
                    <a:pt x="9" y="804"/>
                    <a:pt x="0" y="795"/>
                    <a:pt x="0" y="784"/>
                  </a:cubicBezTo>
                  <a:cubicBezTo>
                    <a:pt x="0" y="20"/>
                    <a:pt x="0" y="20"/>
                    <a:pt x="0" y="20"/>
                  </a:cubicBezTo>
                  <a:cubicBezTo>
                    <a:pt x="0" y="9"/>
                    <a:pt x="9" y="0"/>
                    <a:pt x="20" y="0"/>
                  </a:cubicBezTo>
                  <a:cubicBezTo>
                    <a:pt x="5529" y="0"/>
                    <a:pt x="5529" y="0"/>
                    <a:pt x="5529" y="0"/>
                  </a:cubicBezTo>
                  <a:cubicBezTo>
                    <a:pt x="5540" y="0"/>
                    <a:pt x="5549" y="9"/>
                    <a:pt x="5549" y="20"/>
                  </a:cubicBezTo>
                  <a:cubicBezTo>
                    <a:pt x="5549" y="784"/>
                    <a:pt x="5549" y="784"/>
                    <a:pt x="5549" y="784"/>
                  </a:cubicBezTo>
                  <a:cubicBezTo>
                    <a:pt x="5549" y="795"/>
                    <a:pt x="5540" y="804"/>
                    <a:pt x="5529" y="804"/>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8" name="Google Shape;2068;p50"/>
            <p:cNvSpPr/>
            <p:nvPr/>
          </p:nvSpPr>
          <p:spPr>
            <a:xfrm>
              <a:off x="3632932" y="2118156"/>
              <a:ext cx="1884607" cy="144830"/>
            </a:xfrm>
            <a:custGeom>
              <a:rect b="b" l="l" r="r" t="t"/>
              <a:pathLst>
                <a:path extrusionOk="0" h="395" w="5140">
                  <a:moveTo>
                    <a:pt x="5140" y="73"/>
                  </a:moveTo>
                  <a:cubicBezTo>
                    <a:pt x="5140" y="322"/>
                    <a:pt x="5140" y="322"/>
                    <a:pt x="5140" y="322"/>
                  </a:cubicBezTo>
                  <a:cubicBezTo>
                    <a:pt x="5140" y="363"/>
                    <a:pt x="5105" y="395"/>
                    <a:pt x="5061" y="395"/>
                  </a:cubicBezTo>
                  <a:cubicBezTo>
                    <a:pt x="79" y="395"/>
                    <a:pt x="79" y="395"/>
                    <a:pt x="79" y="395"/>
                  </a:cubicBezTo>
                  <a:cubicBezTo>
                    <a:pt x="36" y="395"/>
                    <a:pt x="0" y="363"/>
                    <a:pt x="0" y="322"/>
                  </a:cubicBezTo>
                  <a:cubicBezTo>
                    <a:pt x="0" y="73"/>
                    <a:pt x="0" y="73"/>
                    <a:pt x="0" y="73"/>
                  </a:cubicBezTo>
                  <a:cubicBezTo>
                    <a:pt x="0" y="33"/>
                    <a:pt x="36" y="0"/>
                    <a:pt x="79" y="0"/>
                  </a:cubicBezTo>
                  <a:cubicBezTo>
                    <a:pt x="5061" y="0"/>
                    <a:pt x="5061" y="0"/>
                    <a:pt x="5061" y="0"/>
                  </a:cubicBezTo>
                  <a:cubicBezTo>
                    <a:pt x="5105" y="0"/>
                    <a:pt x="5140" y="33"/>
                    <a:pt x="5140" y="73"/>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9" name="Google Shape;2069;p50"/>
            <p:cNvSpPr/>
            <p:nvPr/>
          </p:nvSpPr>
          <p:spPr>
            <a:xfrm>
              <a:off x="5270147" y="2118156"/>
              <a:ext cx="247125" cy="144830"/>
            </a:xfrm>
            <a:custGeom>
              <a:rect b="b" l="l" r="r" t="t"/>
              <a:pathLst>
                <a:path extrusionOk="0" h="395" w="674">
                  <a:moveTo>
                    <a:pt x="674" y="73"/>
                  </a:moveTo>
                  <a:cubicBezTo>
                    <a:pt x="674" y="322"/>
                    <a:pt x="674" y="322"/>
                    <a:pt x="674" y="322"/>
                  </a:cubicBezTo>
                  <a:cubicBezTo>
                    <a:pt x="674" y="363"/>
                    <a:pt x="639" y="395"/>
                    <a:pt x="595" y="395"/>
                  </a:cubicBezTo>
                  <a:cubicBezTo>
                    <a:pt x="0" y="395"/>
                    <a:pt x="0" y="395"/>
                    <a:pt x="0" y="395"/>
                  </a:cubicBezTo>
                  <a:cubicBezTo>
                    <a:pt x="0" y="0"/>
                    <a:pt x="0" y="0"/>
                    <a:pt x="0" y="0"/>
                  </a:cubicBezTo>
                  <a:cubicBezTo>
                    <a:pt x="595" y="0"/>
                    <a:pt x="595" y="0"/>
                    <a:pt x="595" y="0"/>
                  </a:cubicBezTo>
                  <a:cubicBezTo>
                    <a:pt x="639" y="0"/>
                    <a:pt x="674" y="33"/>
                    <a:pt x="674" y="73"/>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0" name="Google Shape;2070;p50"/>
            <p:cNvSpPr/>
            <p:nvPr/>
          </p:nvSpPr>
          <p:spPr>
            <a:xfrm>
              <a:off x="5324435" y="2167044"/>
              <a:ext cx="87997" cy="49279"/>
            </a:xfrm>
            <a:custGeom>
              <a:rect b="b" l="l" r="r" t="t"/>
              <a:pathLst>
                <a:path extrusionOk="0" h="144" w="240">
                  <a:moveTo>
                    <a:pt x="199" y="9"/>
                  </a:moveTo>
                  <a:cubicBezTo>
                    <a:pt x="136" y="71"/>
                    <a:pt x="136" y="71"/>
                    <a:pt x="136" y="71"/>
                  </a:cubicBezTo>
                  <a:cubicBezTo>
                    <a:pt x="127" y="80"/>
                    <a:pt x="113" y="80"/>
                    <a:pt x="104" y="71"/>
                  </a:cubicBezTo>
                  <a:cubicBezTo>
                    <a:pt x="42" y="9"/>
                    <a:pt x="42" y="9"/>
                    <a:pt x="42" y="9"/>
                  </a:cubicBezTo>
                  <a:cubicBezTo>
                    <a:pt x="33" y="0"/>
                    <a:pt x="18" y="0"/>
                    <a:pt x="9" y="9"/>
                  </a:cubicBezTo>
                  <a:cubicBezTo>
                    <a:pt x="0" y="17"/>
                    <a:pt x="0" y="32"/>
                    <a:pt x="9" y="41"/>
                  </a:cubicBezTo>
                  <a:cubicBezTo>
                    <a:pt x="104" y="135"/>
                    <a:pt x="104" y="135"/>
                    <a:pt x="104" y="135"/>
                  </a:cubicBezTo>
                  <a:cubicBezTo>
                    <a:pt x="113" y="144"/>
                    <a:pt x="127" y="144"/>
                    <a:pt x="136" y="135"/>
                  </a:cubicBezTo>
                  <a:cubicBezTo>
                    <a:pt x="231" y="41"/>
                    <a:pt x="231" y="41"/>
                    <a:pt x="231" y="41"/>
                  </a:cubicBezTo>
                  <a:cubicBezTo>
                    <a:pt x="240" y="32"/>
                    <a:pt x="240" y="17"/>
                    <a:pt x="231" y="9"/>
                  </a:cubicBezTo>
                  <a:cubicBezTo>
                    <a:pt x="222" y="0"/>
                    <a:pt x="208" y="0"/>
                    <a:pt x="199" y="9"/>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1" name="Google Shape;2071;p50"/>
            <p:cNvSpPr/>
            <p:nvPr/>
          </p:nvSpPr>
          <p:spPr>
            <a:xfrm>
              <a:off x="3711152" y="2162155"/>
              <a:ext cx="24444" cy="48888"/>
            </a:xfrm>
            <a:custGeom>
              <a:rect b="b" l="l" r="r" t="t"/>
              <a:pathLst>
                <a:path extrusionOk="0" h="10" w="5">
                  <a:moveTo>
                    <a:pt x="0" y="0"/>
                  </a:moveTo>
                  <a:lnTo>
                    <a:pt x="1" y="0"/>
                  </a:lnTo>
                  <a:lnTo>
                    <a:pt x="1" y="9"/>
                  </a:lnTo>
                  <a:lnTo>
                    <a:pt x="5" y="9"/>
                  </a:lnTo>
                  <a:lnTo>
                    <a:pt x="5" y="10"/>
                  </a:lnTo>
                  <a:lnTo>
                    <a:pt x="0" y="10"/>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2" name="Google Shape;2072;p50"/>
            <p:cNvSpPr/>
            <p:nvPr/>
          </p:nvSpPr>
          <p:spPr>
            <a:xfrm>
              <a:off x="3740485" y="2176821"/>
              <a:ext cx="29772" cy="34466"/>
            </a:xfrm>
            <a:custGeom>
              <a:rect b="b" l="l" r="r" t="t"/>
              <a:pathLst>
                <a:path extrusionOk="0" h="94" w="87">
                  <a:moveTo>
                    <a:pt x="87" y="46"/>
                  </a:moveTo>
                  <a:cubicBezTo>
                    <a:pt x="87" y="79"/>
                    <a:pt x="65" y="94"/>
                    <a:pt x="43" y="94"/>
                  </a:cubicBezTo>
                  <a:cubicBezTo>
                    <a:pt x="19" y="94"/>
                    <a:pt x="0" y="76"/>
                    <a:pt x="0" y="48"/>
                  </a:cubicBezTo>
                  <a:cubicBezTo>
                    <a:pt x="0" y="18"/>
                    <a:pt x="20" y="0"/>
                    <a:pt x="44" y="0"/>
                  </a:cubicBezTo>
                  <a:cubicBezTo>
                    <a:pt x="70" y="0"/>
                    <a:pt x="87" y="19"/>
                    <a:pt x="87" y="46"/>
                  </a:cubicBezTo>
                  <a:close/>
                  <a:moveTo>
                    <a:pt x="17" y="47"/>
                  </a:moveTo>
                  <a:cubicBezTo>
                    <a:pt x="17" y="67"/>
                    <a:pt x="28" y="82"/>
                    <a:pt x="44" y="82"/>
                  </a:cubicBezTo>
                  <a:cubicBezTo>
                    <a:pt x="59" y="82"/>
                    <a:pt x="71" y="67"/>
                    <a:pt x="71" y="47"/>
                  </a:cubicBezTo>
                  <a:cubicBezTo>
                    <a:pt x="71" y="32"/>
                    <a:pt x="63" y="13"/>
                    <a:pt x="44" y="13"/>
                  </a:cubicBezTo>
                  <a:cubicBezTo>
                    <a:pt x="25" y="13"/>
                    <a:pt x="17" y="30"/>
                    <a:pt x="17" y="47"/>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3" name="Google Shape;2073;p50"/>
            <p:cNvSpPr/>
            <p:nvPr/>
          </p:nvSpPr>
          <p:spPr>
            <a:xfrm>
              <a:off x="3779594" y="2176821"/>
              <a:ext cx="14850" cy="33732"/>
            </a:xfrm>
            <a:custGeom>
              <a:rect b="b" l="l" r="r" t="t"/>
              <a:pathLst>
                <a:path extrusionOk="0" h="92" w="45">
                  <a:moveTo>
                    <a:pt x="1" y="30"/>
                  </a:moveTo>
                  <a:cubicBezTo>
                    <a:pt x="1" y="20"/>
                    <a:pt x="1" y="11"/>
                    <a:pt x="0" y="2"/>
                  </a:cubicBezTo>
                  <a:cubicBezTo>
                    <a:pt x="14" y="2"/>
                    <a:pt x="14" y="2"/>
                    <a:pt x="14" y="2"/>
                  </a:cubicBezTo>
                  <a:cubicBezTo>
                    <a:pt x="15" y="20"/>
                    <a:pt x="15" y="20"/>
                    <a:pt x="15" y="20"/>
                  </a:cubicBezTo>
                  <a:cubicBezTo>
                    <a:pt x="16" y="20"/>
                    <a:pt x="16" y="20"/>
                    <a:pt x="16" y="20"/>
                  </a:cubicBezTo>
                  <a:cubicBezTo>
                    <a:pt x="20" y="8"/>
                    <a:pt x="30" y="0"/>
                    <a:pt x="40" y="0"/>
                  </a:cubicBezTo>
                  <a:cubicBezTo>
                    <a:pt x="42" y="0"/>
                    <a:pt x="44" y="1"/>
                    <a:pt x="45" y="1"/>
                  </a:cubicBezTo>
                  <a:cubicBezTo>
                    <a:pt x="45" y="16"/>
                    <a:pt x="45" y="16"/>
                    <a:pt x="45" y="16"/>
                  </a:cubicBezTo>
                  <a:cubicBezTo>
                    <a:pt x="43" y="16"/>
                    <a:pt x="42" y="16"/>
                    <a:pt x="39" y="16"/>
                  </a:cubicBezTo>
                  <a:cubicBezTo>
                    <a:pt x="28" y="16"/>
                    <a:pt x="20" y="24"/>
                    <a:pt x="18" y="37"/>
                  </a:cubicBezTo>
                  <a:cubicBezTo>
                    <a:pt x="17" y="39"/>
                    <a:pt x="17" y="41"/>
                    <a:pt x="17" y="44"/>
                  </a:cubicBezTo>
                  <a:cubicBezTo>
                    <a:pt x="17" y="92"/>
                    <a:pt x="17" y="92"/>
                    <a:pt x="17" y="92"/>
                  </a:cubicBezTo>
                  <a:cubicBezTo>
                    <a:pt x="1" y="92"/>
                    <a:pt x="1" y="92"/>
                    <a:pt x="1" y="92"/>
                  </a:cubicBezTo>
                  <a:lnTo>
                    <a:pt x="1" y="3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4" name="Google Shape;2074;p50"/>
            <p:cNvSpPr/>
            <p:nvPr/>
          </p:nvSpPr>
          <p:spPr>
            <a:xfrm>
              <a:off x="3799149" y="2176821"/>
              <a:ext cx="24138" cy="34466"/>
            </a:xfrm>
            <a:custGeom>
              <a:rect b="b" l="l" r="r" t="t"/>
              <a:pathLst>
                <a:path extrusionOk="0" h="94" w="79">
                  <a:moveTo>
                    <a:pt x="15" y="50"/>
                  </a:moveTo>
                  <a:cubicBezTo>
                    <a:pt x="16" y="72"/>
                    <a:pt x="30" y="81"/>
                    <a:pt x="46" y="81"/>
                  </a:cubicBezTo>
                  <a:cubicBezTo>
                    <a:pt x="58" y="81"/>
                    <a:pt x="65" y="79"/>
                    <a:pt x="71" y="76"/>
                  </a:cubicBezTo>
                  <a:cubicBezTo>
                    <a:pt x="74" y="88"/>
                    <a:pt x="74" y="88"/>
                    <a:pt x="74" y="88"/>
                  </a:cubicBezTo>
                  <a:cubicBezTo>
                    <a:pt x="68" y="91"/>
                    <a:pt x="58" y="94"/>
                    <a:pt x="44" y="94"/>
                  </a:cubicBezTo>
                  <a:cubicBezTo>
                    <a:pt x="16" y="94"/>
                    <a:pt x="0" y="75"/>
                    <a:pt x="0" y="49"/>
                  </a:cubicBezTo>
                  <a:cubicBezTo>
                    <a:pt x="0" y="22"/>
                    <a:pt x="16" y="0"/>
                    <a:pt x="42" y="0"/>
                  </a:cubicBezTo>
                  <a:cubicBezTo>
                    <a:pt x="71" y="0"/>
                    <a:pt x="79" y="26"/>
                    <a:pt x="79" y="42"/>
                  </a:cubicBezTo>
                  <a:cubicBezTo>
                    <a:pt x="79" y="46"/>
                    <a:pt x="78" y="48"/>
                    <a:pt x="78" y="50"/>
                  </a:cubicBezTo>
                  <a:lnTo>
                    <a:pt x="15" y="50"/>
                  </a:lnTo>
                  <a:close/>
                  <a:moveTo>
                    <a:pt x="63" y="38"/>
                  </a:moveTo>
                  <a:cubicBezTo>
                    <a:pt x="63" y="28"/>
                    <a:pt x="59" y="12"/>
                    <a:pt x="41" y="12"/>
                  </a:cubicBezTo>
                  <a:cubicBezTo>
                    <a:pt x="24" y="12"/>
                    <a:pt x="17" y="27"/>
                    <a:pt x="16" y="38"/>
                  </a:cubicBezTo>
                  <a:lnTo>
                    <a:pt x="63" y="38"/>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5" name="Google Shape;2075;p50"/>
            <p:cNvSpPr/>
            <p:nvPr/>
          </p:nvSpPr>
          <p:spPr>
            <a:xfrm>
              <a:off x="3833371" y="2176821"/>
              <a:ext cx="43803" cy="33732"/>
            </a:xfrm>
            <a:custGeom>
              <a:rect b="b" l="l" r="r" t="t"/>
              <a:pathLst>
                <a:path extrusionOk="0" h="92" w="128">
                  <a:moveTo>
                    <a:pt x="1" y="27"/>
                  </a:moveTo>
                  <a:cubicBezTo>
                    <a:pt x="1" y="17"/>
                    <a:pt x="1" y="10"/>
                    <a:pt x="0" y="2"/>
                  </a:cubicBezTo>
                  <a:cubicBezTo>
                    <a:pt x="14" y="2"/>
                    <a:pt x="14" y="2"/>
                    <a:pt x="14" y="2"/>
                  </a:cubicBezTo>
                  <a:cubicBezTo>
                    <a:pt x="15" y="17"/>
                    <a:pt x="15" y="17"/>
                    <a:pt x="15" y="17"/>
                  </a:cubicBezTo>
                  <a:cubicBezTo>
                    <a:pt x="16" y="17"/>
                    <a:pt x="16" y="17"/>
                    <a:pt x="16" y="17"/>
                  </a:cubicBezTo>
                  <a:cubicBezTo>
                    <a:pt x="21" y="8"/>
                    <a:pt x="29" y="0"/>
                    <a:pt x="44" y="0"/>
                  </a:cubicBezTo>
                  <a:cubicBezTo>
                    <a:pt x="56" y="0"/>
                    <a:pt x="65" y="8"/>
                    <a:pt x="69" y="18"/>
                  </a:cubicBezTo>
                  <a:cubicBezTo>
                    <a:pt x="69" y="18"/>
                    <a:pt x="69" y="18"/>
                    <a:pt x="69" y="18"/>
                  </a:cubicBezTo>
                  <a:cubicBezTo>
                    <a:pt x="72" y="13"/>
                    <a:pt x="76" y="9"/>
                    <a:pt x="79" y="7"/>
                  </a:cubicBezTo>
                  <a:cubicBezTo>
                    <a:pt x="85" y="3"/>
                    <a:pt x="91" y="0"/>
                    <a:pt x="99" y="0"/>
                  </a:cubicBezTo>
                  <a:cubicBezTo>
                    <a:pt x="111" y="0"/>
                    <a:pt x="128" y="8"/>
                    <a:pt x="128" y="39"/>
                  </a:cubicBezTo>
                  <a:cubicBezTo>
                    <a:pt x="128" y="92"/>
                    <a:pt x="128" y="92"/>
                    <a:pt x="128" y="92"/>
                  </a:cubicBezTo>
                  <a:cubicBezTo>
                    <a:pt x="113" y="92"/>
                    <a:pt x="113" y="92"/>
                    <a:pt x="113" y="92"/>
                  </a:cubicBezTo>
                  <a:cubicBezTo>
                    <a:pt x="113" y="41"/>
                    <a:pt x="113" y="41"/>
                    <a:pt x="113" y="41"/>
                  </a:cubicBezTo>
                  <a:cubicBezTo>
                    <a:pt x="113" y="24"/>
                    <a:pt x="106" y="14"/>
                    <a:pt x="93" y="14"/>
                  </a:cubicBezTo>
                  <a:cubicBezTo>
                    <a:pt x="84" y="14"/>
                    <a:pt x="77" y="20"/>
                    <a:pt x="74" y="28"/>
                  </a:cubicBezTo>
                  <a:cubicBezTo>
                    <a:pt x="73" y="31"/>
                    <a:pt x="73" y="34"/>
                    <a:pt x="73" y="37"/>
                  </a:cubicBezTo>
                  <a:cubicBezTo>
                    <a:pt x="73" y="92"/>
                    <a:pt x="73" y="92"/>
                    <a:pt x="73" y="92"/>
                  </a:cubicBezTo>
                  <a:cubicBezTo>
                    <a:pt x="57" y="92"/>
                    <a:pt x="57" y="92"/>
                    <a:pt x="57" y="92"/>
                  </a:cubicBezTo>
                  <a:cubicBezTo>
                    <a:pt x="57" y="38"/>
                    <a:pt x="57" y="38"/>
                    <a:pt x="57" y="38"/>
                  </a:cubicBezTo>
                  <a:cubicBezTo>
                    <a:pt x="57" y="24"/>
                    <a:pt x="50" y="14"/>
                    <a:pt x="38" y="14"/>
                  </a:cubicBezTo>
                  <a:cubicBezTo>
                    <a:pt x="28" y="14"/>
                    <a:pt x="21" y="22"/>
                    <a:pt x="18" y="30"/>
                  </a:cubicBezTo>
                  <a:cubicBezTo>
                    <a:pt x="17" y="32"/>
                    <a:pt x="17" y="35"/>
                    <a:pt x="17" y="38"/>
                  </a:cubicBezTo>
                  <a:cubicBezTo>
                    <a:pt x="17" y="92"/>
                    <a:pt x="17" y="92"/>
                    <a:pt x="17" y="92"/>
                  </a:cubicBezTo>
                  <a:cubicBezTo>
                    <a:pt x="1" y="92"/>
                    <a:pt x="1" y="92"/>
                    <a:pt x="1" y="92"/>
                  </a:cubicBezTo>
                  <a:lnTo>
                    <a:pt x="1"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6" name="Google Shape;2076;p50"/>
            <p:cNvSpPr/>
            <p:nvPr/>
          </p:nvSpPr>
          <p:spPr>
            <a:xfrm>
              <a:off x="3901813" y="2162155"/>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7" name="Google Shape;2077;p50"/>
            <p:cNvSpPr/>
            <p:nvPr/>
          </p:nvSpPr>
          <p:spPr>
            <a:xfrm>
              <a:off x="3916479" y="2176821"/>
              <a:ext cx="34282" cy="43803"/>
            </a:xfrm>
            <a:custGeom>
              <a:rect b="b" l="l" r="r" t="t"/>
              <a:pathLst>
                <a:path extrusionOk="0" h="128" w="85">
                  <a:moveTo>
                    <a:pt x="1" y="32"/>
                  </a:moveTo>
                  <a:cubicBezTo>
                    <a:pt x="1" y="20"/>
                    <a:pt x="0" y="11"/>
                    <a:pt x="0" y="2"/>
                  </a:cubicBezTo>
                  <a:cubicBezTo>
                    <a:pt x="15" y="2"/>
                    <a:pt x="15" y="2"/>
                    <a:pt x="15" y="2"/>
                  </a:cubicBezTo>
                  <a:cubicBezTo>
                    <a:pt x="15" y="18"/>
                    <a:pt x="15" y="18"/>
                    <a:pt x="15" y="18"/>
                  </a:cubicBezTo>
                  <a:cubicBezTo>
                    <a:pt x="16" y="18"/>
                    <a:pt x="16" y="18"/>
                    <a:pt x="16" y="18"/>
                  </a:cubicBezTo>
                  <a:cubicBezTo>
                    <a:pt x="22" y="7"/>
                    <a:pt x="33" y="0"/>
                    <a:pt x="47" y="0"/>
                  </a:cubicBezTo>
                  <a:cubicBezTo>
                    <a:pt x="69" y="0"/>
                    <a:pt x="85" y="19"/>
                    <a:pt x="85" y="46"/>
                  </a:cubicBezTo>
                  <a:cubicBezTo>
                    <a:pt x="85" y="78"/>
                    <a:pt x="66" y="94"/>
                    <a:pt x="45" y="94"/>
                  </a:cubicBezTo>
                  <a:cubicBezTo>
                    <a:pt x="33" y="94"/>
                    <a:pt x="23" y="89"/>
                    <a:pt x="17" y="80"/>
                  </a:cubicBezTo>
                  <a:cubicBezTo>
                    <a:pt x="17" y="80"/>
                    <a:pt x="17" y="80"/>
                    <a:pt x="17" y="80"/>
                  </a:cubicBezTo>
                  <a:cubicBezTo>
                    <a:pt x="17" y="128"/>
                    <a:pt x="17" y="128"/>
                    <a:pt x="17" y="128"/>
                  </a:cubicBezTo>
                  <a:cubicBezTo>
                    <a:pt x="1" y="128"/>
                    <a:pt x="1" y="128"/>
                    <a:pt x="1" y="128"/>
                  </a:cubicBezTo>
                  <a:lnTo>
                    <a:pt x="1" y="32"/>
                  </a:lnTo>
                  <a:close/>
                  <a:moveTo>
                    <a:pt x="17" y="55"/>
                  </a:moveTo>
                  <a:cubicBezTo>
                    <a:pt x="17" y="58"/>
                    <a:pt x="17" y="60"/>
                    <a:pt x="18" y="62"/>
                  </a:cubicBezTo>
                  <a:cubicBezTo>
                    <a:pt x="21" y="73"/>
                    <a:pt x="30" y="81"/>
                    <a:pt x="42" y="81"/>
                  </a:cubicBezTo>
                  <a:cubicBezTo>
                    <a:pt x="59" y="81"/>
                    <a:pt x="69" y="67"/>
                    <a:pt x="69" y="47"/>
                  </a:cubicBezTo>
                  <a:cubicBezTo>
                    <a:pt x="69" y="29"/>
                    <a:pt x="60" y="13"/>
                    <a:pt x="42" y="13"/>
                  </a:cubicBezTo>
                  <a:cubicBezTo>
                    <a:pt x="31" y="13"/>
                    <a:pt x="21" y="21"/>
                    <a:pt x="18" y="33"/>
                  </a:cubicBezTo>
                  <a:cubicBezTo>
                    <a:pt x="17" y="35"/>
                    <a:pt x="17" y="38"/>
                    <a:pt x="17" y="40"/>
                  </a:cubicBezTo>
                  <a:lnTo>
                    <a:pt x="17" y="55"/>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8" name="Google Shape;2078;p50"/>
            <p:cNvSpPr/>
            <p:nvPr/>
          </p:nvSpPr>
          <p:spPr>
            <a:xfrm>
              <a:off x="3955589" y="2176821"/>
              <a:ext cx="19469" cy="34466"/>
            </a:xfrm>
            <a:custGeom>
              <a:rect b="b" l="l" r="r" t="t"/>
              <a:pathLst>
                <a:path extrusionOk="0" h="94" w="59">
                  <a:moveTo>
                    <a:pt x="5" y="75"/>
                  </a:moveTo>
                  <a:cubicBezTo>
                    <a:pt x="9" y="78"/>
                    <a:pt x="18" y="82"/>
                    <a:pt x="26" y="82"/>
                  </a:cubicBezTo>
                  <a:cubicBezTo>
                    <a:pt x="38" y="82"/>
                    <a:pt x="43" y="76"/>
                    <a:pt x="43" y="68"/>
                  </a:cubicBezTo>
                  <a:cubicBezTo>
                    <a:pt x="43" y="61"/>
                    <a:pt x="39" y="56"/>
                    <a:pt x="27" y="52"/>
                  </a:cubicBezTo>
                  <a:cubicBezTo>
                    <a:pt x="11" y="46"/>
                    <a:pt x="3" y="37"/>
                    <a:pt x="3" y="27"/>
                  </a:cubicBezTo>
                  <a:cubicBezTo>
                    <a:pt x="3" y="12"/>
                    <a:pt x="15" y="0"/>
                    <a:pt x="34" y="0"/>
                  </a:cubicBezTo>
                  <a:cubicBezTo>
                    <a:pt x="43" y="0"/>
                    <a:pt x="51" y="3"/>
                    <a:pt x="56" y="6"/>
                  </a:cubicBezTo>
                  <a:cubicBezTo>
                    <a:pt x="52" y="18"/>
                    <a:pt x="52" y="18"/>
                    <a:pt x="52" y="18"/>
                  </a:cubicBezTo>
                  <a:cubicBezTo>
                    <a:pt x="48" y="15"/>
                    <a:pt x="42" y="13"/>
                    <a:pt x="33" y="13"/>
                  </a:cubicBezTo>
                  <a:cubicBezTo>
                    <a:pt x="24" y="13"/>
                    <a:pt x="19" y="18"/>
                    <a:pt x="19" y="25"/>
                  </a:cubicBezTo>
                  <a:cubicBezTo>
                    <a:pt x="19" y="32"/>
                    <a:pt x="24" y="35"/>
                    <a:pt x="36" y="40"/>
                  </a:cubicBezTo>
                  <a:cubicBezTo>
                    <a:pt x="51" y="46"/>
                    <a:pt x="59" y="54"/>
                    <a:pt x="59" y="67"/>
                  </a:cubicBezTo>
                  <a:cubicBezTo>
                    <a:pt x="59" y="83"/>
                    <a:pt x="47" y="94"/>
                    <a:pt x="26" y="94"/>
                  </a:cubicBezTo>
                  <a:cubicBezTo>
                    <a:pt x="16" y="94"/>
                    <a:pt x="7" y="91"/>
                    <a:pt x="0" y="87"/>
                  </a:cubicBezTo>
                  <a:lnTo>
                    <a:pt x="5" y="75"/>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9" name="Google Shape;2079;p50"/>
            <p:cNvSpPr/>
            <p:nvPr/>
          </p:nvSpPr>
          <p:spPr>
            <a:xfrm>
              <a:off x="3984921" y="2176821"/>
              <a:ext cx="24150" cy="33732"/>
            </a:xfrm>
            <a:custGeom>
              <a:rect b="b" l="l" r="r" t="t"/>
              <a:pathLst>
                <a:path extrusionOk="0" h="92" w="76">
                  <a:moveTo>
                    <a:pt x="76" y="65"/>
                  </a:moveTo>
                  <a:cubicBezTo>
                    <a:pt x="76" y="75"/>
                    <a:pt x="76" y="83"/>
                    <a:pt x="76" y="90"/>
                  </a:cubicBezTo>
                  <a:cubicBezTo>
                    <a:pt x="62" y="90"/>
                    <a:pt x="62" y="90"/>
                    <a:pt x="62" y="90"/>
                  </a:cubicBezTo>
                  <a:cubicBezTo>
                    <a:pt x="61" y="75"/>
                    <a:pt x="61" y="75"/>
                    <a:pt x="61" y="75"/>
                  </a:cubicBezTo>
                  <a:cubicBezTo>
                    <a:pt x="61" y="75"/>
                    <a:pt x="61" y="75"/>
                    <a:pt x="61" y="75"/>
                  </a:cubicBezTo>
                  <a:cubicBezTo>
                    <a:pt x="56" y="82"/>
                    <a:pt x="47" y="92"/>
                    <a:pt x="31" y="92"/>
                  </a:cubicBezTo>
                  <a:cubicBezTo>
                    <a:pt x="17" y="92"/>
                    <a:pt x="0" y="84"/>
                    <a:pt x="0" y="53"/>
                  </a:cubicBezTo>
                  <a:cubicBezTo>
                    <a:pt x="0" y="0"/>
                    <a:pt x="0" y="0"/>
                    <a:pt x="0" y="0"/>
                  </a:cubicBezTo>
                  <a:cubicBezTo>
                    <a:pt x="16" y="0"/>
                    <a:pt x="16" y="0"/>
                    <a:pt x="16" y="0"/>
                  </a:cubicBezTo>
                  <a:cubicBezTo>
                    <a:pt x="16" y="50"/>
                    <a:pt x="16" y="50"/>
                    <a:pt x="16" y="50"/>
                  </a:cubicBezTo>
                  <a:cubicBezTo>
                    <a:pt x="16" y="67"/>
                    <a:pt x="22" y="78"/>
                    <a:pt x="36" y="78"/>
                  </a:cubicBezTo>
                  <a:cubicBezTo>
                    <a:pt x="47" y="78"/>
                    <a:pt x="55" y="71"/>
                    <a:pt x="58" y="64"/>
                  </a:cubicBezTo>
                  <a:cubicBezTo>
                    <a:pt x="59" y="61"/>
                    <a:pt x="59" y="58"/>
                    <a:pt x="59" y="55"/>
                  </a:cubicBezTo>
                  <a:cubicBezTo>
                    <a:pt x="59" y="0"/>
                    <a:pt x="59" y="0"/>
                    <a:pt x="59" y="0"/>
                  </a:cubicBezTo>
                  <a:cubicBezTo>
                    <a:pt x="76" y="0"/>
                    <a:pt x="76" y="0"/>
                    <a:pt x="76" y="0"/>
                  </a:cubicBezTo>
                  <a:lnTo>
                    <a:pt x="76" y="65"/>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0" name="Google Shape;2080;p50"/>
            <p:cNvSpPr/>
            <p:nvPr/>
          </p:nvSpPr>
          <p:spPr>
            <a:xfrm>
              <a:off x="4019142" y="2176821"/>
              <a:ext cx="48496" cy="33732"/>
            </a:xfrm>
            <a:custGeom>
              <a:rect b="b" l="l" r="r" t="t"/>
              <a:pathLst>
                <a:path extrusionOk="0" h="92" w="128">
                  <a:moveTo>
                    <a:pt x="0" y="27"/>
                  </a:moveTo>
                  <a:cubicBezTo>
                    <a:pt x="0" y="17"/>
                    <a:pt x="0" y="10"/>
                    <a:pt x="0" y="2"/>
                  </a:cubicBezTo>
                  <a:cubicBezTo>
                    <a:pt x="14" y="2"/>
                    <a:pt x="14" y="2"/>
                    <a:pt x="14" y="2"/>
                  </a:cubicBezTo>
                  <a:cubicBezTo>
                    <a:pt x="15" y="17"/>
                    <a:pt x="15" y="17"/>
                    <a:pt x="15" y="17"/>
                  </a:cubicBezTo>
                  <a:cubicBezTo>
                    <a:pt x="15" y="17"/>
                    <a:pt x="15" y="17"/>
                    <a:pt x="15" y="17"/>
                  </a:cubicBezTo>
                  <a:cubicBezTo>
                    <a:pt x="20" y="8"/>
                    <a:pt x="29" y="0"/>
                    <a:pt x="43" y="0"/>
                  </a:cubicBezTo>
                  <a:cubicBezTo>
                    <a:pt x="55" y="0"/>
                    <a:pt x="65" y="8"/>
                    <a:pt x="69" y="18"/>
                  </a:cubicBezTo>
                  <a:cubicBezTo>
                    <a:pt x="69" y="18"/>
                    <a:pt x="69" y="18"/>
                    <a:pt x="69" y="18"/>
                  </a:cubicBezTo>
                  <a:cubicBezTo>
                    <a:pt x="72" y="13"/>
                    <a:pt x="75" y="9"/>
                    <a:pt x="79" y="7"/>
                  </a:cubicBezTo>
                  <a:cubicBezTo>
                    <a:pt x="84" y="3"/>
                    <a:pt x="90" y="0"/>
                    <a:pt x="99" y="0"/>
                  </a:cubicBezTo>
                  <a:cubicBezTo>
                    <a:pt x="110" y="0"/>
                    <a:pt x="128" y="8"/>
                    <a:pt x="128" y="39"/>
                  </a:cubicBezTo>
                  <a:cubicBezTo>
                    <a:pt x="128" y="92"/>
                    <a:pt x="128" y="92"/>
                    <a:pt x="128" y="92"/>
                  </a:cubicBezTo>
                  <a:cubicBezTo>
                    <a:pt x="112" y="92"/>
                    <a:pt x="112" y="92"/>
                    <a:pt x="112" y="92"/>
                  </a:cubicBezTo>
                  <a:cubicBezTo>
                    <a:pt x="112" y="41"/>
                    <a:pt x="112" y="41"/>
                    <a:pt x="112" y="41"/>
                  </a:cubicBezTo>
                  <a:cubicBezTo>
                    <a:pt x="112" y="24"/>
                    <a:pt x="106" y="14"/>
                    <a:pt x="93" y="14"/>
                  </a:cubicBezTo>
                  <a:cubicBezTo>
                    <a:pt x="84" y="14"/>
                    <a:pt x="76" y="20"/>
                    <a:pt x="74" y="28"/>
                  </a:cubicBezTo>
                  <a:cubicBezTo>
                    <a:pt x="73" y="31"/>
                    <a:pt x="72" y="34"/>
                    <a:pt x="72" y="37"/>
                  </a:cubicBezTo>
                  <a:cubicBezTo>
                    <a:pt x="72" y="92"/>
                    <a:pt x="72" y="92"/>
                    <a:pt x="72" y="92"/>
                  </a:cubicBezTo>
                  <a:cubicBezTo>
                    <a:pt x="56" y="92"/>
                    <a:pt x="56" y="92"/>
                    <a:pt x="56" y="92"/>
                  </a:cubicBezTo>
                  <a:cubicBezTo>
                    <a:pt x="56" y="38"/>
                    <a:pt x="56" y="38"/>
                    <a:pt x="56" y="38"/>
                  </a:cubicBezTo>
                  <a:cubicBezTo>
                    <a:pt x="56" y="24"/>
                    <a:pt x="50" y="14"/>
                    <a:pt x="38" y="14"/>
                  </a:cubicBezTo>
                  <a:cubicBezTo>
                    <a:pt x="28" y="14"/>
                    <a:pt x="20" y="22"/>
                    <a:pt x="18" y="30"/>
                  </a:cubicBezTo>
                  <a:cubicBezTo>
                    <a:pt x="17" y="32"/>
                    <a:pt x="16" y="35"/>
                    <a:pt x="16" y="38"/>
                  </a:cubicBezTo>
                  <a:cubicBezTo>
                    <a:pt x="16" y="92"/>
                    <a:pt x="16" y="92"/>
                    <a:pt x="16" y="92"/>
                  </a:cubicBezTo>
                  <a:cubicBezTo>
                    <a:pt x="0" y="92"/>
                    <a:pt x="0" y="92"/>
                    <a:pt x="0" y="92"/>
                  </a:cubicBezTo>
                  <a:lnTo>
                    <a:pt x="0" y="2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81" name="Google Shape;2081;p50"/>
          <p:cNvGrpSpPr/>
          <p:nvPr/>
        </p:nvGrpSpPr>
        <p:grpSpPr>
          <a:xfrm>
            <a:off x="6440202" y="3290623"/>
            <a:ext cx="578532" cy="327524"/>
            <a:chOff x="1364559" y="323982"/>
            <a:chExt cx="2034935" cy="1152038"/>
          </a:xfrm>
        </p:grpSpPr>
        <p:sp>
          <p:nvSpPr>
            <p:cNvPr id="2082" name="Google Shape;2082;p50"/>
            <p:cNvSpPr/>
            <p:nvPr/>
          </p:nvSpPr>
          <p:spPr>
            <a:xfrm>
              <a:off x="1364559" y="323982"/>
              <a:ext cx="2034935" cy="1152038"/>
            </a:xfrm>
            <a:custGeom>
              <a:rect b="b" l="l" r="r" t="t"/>
              <a:pathLst>
                <a:path extrusionOk="0" h="3142" w="5550">
                  <a:moveTo>
                    <a:pt x="4862" y="3142"/>
                  </a:moveTo>
                  <a:cubicBezTo>
                    <a:pt x="689" y="3142"/>
                    <a:pt x="689" y="3142"/>
                    <a:pt x="689" y="3142"/>
                  </a:cubicBezTo>
                  <a:cubicBezTo>
                    <a:pt x="308" y="3142"/>
                    <a:pt x="0" y="2834"/>
                    <a:pt x="0" y="2454"/>
                  </a:cubicBezTo>
                  <a:cubicBezTo>
                    <a:pt x="0" y="688"/>
                    <a:pt x="0" y="688"/>
                    <a:pt x="0" y="688"/>
                  </a:cubicBezTo>
                  <a:cubicBezTo>
                    <a:pt x="0" y="308"/>
                    <a:pt x="308" y="0"/>
                    <a:pt x="689" y="0"/>
                  </a:cubicBezTo>
                  <a:cubicBezTo>
                    <a:pt x="4862" y="0"/>
                    <a:pt x="4862" y="0"/>
                    <a:pt x="4862" y="0"/>
                  </a:cubicBezTo>
                  <a:cubicBezTo>
                    <a:pt x="5242" y="0"/>
                    <a:pt x="5550" y="308"/>
                    <a:pt x="5550" y="688"/>
                  </a:cubicBezTo>
                  <a:cubicBezTo>
                    <a:pt x="5550" y="2454"/>
                    <a:pt x="5550" y="2454"/>
                    <a:pt x="5550" y="2454"/>
                  </a:cubicBezTo>
                  <a:cubicBezTo>
                    <a:pt x="5550" y="2834"/>
                    <a:pt x="5242" y="3142"/>
                    <a:pt x="4862" y="3142"/>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3" name="Google Shape;2083;p50"/>
            <p:cNvSpPr/>
            <p:nvPr/>
          </p:nvSpPr>
          <p:spPr>
            <a:xfrm>
              <a:off x="1447667" y="392425"/>
              <a:ext cx="998768" cy="998775"/>
            </a:xfrm>
            <a:custGeom>
              <a:rect b="b" l="l" r="r" t="t"/>
              <a:pathLst>
                <a:path extrusionOk="0" h="2724" w="2724">
                  <a:moveTo>
                    <a:pt x="2694" y="2724"/>
                  </a:moveTo>
                  <a:cubicBezTo>
                    <a:pt x="31" y="2724"/>
                    <a:pt x="31" y="2724"/>
                    <a:pt x="31" y="2724"/>
                  </a:cubicBezTo>
                  <a:cubicBezTo>
                    <a:pt x="14" y="2724"/>
                    <a:pt x="0" y="2710"/>
                    <a:pt x="0" y="2694"/>
                  </a:cubicBezTo>
                  <a:cubicBezTo>
                    <a:pt x="0" y="31"/>
                    <a:pt x="0" y="31"/>
                    <a:pt x="0" y="31"/>
                  </a:cubicBezTo>
                  <a:cubicBezTo>
                    <a:pt x="0" y="14"/>
                    <a:pt x="14" y="0"/>
                    <a:pt x="31" y="0"/>
                  </a:cubicBezTo>
                  <a:cubicBezTo>
                    <a:pt x="2694" y="0"/>
                    <a:pt x="2694" y="0"/>
                    <a:pt x="2694" y="0"/>
                  </a:cubicBezTo>
                  <a:cubicBezTo>
                    <a:pt x="2710" y="0"/>
                    <a:pt x="2724" y="14"/>
                    <a:pt x="2724" y="31"/>
                  </a:cubicBezTo>
                  <a:cubicBezTo>
                    <a:pt x="2724" y="2694"/>
                    <a:pt x="2724" y="2694"/>
                    <a:pt x="2724" y="2694"/>
                  </a:cubicBezTo>
                  <a:cubicBezTo>
                    <a:pt x="2724" y="2710"/>
                    <a:pt x="2710" y="2724"/>
                    <a:pt x="2694" y="2724"/>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4" name="Google Shape;2084;p50"/>
            <p:cNvSpPr/>
            <p:nvPr/>
          </p:nvSpPr>
          <p:spPr>
            <a:xfrm>
              <a:off x="1745880" y="812858"/>
              <a:ext cx="659612" cy="435956"/>
            </a:xfrm>
            <a:custGeom>
              <a:rect b="b" l="l" r="r" t="t"/>
              <a:pathLst>
                <a:path extrusionOk="0" h="1189" w="1799">
                  <a:moveTo>
                    <a:pt x="329" y="390"/>
                  </a:moveTo>
                  <a:cubicBezTo>
                    <a:pt x="410" y="373"/>
                    <a:pt x="485" y="383"/>
                    <a:pt x="552" y="409"/>
                  </a:cubicBezTo>
                  <a:cubicBezTo>
                    <a:pt x="590" y="199"/>
                    <a:pt x="764" y="37"/>
                    <a:pt x="980" y="18"/>
                  </a:cubicBezTo>
                  <a:cubicBezTo>
                    <a:pt x="1186" y="0"/>
                    <a:pt x="1376" y="126"/>
                    <a:pt x="1461" y="315"/>
                  </a:cubicBezTo>
                  <a:cubicBezTo>
                    <a:pt x="1507" y="416"/>
                    <a:pt x="1508" y="510"/>
                    <a:pt x="1490" y="597"/>
                  </a:cubicBezTo>
                  <a:cubicBezTo>
                    <a:pt x="1494" y="596"/>
                    <a:pt x="1498" y="595"/>
                    <a:pt x="1503" y="595"/>
                  </a:cubicBezTo>
                  <a:cubicBezTo>
                    <a:pt x="1666" y="595"/>
                    <a:pt x="1799" y="728"/>
                    <a:pt x="1799" y="892"/>
                  </a:cubicBezTo>
                  <a:cubicBezTo>
                    <a:pt x="1799" y="1053"/>
                    <a:pt x="1671" y="1183"/>
                    <a:pt x="1512" y="1188"/>
                  </a:cubicBezTo>
                  <a:cubicBezTo>
                    <a:pt x="1512" y="1188"/>
                    <a:pt x="1512" y="1188"/>
                    <a:pt x="1512" y="1188"/>
                  </a:cubicBezTo>
                  <a:cubicBezTo>
                    <a:pt x="1510" y="1188"/>
                    <a:pt x="1510" y="1188"/>
                    <a:pt x="1510" y="1188"/>
                  </a:cubicBezTo>
                  <a:cubicBezTo>
                    <a:pt x="1507" y="1188"/>
                    <a:pt x="1505" y="1189"/>
                    <a:pt x="1503" y="1189"/>
                  </a:cubicBezTo>
                  <a:cubicBezTo>
                    <a:pt x="1500" y="1189"/>
                    <a:pt x="1498" y="1188"/>
                    <a:pt x="1495" y="1188"/>
                  </a:cubicBezTo>
                  <a:cubicBezTo>
                    <a:pt x="419" y="1188"/>
                    <a:pt x="419" y="1188"/>
                    <a:pt x="419" y="1188"/>
                  </a:cubicBezTo>
                  <a:cubicBezTo>
                    <a:pt x="419" y="1188"/>
                    <a:pt x="419" y="1188"/>
                    <a:pt x="419" y="1188"/>
                  </a:cubicBezTo>
                  <a:cubicBezTo>
                    <a:pt x="416" y="1188"/>
                    <a:pt x="412" y="1189"/>
                    <a:pt x="408" y="1189"/>
                  </a:cubicBezTo>
                  <a:cubicBezTo>
                    <a:pt x="189" y="1189"/>
                    <a:pt x="11" y="1014"/>
                    <a:pt x="5" y="796"/>
                  </a:cubicBezTo>
                  <a:cubicBezTo>
                    <a:pt x="0" y="603"/>
                    <a:pt x="140" y="431"/>
                    <a:pt x="329" y="39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5" name="Google Shape;2085;p50"/>
            <p:cNvSpPr/>
            <p:nvPr/>
          </p:nvSpPr>
          <p:spPr>
            <a:xfrm>
              <a:off x="1677438" y="627085"/>
              <a:ext cx="354922" cy="325592"/>
            </a:xfrm>
            <a:custGeom>
              <a:rect b="b" l="l" r="r" t="t"/>
              <a:pathLst>
                <a:path extrusionOk="0" h="888" w="968">
                  <a:moveTo>
                    <a:pt x="968" y="444"/>
                  </a:moveTo>
                  <a:cubicBezTo>
                    <a:pt x="812" y="502"/>
                    <a:pt x="693" y="638"/>
                    <a:pt x="662" y="808"/>
                  </a:cubicBezTo>
                  <a:cubicBezTo>
                    <a:pt x="617" y="791"/>
                    <a:pt x="569" y="780"/>
                    <a:pt x="519" y="780"/>
                  </a:cubicBezTo>
                  <a:cubicBezTo>
                    <a:pt x="413" y="780"/>
                    <a:pt x="316" y="821"/>
                    <a:pt x="244" y="888"/>
                  </a:cubicBezTo>
                  <a:cubicBezTo>
                    <a:pt x="189" y="839"/>
                    <a:pt x="146" y="772"/>
                    <a:pt x="121" y="697"/>
                  </a:cubicBezTo>
                  <a:cubicBezTo>
                    <a:pt x="0" y="341"/>
                    <a:pt x="368" y="0"/>
                    <a:pt x="713" y="148"/>
                  </a:cubicBezTo>
                  <a:cubicBezTo>
                    <a:pt x="838" y="201"/>
                    <a:pt x="934" y="310"/>
                    <a:pt x="968" y="444"/>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6" name="Google Shape;2086;p50"/>
            <p:cNvSpPr/>
            <p:nvPr/>
          </p:nvSpPr>
          <p:spPr>
            <a:xfrm>
              <a:off x="1511221" y="465756"/>
              <a:ext cx="635413" cy="635784"/>
            </a:xfrm>
            <a:custGeom>
              <a:rect b="b" l="l" r="r" t="t"/>
              <a:pathLst>
                <a:path extrusionOk="0" h="1734" w="1733">
                  <a:moveTo>
                    <a:pt x="1004" y="0"/>
                  </a:moveTo>
                  <a:cubicBezTo>
                    <a:pt x="1004" y="0"/>
                    <a:pt x="1004" y="0"/>
                    <a:pt x="1004" y="0"/>
                  </a:cubicBezTo>
                  <a:cubicBezTo>
                    <a:pt x="1031" y="0"/>
                    <a:pt x="1053" y="22"/>
                    <a:pt x="1053" y="49"/>
                  </a:cubicBezTo>
                  <a:cubicBezTo>
                    <a:pt x="1053" y="406"/>
                    <a:pt x="1053" y="406"/>
                    <a:pt x="1053" y="406"/>
                  </a:cubicBezTo>
                  <a:cubicBezTo>
                    <a:pt x="1053" y="432"/>
                    <a:pt x="1031" y="454"/>
                    <a:pt x="1004" y="454"/>
                  </a:cubicBezTo>
                  <a:cubicBezTo>
                    <a:pt x="978" y="454"/>
                    <a:pt x="956" y="432"/>
                    <a:pt x="956" y="406"/>
                  </a:cubicBezTo>
                  <a:cubicBezTo>
                    <a:pt x="956" y="49"/>
                    <a:pt x="956" y="49"/>
                    <a:pt x="956" y="49"/>
                  </a:cubicBezTo>
                  <a:cubicBezTo>
                    <a:pt x="956" y="22"/>
                    <a:pt x="978" y="0"/>
                    <a:pt x="1004" y="0"/>
                  </a:cubicBezTo>
                  <a:close/>
                  <a:moveTo>
                    <a:pt x="1714" y="295"/>
                  </a:moveTo>
                  <a:cubicBezTo>
                    <a:pt x="1714" y="295"/>
                    <a:pt x="1714" y="295"/>
                    <a:pt x="1714" y="295"/>
                  </a:cubicBezTo>
                  <a:cubicBezTo>
                    <a:pt x="1696" y="276"/>
                    <a:pt x="1665" y="276"/>
                    <a:pt x="1646" y="295"/>
                  </a:cubicBezTo>
                  <a:cubicBezTo>
                    <a:pt x="1394" y="547"/>
                    <a:pt x="1394" y="547"/>
                    <a:pt x="1394" y="547"/>
                  </a:cubicBezTo>
                  <a:cubicBezTo>
                    <a:pt x="1375" y="566"/>
                    <a:pt x="1375" y="596"/>
                    <a:pt x="1394" y="615"/>
                  </a:cubicBezTo>
                  <a:cubicBezTo>
                    <a:pt x="1413" y="634"/>
                    <a:pt x="1443" y="634"/>
                    <a:pt x="1462" y="615"/>
                  </a:cubicBezTo>
                  <a:cubicBezTo>
                    <a:pt x="1714" y="363"/>
                    <a:pt x="1714" y="363"/>
                    <a:pt x="1714" y="363"/>
                  </a:cubicBezTo>
                  <a:cubicBezTo>
                    <a:pt x="1733" y="344"/>
                    <a:pt x="1733" y="313"/>
                    <a:pt x="1714" y="295"/>
                  </a:cubicBezTo>
                  <a:close/>
                  <a:moveTo>
                    <a:pt x="294" y="1715"/>
                  </a:moveTo>
                  <a:cubicBezTo>
                    <a:pt x="294" y="1715"/>
                    <a:pt x="294" y="1715"/>
                    <a:pt x="294" y="1715"/>
                  </a:cubicBezTo>
                  <a:cubicBezTo>
                    <a:pt x="313" y="1734"/>
                    <a:pt x="344" y="1734"/>
                    <a:pt x="363" y="1715"/>
                  </a:cubicBezTo>
                  <a:cubicBezTo>
                    <a:pt x="615" y="1462"/>
                    <a:pt x="615" y="1462"/>
                    <a:pt x="615" y="1462"/>
                  </a:cubicBezTo>
                  <a:cubicBezTo>
                    <a:pt x="634" y="1444"/>
                    <a:pt x="634" y="1413"/>
                    <a:pt x="615" y="1394"/>
                  </a:cubicBezTo>
                  <a:cubicBezTo>
                    <a:pt x="596" y="1375"/>
                    <a:pt x="565" y="1375"/>
                    <a:pt x="547" y="1394"/>
                  </a:cubicBezTo>
                  <a:cubicBezTo>
                    <a:pt x="294" y="1646"/>
                    <a:pt x="294" y="1646"/>
                    <a:pt x="294" y="1646"/>
                  </a:cubicBezTo>
                  <a:cubicBezTo>
                    <a:pt x="275" y="1665"/>
                    <a:pt x="275" y="1696"/>
                    <a:pt x="294" y="1715"/>
                  </a:cubicBezTo>
                  <a:close/>
                  <a:moveTo>
                    <a:pt x="405" y="956"/>
                  </a:moveTo>
                  <a:cubicBezTo>
                    <a:pt x="48" y="956"/>
                    <a:pt x="48" y="956"/>
                    <a:pt x="48" y="956"/>
                  </a:cubicBezTo>
                  <a:cubicBezTo>
                    <a:pt x="22" y="956"/>
                    <a:pt x="0" y="978"/>
                    <a:pt x="0" y="1005"/>
                  </a:cubicBezTo>
                  <a:cubicBezTo>
                    <a:pt x="0" y="1031"/>
                    <a:pt x="22" y="1053"/>
                    <a:pt x="48" y="1053"/>
                  </a:cubicBezTo>
                  <a:cubicBezTo>
                    <a:pt x="405" y="1053"/>
                    <a:pt x="405" y="1053"/>
                    <a:pt x="405" y="1053"/>
                  </a:cubicBezTo>
                  <a:cubicBezTo>
                    <a:pt x="432" y="1053"/>
                    <a:pt x="454" y="1031"/>
                    <a:pt x="454" y="1005"/>
                  </a:cubicBezTo>
                  <a:cubicBezTo>
                    <a:pt x="454" y="978"/>
                    <a:pt x="432" y="956"/>
                    <a:pt x="405" y="956"/>
                  </a:cubicBezTo>
                  <a:close/>
                  <a:moveTo>
                    <a:pt x="294" y="363"/>
                  </a:moveTo>
                  <a:cubicBezTo>
                    <a:pt x="547" y="615"/>
                    <a:pt x="547" y="615"/>
                    <a:pt x="547" y="615"/>
                  </a:cubicBezTo>
                  <a:cubicBezTo>
                    <a:pt x="565" y="634"/>
                    <a:pt x="596" y="634"/>
                    <a:pt x="615" y="615"/>
                  </a:cubicBezTo>
                  <a:cubicBezTo>
                    <a:pt x="634" y="596"/>
                    <a:pt x="634" y="566"/>
                    <a:pt x="615" y="547"/>
                  </a:cubicBezTo>
                  <a:cubicBezTo>
                    <a:pt x="363" y="295"/>
                    <a:pt x="363" y="295"/>
                    <a:pt x="363" y="295"/>
                  </a:cubicBezTo>
                  <a:cubicBezTo>
                    <a:pt x="344" y="276"/>
                    <a:pt x="313" y="276"/>
                    <a:pt x="294" y="295"/>
                  </a:cubicBezTo>
                  <a:cubicBezTo>
                    <a:pt x="275" y="313"/>
                    <a:pt x="275" y="344"/>
                    <a:pt x="294" y="363"/>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7" name="Google Shape;2087;p50"/>
            <p:cNvSpPr/>
            <p:nvPr/>
          </p:nvSpPr>
          <p:spPr>
            <a:xfrm>
              <a:off x="2537856" y="671084"/>
              <a:ext cx="94230" cy="150330"/>
            </a:xfrm>
            <a:custGeom>
              <a:rect b="b" l="l" r="r" t="t"/>
              <a:pathLst>
                <a:path extrusionOk="0" h="410" w="257">
                  <a:moveTo>
                    <a:pt x="0" y="410"/>
                  </a:moveTo>
                  <a:cubicBezTo>
                    <a:pt x="0" y="376"/>
                    <a:pt x="0" y="376"/>
                    <a:pt x="0" y="376"/>
                  </a:cubicBezTo>
                  <a:cubicBezTo>
                    <a:pt x="43" y="335"/>
                    <a:pt x="43" y="335"/>
                    <a:pt x="43" y="335"/>
                  </a:cubicBezTo>
                  <a:cubicBezTo>
                    <a:pt x="145" y="237"/>
                    <a:pt x="192" y="185"/>
                    <a:pt x="192" y="124"/>
                  </a:cubicBezTo>
                  <a:cubicBezTo>
                    <a:pt x="192" y="83"/>
                    <a:pt x="173" y="46"/>
                    <a:pt x="113" y="46"/>
                  </a:cubicBezTo>
                  <a:cubicBezTo>
                    <a:pt x="76" y="46"/>
                    <a:pt x="46" y="64"/>
                    <a:pt x="27" y="80"/>
                  </a:cubicBezTo>
                  <a:cubicBezTo>
                    <a:pt x="10" y="41"/>
                    <a:pt x="10" y="41"/>
                    <a:pt x="10" y="41"/>
                  </a:cubicBezTo>
                  <a:cubicBezTo>
                    <a:pt x="38" y="18"/>
                    <a:pt x="77" y="0"/>
                    <a:pt x="124" y="0"/>
                  </a:cubicBezTo>
                  <a:cubicBezTo>
                    <a:pt x="210" y="0"/>
                    <a:pt x="247" y="60"/>
                    <a:pt x="247" y="117"/>
                  </a:cubicBezTo>
                  <a:cubicBezTo>
                    <a:pt x="247" y="192"/>
                    <a:pt x="193" y="252"/>
                    <a:pt x="108" y="333"/>
                  </a:cubicBezTo>
                  <a:cubicBezTo>
                    <a:pt x="76" y="363"/>
                    <a:pt x="76" y="363"/>
                    <a:pt x="76" y="363"/>
                  </a:cubicBezTo>
                  <a:cubicBezTo>
                    <a:pt x="76" y="364"/>
                    <a:pt x="76" y="364"/>
                    <a:pt x="76" y="364"/>
                  </a:cubicBezTo>
                  <a:cubicBezTo>
                    <a:pt x="257" y="364"/>
                    <a:pt x="257" y="364"/>
                    <a:pt x="257" y="364"/>
                  </a:cubicBezTo>
                  <a:cubicBezTo>
                    <a:pt x="257" y="410"/>
                    <a:pt x="257" y="410"/>
                    <a:pt x="257" y="410"/>
                  </a:cubicBezTo>
                  <a:lnTo>
                    <a:pt x="0" y="41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8" name="Google Shape;2088;p50"/>
            <p:cNvSpPr/>
            <p:nvPr/>
          </p:nvSpPr>
          <p:spPr>
            <a:xfrm>
              <a:off x="2655185" y="675973"/>
              <a:ext cx="92886" cy="146663"/>
            </a:xfrm>
            <a:custGeom>
              <a:rect b="b" l="l" r="r" t="t"/>
              <a:pathLst>
                <a:path extrusionOk="0" h="30" w="19">
                  <a:moveTo>
                    <a:pt x="19" y="0"/>
                  </a:moveTo>
                  <a:lnTo>
                    <a:pt x="19" y="2"/>
                  </a:lnTo>
                  <a:lnTo>
                    <a:pt x="6" y="30"/>
                  </a:lnTo>
                  <a:lnTo>
                    <a:pt x="2" y="30"/>
                  </a:lnTo>
                  <a:lnTo>
                    <a:pt x="15" y="3"/>
                  </a:lnTo>
                  <a:lnTo>
                    <a:pt x="15" y="3"/>
                  </a:lnTo>
                  <a:lnTo>
                    <a:pt x="0" y="3"/>
                  </a:lnTo>
                  <a:lnTo>
                    <a:pt x="0" y="0"/>
                  </a:lnTo>
                  <a:lnTo>
                    <a:pt x="19"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9" name="Google Shape;2089;p50"/>
            <p:cNvSpPr/>
            <p:nvPr/>
          </p:nvSpPr>
          <p:spPr>
            <a:xfrm>
              <a:off x="2762737" y="685750"/>
              <a:ext cx="72598" cy="77292"/>
            </a:xfrm>
            <a:custGeom>
              <a:rect b="b" l="l" r="r" t="t"/>
              <a:pathLst>
                <a:path extrusionOk="0" h="204" w="198">
                  <a:moveTo>
                    <a:pt x="198" y="101"/>
                  </a:moveTo>
                  <a:cubicBezTo>
                    <a:pt x="197" y="172"/>
                    <a:pt x="146" y="204"/>
                    <a:pt x="99" y="204"/>
                  </a:cubicBezTo>
                  <a:cubicBezTo>
                    <a:pt x="44" y="204"/>
                    <a:pt x="0" y="164"/>
                    <a:pt x="0" y="104"/>
                  </a:cubicBezTo>
                  <a:cubicBezTo>
                    <a:pt x="0" y="39"/>
                    <a:pt x="47" y="0"/>
                    <a:pt x="100" y="0"/>
                  </a:cubicBezTo>
                  <a:cubicBezTo>
                    <a:pt x="160" y="0"/>
                    <a:pt x="198" y="42"/>
                    <a:pt x="198" y="101"/>
                  </a:cubicBezTo>
                  <a:close/>
                  <a:moveTo>
                    <a:pt x="42" y="102"/>
                  </a:moveTo>
                  <a:cubicBezTo>
                    <a:pt x="42" y="143"/>
                    <a:pt x="68" y="173"/>
                    <a:pt x="99" y="173"/>
                  </a:cubicBezTo>
                  <a:cubicBezTo>
                    <a:pt x="132" y="173"/>
                    <a:pt x="156" y="145"/>
                    <a:pt x="156" y="102"/>
                  </a:cubicBezTo>
                  <a:cubicBezTo>
                    <a:pt x="156" y="71"/>
                    <a:pt x="140" y="31"/>
                    <a:pt x="99" y="31"/>
                  </a:cubicBezTo>
                  <a:cubicBezTo>
                    <a:pt x="59" y="31"/>
                    <a:pt x="42" y="69"/>
                    <a:pt x="42" y="102"/>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0" name="Google Shape;2090;p50"/>
            <p:cNvSpPr/>
            <p:nvPr/>
          </p:nvSpPr>
          <p:spPr>
            <a:xfrm>
              <a:off x="2537856" y="910633"/>
              <a:ext cx="34221" cy="68443"/>
            </a:xfrm>
            <a:custGeom>
              <a:rect b="b" l="l" r="r" t="t"/>
              <a:pathLst>
                <a:path extrusionOk="0" h="14" w="7">
                  <a:moveTo>
                    <a:pt x="0" y="0"/>
                  </a:moveTo>
                  <a:lnTo>
                    <a:pt x="2" y="0"/>
                  </a:lnTo>
                  <a:lnTo>
                    <a:pt x="2" y="12"/>
                  </a:lnTo>
                  <a:lnTo>
                    <a:pt x="7" y="12"/>
                  </a:lnTo>
                  <a:lnTo>
                    <a:pt x="7" y="14"/>
                  </a:lnTo>
                  <a:lnTo>
                    <a:pt x="0" y="14"/>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1" name="Google Shape;2091;p50"/>
            <p:cNvSpPr/>
            <p:nvPr/>
          </p:nvSpPr>
          <p:spPr>
            <a:xfrm>
              <a:off x="2576965" y="930188"/>
              <a:ext cx="44658" cy="48203"/>
            </a:xfrm>
            <a:custGeom>
              <a:rect b="b" l="l" r="r" t="t"/>
              <a:pathLst>
                <a:path extrusionOk="0" h="136" w="126">
                  <a:moveTo>
                    <a:pt x="126" y="67"/>
                  </a:moveTo>
                  <a:cubicBezTo>
                    <a:pt x="126" y="115"/>
                    <a:pt x="93" y="136"/>
                    <a:pt x="62" y="136"/>
                  </a:cubicBezTo>
                  <a:cubicBezTo>
                    <a:pt x="27" y="136"/>
                    <a:pt x="0" y="110"/>
                    <a:pt x="0" y="69"/>
                  </a:cubicBezTo>
                  <a:cubicBezTo>
                    <a:pt x="0" y="26"/>
                    <a:pt x="28" y="0"/>
                    <a:pt x="64" y="0"/>
                  </a:cubicBezTo>
                  <a:cubicBezTo>
                    <a:pt x="101" y="0"/>
                    <a:pt x="126" y="27"/>
                    <a:pt x="126" y="67"/>
                  </a:cubicBezTo>
                  <a:close/>
                  <a:moveTo>
                    <a:pt x="24" y="68"/>
                  </a:moveTo>
                  <a:cubicBezTo>
                    <a:pt x="24" y="97"/>
                    <a:pt x="40" y="118"/>
                    <a:pt x="63" y="118"/>
                  </a:cubicBezTo>
                  <a:cubicBezTo>
                    <a:pt x="85" y="118"/>
                    <a:pt x="102" y="97"/>
                    <a:pt x="102" y="68"/>
                  </a:cubicBezTo>
                  <a:cubicBezTo>
                    <a:pt x="102" y="46"/>
                    <a:pt x="91" y="18"/>
                    <a:pt x="63" y="18"/>
                  </a:cubicBezTo>
                  <a:cubicBezTo>
                    <a:pt x="36" y="18"/>
                    <a:pt x="24" y="44"/>
                    <a:pt x="24" y="68"/>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2" name="Google Shape;2092;p50"/>
            <p:cNvSpPr/>
            <p:nvPr/>
          </p:nvSpPr>
          <p:spPr>
            <a:xfrm>
              <a:off x="2635630" y="930188"/>
              <a:ext cx="19860" cy="48765"/>
            </a:xfrm>
            <a:custGeom>
              <a:rect b="b" l="l" r="r" t="t"/>
              <a:pathLst>
                <a:path extrusionOk="0" h="133" w="65">
                  <a:moveTo>
                    <a:pt x="1" y="44"/>
                  </a:moveTo>
                  <a:cubicBezTo>
                    <a:pt x="1" y="28"/>
                    <a:pt x="1" y="15"/>
                    <a:pt x="0" y="3"/>
                  </a:cubicBezTo>
                  <a:cubicBezTo>
                    <a:pt x="21" y="3"/>
                    <a:pt x="21" y="3"/>
                    <a:pt x="21" y="3"/>
                  </a:cubicBezTo>
                  <a:cubicBezTo>
                    <a:pt x="21" y="29"/>
                    <a:pt x="21" y="29"/>
                    <a:pt x="21" y="29"/>
                  </a:cubicBezTo>
                  <a:cubicBezTo>
                    <a:pt x="22" y="29"/>
                    <a:pt x="22" y="29"/>
                    <a:pt x="22" y="29"/>
                  </a:cubicBezTo>
                  <a:cubicBezTo>
                    <a:pt x="28" y="11"/>
                    <a:pt x="43" y="0"/>
                    <a:pt x="58" y="0"/>
                  </a:cubicBezTo>
                  <a:cubicBezTo>
                    <a:pt x="61" y="0"/>
                    <a:pt x="63" y="1"/>
                    <a:pt x="65" y="1"/>
                  </a:cubicBezTo>
                  <a:cubicBezTo>
                    <a:pt x="65" y="23"/>
                    <a:pt x="65" y="23"/>
                    <a:pt x="65" y="23"/>
                  </a:cubicBezTo>
                  <a:cubicBezTo>
                    <a:pt x="63" y="23"/>
                    <a:pt x="60" y="23"/>
                    <a:pt x="57" y="23"/>
                  </a:cubicBezTo>
                  <a:cubicBezTo>
                    <a:pt x="40" y="23"/>
                    <a:pt x="29" y="35"/>
                    <a:pt x="25" y="53"/>
                  </a:cubicBezTo>
                  <a:cubicBezTo>
                    <a:pt x="25" y="56"/>
                    <a:pt x="24" y="60"/>
                    <a:pt x="24" y="64"/>
                  </a:cubicBezTo>
                  <a:cubicBezTo>
                    <a:pt x="24" y="133"/>
                    <a:pt x="24" y="133"/>
                    <a:pt x="24" y="133"/>
                  </a:cubicBezTo>
                  <a:cubicBezTo>
                    <a:pt x="1" y="133"/>
                    <a:pt x="1" y="133"/>
                    <a:pt x="1" y="133"/>
                  </a:cubicBezTo>
                  <a:lnTo>
                    <a:pt x="1" y="4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3" name="Google Shape;2093;p50"/>
            <p:cNvSpPr/>
            <p:nvPr/>
          </p:nvSpPr>
          <p:spPr>
            <a:xfrm>
              <a:off x="2660074" y="930188"/>
              <a:ext cx="44585" cy="49499"/>
            </a:xfrm>
            <a:custGeom>
              <a:rect b="b" l="l" r="r" t="t"/>
              <a:pathLst>
                <a:path extrusionOk="0" h="135" w="114">
                  <a:moveTo>
                    <a:pt x="22" y="72"/>
                  </a:moveTo>
                  <a:cubicBezTo>
                    <a:pt x="23" y="104"/>
                    <a:pt x="43" y="117"/>
                    <a:pt x="66" y="117"/>
                  </a:cubicBezTo>
                  <a:cubicBezTo>
                    <a:pt x="83" y="117"/>
                    <a:pt x="93" y="114"/>
                    <a:pt x="102" y="111"/>
                  </a:cubicBezTo>
                  <a:cubicBezTo>
                    <a:pt x="106" y="127"/>
                    <a:pt x="106" y="127"/>
                    <a:pt x="106" y="127"/>
                  </a:cubicBezTo>
                  <a:cubicBezTo>
                    <a:pt x="98" y="131"/>
                    <a:pt x="84" y="135"/>
                    <a:pt x="63" y="135"/>
                  </a:cubicBezTo>
                  <a:cubicBezTo>
                    <a:pt x="23" y="135"/>
                    <a:pt x="0" y="109"/>
                    <a:pt x="0" y="70"/>
                  </a:cubicBezTo>
                  <a:cubicBezTo>
                    <a:pt x="0" y="31"/>
                    <a:pt x="23" y="0"/>
                    <a:pt x="60" y="0"/>
                  </a:cubicBezTo>
                  <a:cubicBezTo>
                    <a:pt x="102" y="0"/>
                    <a:pt x="114" y="38"/>
                    <a:pt x="114" y="61"/>
                  </a:cubicBezTo>
                  <a:cubicBezTo>
                    <a:pt x="114" y="66"/>
                    <a:pt x="113" y="70"/>
                    <a:pt x="113" y="72"/>
                  </a:cubicBezTo>
                  <a:lnTo>
                    <a:pt x="22" y="72"/>
                  </a:lnTo>
                  <a:close/>
                  <a:moveTo>
                    <a:pt x="91" y="55"/>
                  </a:moveTo>
                  <a:cubicBezTo>
                    <a:pt x="91" y="41"/>
                    <a:pt x="85" y="17"/>
                    <a:pt x="58" y="17"/>
                  </a:cubicBezTo>
                  <a:cubicBezTo>
                    <a:pt x="35" y="17"/>
                    <a:pt x="24" y="39"/>
                    <a:pt x="22" y="55"/>
                  </a:cubicBezTo>
                  <a:lnTo>
                    <a:pt x="91" y="5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4" name="Google Shape;2094;p50"/>
            <p:cNvSpPr/>
            <p:nvPr/>
          </p:nvSpPr>
          <p:spPr>
            <a:xfrm>
              <a:off x="2713850" y="930188"/>
              <a:ext cx="68198" cy="48765"/>
            </a:xfrm>
            <a:custGeom>
              <a:rect b="b" l="l" r="r" t="t"/>
              <a:pathLst>
                <a:path extrusionOk="0" h="133" w="186">
                  <a:moveTo>
                    <a:pt x="1" y="38"/>
                  </a:moveTo>
                  <a:cubicBezTo>
                    <a:pt x="1" y="25"/>
                    <a:pt x="1" y="14"/>
                    <a:pt x="0" y="3"/>
                  </a:cubicBezTo>
                  <a:cubicBezTo>
                    <a:pt x="20" y="3"/>
                    <a:pt x="20" y="3"/>
                    <a:pt x="20" y="3"/>
                  </a:cubicBezTo>
                  <a:cubicBezTo>
                    <a:pt x="22" y="24"/>
                    <a:pt x="22" y="24"/>
                    <a:pt x="22" y="24"/>
                  </a:cubicBezTo>
                  <a:cubicBezTo>
                    <a:pt x="22" y="24"/>
                    <a:pt x="22" y="24"/>
                    <a:pt x="22" y="24"/>
                  </a:cubicBezTo>
                  <a:cubicBezTo>
                    <a:pt x="30" y="12"/>
                    <a:pt x="42" y="0"/>
                    <a:pt x="63" y="0"/>
                  </a:cubicBezTo>
                  <a:cubicBezTo>
                    <a:pt x="81" y="0"/>
                    <a:pt x="94" y="11"/>
                    <a:pt x="100" y="26"/>
                  </a:cubicBezTo>
                  <a:cubicBezTo>
                    <a:pt x="100" y="26"/>
                    <a:pt x="100" y="26"/>
                    <a:pt x="100" y="26"/>
                  </a:cubicBezTo>
                  <a:cubicBezTo>
                    <a:pt x="104" y="19"/>
                    <a:pt x="109" y="14"/>
                    <a:pt x="115" y="9"/>
                  </a:cubicBezTo>
                  <a:cubicBezTo>
                    <a:pt x="122" y="4"/>
                    <a:pt x="131" y="0"/>
                    <a:pt x="143" y="0"/>
                  </a:cubicBezTo>
                  <a:cubicBezTo>
                    <a:pt x="160" y="0"/>
                    <a:pt x="186" y="12"/>
                    <a:pt x="186" y="57"/>
                  </a:cubicBezTo>
                  <a:cubicBezTo>
                    <a:pt x="186" y="133"/>
                    <a:pt x="186" y="133"/>
                    <a:pt x="186" y="133"/>
                  </a:cubicBezTo>
                  <a:cubicBezTo>
                    <a:pt x="163" y="133"/>
                    <a:pt x="163" y="133"/>
                    <a:pt x="163" y="133"/>
                  </a:cubicBezTo>
                  <a:cubicBezTo>
                    <a:pt x="163" y="60"/>
                    <a:pt x="163" y="60"/>
                    <a:pt x="163" y="60"/>
                  </a:cubicBezTo>
                  <a:cubicBezTo>
                    <a:pt x="163" y="35"/>
                    <a:pt x="154" y="20"/>
                    <a:pt x="135" y="20"/>
                  </a:cubicBezTo>
                  <a:cubicBezTo>
                    <a:pt x="121" y="20"/>
                    <a:pt x="111" y="30"/>
                    <a:pt x="107" y="41"/>
                  </a:cubicBezTo>
                  <a:cubicBezTo>
                    <a:pt x="106" y="44"/>
                    <a:pt x="105" y="49"/>
                    <a:pt x="105" y="53"/>
                  </a:cubicBezTo>
                  <a:cubicBezTo>
                    <a:pt x="105" y="133"/>
                    <a:pt x="105" y="133"/>
                    <a:pt x="105" y="133"/>
                  </a:cubicBezTo>
                  <a:cubicBezTo>
                    <a:pt x="82" y="133"/>
                    <a:pt x="82" y="133"/>
                    <a:pt x="82" y="133"/>
                  </a:cubicBezTo>
                  <a:cubicBezTo>
                    <a:pt x="82" y="55"/>
                    <a:pt x="82" y="55"/>
                    <a:pt x="82" y="55"/>
                  </a:cubicBezTo>
                  <a:cubicBezTo>
                    <a:pt x="82" y="35"/>
                    <a:pt x="73" y="20"/>
                    <a:pt x="55" y="20"/>
                  </a:cubicBezTo>
                  <a:cubicBezTo>
                    <a:pt x="40" y="20"/>
                    <a:pt x="30" y="31"/>
                    <a:pt x="26" y="43"/>
                  </a:cubicBezTo>
                  <a:cubicBezTo>
                    <a:pt x="24" y="47"/>
                    <a:pt x="24" y="51"/>
                    <a:pt x="24" y="55"/>
                  </a:cubicBezTo>
                  <a:cubicBezTo>
                    <a:pt x="24" y="133"/>
                    <a:pt x="24" y="133"/>
                    <a:pt x="24" y="133"/>
                  </a:cubicBezTo>
                  <a:cubicBezTo>
                    <a:pt x="1" y="133"/>
                    <a:pt x="1" y="133"/>
                    <a:pt x="1" y="133"/>
                  </a:cubicBezTo>
                  <a:lnTo>
                    <a:pt x="1" y="3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5" name="Google Shape;2095;p50"/>
            <p:cNvSpPr/>
            <p:nvPr/>
          </p:nvSpPr>
          <p:spPr>
            <a:xfrm>
              <a:off x="2816513" y="910633"/>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6" name="Google Shape;2096;p50"/>
            <p:cNvSpPr/>
            <p:nvPr/>
          </p:nvSpPr>
          <p:spPr>
            <a:xfrm>
              <a:off x="2836068" y="930188"/>
              <a:ext cx="48496" cy="68198"/>
            </a:xfrm>
            <a:custGeom>
              <a:rect b="b" l="l" r="r" t="t"/>
              <a:pathLst>
                <a:path extrusionOk="0" h="186" w="124">
                  <a:moveTo>
                    <a:pt x="1" y="46"/>
                  </a:moveTo>
                  <a:cubicBezTo>
                    <a:pt x="1" y="29"/>
                    <a:pt x="1" y="16"/>
                    <a:pt x="0" y="3"/>
                  </a:cubicBezTo>
                  <a:cubicBezTo>
                    <a:pt x="21" y="3"/>
                    <a:pt x="21" y="3"/>
                    <a:pt x="21" y="3"/>
                  </a:cubicBezTo>
                  <a:cubicBezTo>
                    <a:pt x="23" y="26"/>
                    <a:pt x="23" y="26"/>
                    <a:pt x="23" y="26"/>
                  </a:cubicBezTo>
                  <a:cubicBezTo>
                    <a:pt x="23" y="26"/>
                    <a:pt x="23" y="26"/>
                    <a:pt x="23" y="26"/>
                  </a:cubicBezTo>
                  <a:cubicBezTo>
                    <a:pt x="33" y="10"/>
                    <a:pt x="48" y="0"/>
                    <a:pt x="69" y="0"/>
                  </a:cubicBezTo>
                  <a:cubicBezTo>
                    <a:pt x="100" y="0"/>
                    <a:pt x="124" y="27"/>
                    <a:pt x="124" y="66"/>
                  </a:cubicBezTo>
                  <a:cubicBezTo>
                    <a:pt x="124" y="113"/>
                    <a:pt x="96" y="136"/>
                    <a:pt x="65" y="136"/>
                  </a:cubicBezTo>
                  <a:cubicBezTo>
                    <a:pt x="48" y="136"/>
                    <a:pt x="33" y="128"/>
                    <a:pt x="25" y="115"/>
                  </a:cubicBezTo>
                  <a:cubicBezTo>
                    <a:pt x="25" y="115"/>
                    <a:pt x="25" y="115"/>
                    <a:pt x="25" y="115"/>
                  </a:cubicBezTo>
                  <a:cubicBezTo>
                    <a:pt x="25" y="186"/>
                    <a:pt x="25" y="186"/>
                    <a:pt x="25" y="186"/>
                  </a:cubicBezTo>
                  <a:cubicBezTo>
                    <a:pt x="1" y="186"/>
                    <a:pt x="1" y="186"/>
                    <a:pt x="1" y="186"/>
                  </a:cubicBezTo>
                  <a:lnTo>
                    <a:pt x="1" y="46"/>
                  </a:lnTo>
                  <a:close/>
                  <a:moveTo>
                    <a:pt x="25" y="80"/>
                  </a:moveTo>
                  <a:cubicBezTo>
                    <a:pt x="25" y="84"/>
                    <a:pt x="25" y="87"/>
                    <a:pt x="26" y="90"/>
                  </a:cubicBezTo>
                  <a:cubicBezTo>
                    <a:pt x="30" y="106"/>
                    <a:pt x="44" y="117"/>
                    <a:pt x="61" y="117"/>
                  </a:cubicBezTo>
                  <a:cubicBezTo>
                    <a:pt x="86" y="117"/>
                    <a:pt x="100" y="97"/>
                    <a:pt x="100" y="67"/>
                  </a:cubicBezTo>
                  <a:cubicBezTo>
                    <a:pt x="100" y="41"/>
                    <a:pt x="87" y="19"/>
                    <a:pt x="62" y="19"/>
                  </a:cubicBezTo>
                  <a:cubicBezTo>
                    <a:pt x="46" y="19"/>
                    <a:pt x="31" y="31"/>
                    <a:pt x="26" y="48"/>
                  </a:cubicBezTo>
                  <a:cubicBezTo>
                    <a:pt x="25" y="51"/>
                    <a:pt x="25" y="55"/>
                    <a:pt x="25" y="58"/>
                  </a:cubicBezTo>
                  <a:lnTo>
                    <a:pt x="25" y="8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7" name="Google Shape;2097;p50"/>
            <p:cNvSpPr/>
            <p:nvPr/>
          </p:nvSpPr>
          <p:spPr>
            <a:xfrm>
              <a:off x="2889845" y="930188"/>
              <a:ext cx="29772" cy="49499"/>
            </a:xfrm>
            <a:custGeom>
              <a:rect b="b" l="l" r="r" t="t"/>
              <a:pathLst>
                <a:path extrusionOk="0" h="135" w="84">
                  <a:moveTo>
                    <a:pt x="5" y="109"/>
                  </a:moveTo>
                  <a:cubicBezTo>
                    <a:pt x="12" y="113"/>
                    <a:pt x="25" y="118"/>
                    <a:pt x="36" y="118"/>
                  </a:cubicBezTo>
                  <a:cubicBezTo>
                    <a:pt x="54" y="118"/>
                    <a:pt x="62" y="110"/>
                    <a:pt x="62" y="99"/>
                  </a:cubicBezTo>
                  <a:cubicBezTo>
                    <a:pt x="62" y="88"/>
                    <a:pt x="55" y="81"/>
                    <a:pt x="38" y="75"/>
                  </a:cubicBezTo>
                  <a:cubicBezTo>
                    <a:pt x="14" y="67"/>
                    <a:pt x="3" y="54"/>
                    <a:pt x="3" y="38"/>
                  </a:cubicBezTo>
                  <a:cubicBezTo>
                    <a:pt x="3" y="18"/>
                    <a:pt x="20" y="0"/>
                    <a:pt x="48" y="0"/>
                  </a:cubicBezTo>
                  <a:cubicBezTo>
                    <a:pt x="61" y="0"/>
                    <a:pt x="73" y="4"/>
                    <a:pt x="80" y="8"/>
                  </a:cubicBezTo>
                  <a:cubicBezTo>
                    <a:pt x="74" y="26"/>
                    <a:pt x="74" y="26"/>
                    <a:pt x="74" y="26"/>
                  </a:cubicBezTo>
                  <a:cubicBezTo>
                    <a:pt x="69" y="22"/>
                    <a:pt x="59" y="18"/>
                    <a:pt x="47" y="18"/>
                  </a:cubicBezTo>
                  <a:cubicBezTo>
                    <a:pt x="34" y="18"/>
                    <a:pt x="26" y="26"/>
                    <a:pt x="26" y="36"/>
                  </a:cubicBezTo>
                  <a:cubicBezTo>
                    <a:pt x="26" y="46"/>
                    <a:pt x="34" y="51"/>
                    <a:pt x="50" y="58"/>
                  </a:cubicBezTo>
                  <a:cubicBezTo>
                    <a:pt x="73" y="66"/>
                    <a:pt x="84" y="77"/>
                    <a:pt x="84" y="97"/>
                  </a:cubicBezTo>
                  <a:cubicBezTo>
                    <a:pt x="84" y="119"/>
                    <a:pt x="67" y="135"/>
                    <a:pt x="36" y="135"/>
                  </a:cubicBezTo>
                  <a:cubicBezTo>
                    <a:pt x="22" y="135"/>
                    <a:pt x="9" y="132"/>
                    <a:pt x="0" y="127"/>
                  </a:cubicBezTo>
                  <a:lnTo>
                    <a:pt x="5" y="10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8" name="Google Shape;2098;p50"/>
            <p:cNvSpPr/>
            <p:nvPr/>
          </p:nvSpPr>
          <p:spPr>
            <a:xfrm>
              <a:off x="2933843" y="930188"/>
              <a:ext cx="38988" cy="48765"/>
            </a:xfrm>
            <a:custGeom>
              <a:rect b="b" l="l" r="r" t="t"/>
              <a:pathLst>
                <a:path extrusionOk="0" h="133" w="110">
                  <a:moveTo>
                    <a:pt x="109" y="94"/>
                  </a:moveTo>
                  <a:cubicBezTo>
                    <a:pt x="109" y="108"/>
                    <a:pt x="109" y="120"/>
                    <a:pt x="110" y="130"/>
                  </a:cubicBezTo>
                  <a:cubicBezTo>
                    <a:pt x="89" y="130"/>
                    <a:pt x="89" y="130"/>
                    <a:pt x="89" y="130"/>
                  </a:cubicBezTo>
                  <a:cubicBezTo>
                    <a:pt x="88" y="109"/>
                    <a:pt x="88" y="109"/>
                    <a:pt x="88" y="109"/>
                  </a:cubicBezTo>
                  <a:cubicBezTo>
                    <a:pt x="87" y="109"/>
                    <a:pt x="87" y="109"/>
                    <a:pt x="87" y="109"/>
                  </a:cubicBezTo>
                  <a:cubicBezTo>
                    <a:pt x="81" y="119"/>
                    <a:pt x="67" y="133"/>
                    <a:pt x="44" y="133"/>
                  </a:cubicBezTo>
                  <a:cubicBezTo>
                    <a:pt x="24" y="133"/>
                    <a:pt x="0" y="121"/>
                    <a:pt x="0" y="76"/>
                  </a:cubicBezTo>
                  <a:cubicBezTo>
                    <a:pt x="0" y="0"/>
                    <a:pt x="0" y="0"/>
                    <a:pt x="0" y="0"/>
                  </a:cubicBezTo>
                  <a:cubicBezTo>
                    <a:pt x="23" y="0"/>
                    <a:pt x="23" y="0"/>
                    <a:pt x="23" y="0"/>
                  </a:cubicBezTo>
                  <a:cubicBezTo>
                    <a:pt x="23" y="72"/>
                    <a:pt x="23" y="72"/>
                    <a:pt x="23" y="72"/>
                  </a:cubicBezTo>
                  <a:cubicBezTo>
                    <a:pt x="23" y="97"/>
                    <a:pt x="31" y="113"/>
                    <a:pt x="52" y="113"/>
                  </a:cubicBezTo>
                  <a:cubicBezTo>
                    <a:pt x="68" y="113"/>
                    <a:pt x="79" y="102"/>
                    <a:pt x="83" y="92"/>
                  </a:cubicBezTo>
                  <a:cubicBezTo>
                    <a:pt x="85" y="88"/>
                    <a:pt x="85" y="84"/>
                    <a:pt x="85" y="80"/>
                  </a:cubicBezTo>
                  <a:cubicBezTo>
                    <a:pt x="85" y="0"/>
                    <a:pt x="85" y="0"/>
                    <a:pt x="85" y="0"/>
                  </a:cubicBezTo>
                  <a:cubicBezTo>
                    <a:pt x="109" y="0"/>
                    <a:pt x="109" y="0"/>
                    <a:pt x="109" y="0"/>
                  </a:cubicBezTo>
                  <a:lnTo>
                    <a:pt x="109" y="9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9" name="Google Shape;2099;p50"/>
            <p:cNvSpPr/>
            <p:nvPr/>
          </p:nvSpPr>
          <p:spPr>
            <a:xfrm>
              <a:off x="2982730" y="930188"/>
              <a:ext cx="68198" cy="48765"/>
            </a:xfrm>
            <a:custGeom>
              <a:rect b="b" l="l" r="r" t="t"/>
              <a:pathLst>
                <a:path extrusionOk="0" h="133" w="186">
                  <a:moveTo>
                    <a:pt x="1" y="38"/>
                  </a:moveTo>
                  <a:cubicBezTo>
                    <a:pt x="1" y="25"/>
                    <a:pt x="1" y="14"/>
                    <a:pt x="0" y="3"/>
                  </a:cubicBezTo>
                  <a:cubicBezTo>
                    <a:pt x="21" y="3"/>
                    <a:pt x="21" y="3"/>
                    <a:pt x="21" y="3"/>
                  </a:cubicBezTo>
                  <a:cubicBezTo>
                    <a:pt x="22" y="24"/>
                    <a:pt x="22" y="24"/>
                    <a:pt x="22" y="24"/>
                  </a:cubicBezTo>
                  <a:cubicBezTo>
                    <a:pt x="22" y="24"/>
                    <a:pt x="22" y="24"/>
                    <a:pt x="22" y="24"/>
                  </a:cubicBezTo>
                  <a:cubicBezTo>
                    <a:pt x="30" y="12"/>
                    <a:pt x="42" y="0"/>
                    <a:pt x="63" y="0"/>
                  </a:cubicBezTo>
                  <a:cubicBezTo>
                    <a:pt x="81" y="0"/>
                    <a:pt x="94" y="11"/>
                    <a:pt x="100" y="26"/>
                  </a:cubicBezTo>
                  <a:cubicBezTo>
                    <a:pt x="100" y="26"/>
                    <a:pt x="100" y="26"/>
                    <a:pt x="100" y="26"/>
                  </a:cubicBezTo>
                  <a:cubicBezTo>
                    <a:pt x="104" y="19"/>
                    <a:pt x="109" y="14"/>
                    <a:pt x="115" y="9"/>
                  </a:cubicBezTo>
                  <a:cubicBezTo>
                    <a:pt x="122" y="4"/>
                    <a:pt x="131" y="0"/>
                    <a:pt x="143" y="0"/>
                  </a:cubicBezTo>
                  <a:cubicBezTo>
                    <a:pt x="160" y="0"/>
                    <a:pt x="186" y="12"/>
                    <a:pt x="186" y="57"/>
                  </a:cubicBezTo>
                  <a:cubicBezTo>
                    <a:pt x="186" y="133"/>
                    <a:pt x="186" y="133"/>
                    <a:pt x="186" y="133"/>
                  </a:cubicBezTo>
                  <a:cubicBezTo>
                    <a:pt x="163" y="133"/>
                    <a:pt x="163" y="133"/>
                    <a:pt x="163" y="133"/>
                  </a:cubicBezTo>
                  <a:cubicBezTo>
                    <a:pt x="163" y="60"/>
                    <a:pt x="163" y="60"/>
                    <a:pt x="163" y="60"/>
                  </a:cubicBezTo>
                  <a:cubicBezTo>
                    <a:pt x="163" y="35"/>
                    <a:pt x="154" y="20"/>
                    <a:pt x="135" y="20"/>
                  </a:cubicBezTo>
                  <a:cubicBezTo>
                    <a:pt x="121" y="20"/>
                    <a:pt x="111" y="30"/>
                    <a:pt x="107" y="41"/>
                  </a:cubicBezTo>
                  <a:cubicBezTo>
                    <a:pt x="106" y="44"/>
                    <a:pt x="105" y="49"/>
                    <a:pt x="105" y="53"/>
                  </a:cubicBezTo>
                  <a:cubicBezTo>
                    <a:pt x="105" y="133"/>
                    <a:pt x="105" y="133"/>
                    <a:pt x="105" y="133"/>
                  </a:cubicBezTo>
                  <a:cubicBezTo>
                    <a:pt x="82" y="133"/>
                    <a:pt x="82" y="133"/>
                    <a:pt x="82" y="133"/>
                  </a:cubicBezTo>
                  <a:cubicBezTo>
                    <a:pt x="82" y="55"/>
                    <a:pt x="82" y="55"/>
                    <a:pt x="82" y="55"/>
                  </a:cubicBezTo>
                  <a:cubicBezTo>
                    <a:pt x="82" y="35"/>
                    <a:pt x="73" y="20"/>
                    <a:pt x="55" y="20"/>
                  </a:cubicBezTo>
                  <a:cubicBezTo>
                    <a:pt x="40" y="20"/>
                    <a:pt x="30" y="31"/>
                    <a:pt x="26" y="43"/>
                  </a:cubicBezTo>
                  <a:cubicBezTo>
                    <a:pt x="25" y="47"/>
                    <a:pt x="24" y="51"/>
                    <a:pt x="24" y="55"/>
                  </a:cubicBezTo>
                  <a:cubicBezTo>
                    <a:pt x="24" y="133"/>
                    <a:pt x="24" y="133"/>
                    <a:pt x="24" y="133"/>
                  </a:cubicBezTo>
                  <a:cubicBezTo>
                    <a:pt x="1" y="133"/>
                    <a:pt x="1" y="133"/>
                    <a:pt x="1" y="133"/>
                  </a:cubicBezTo>
                  <a:lnTo>
                    <a:pt x="1" y="3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0" name="Google Shape;2100;p50"/>
            <p:cNvSpPr/>
            <p:nvPr/>
          </p:nvSpPr>
          <p:spPr>
            <a:xfrm>
              <a:off x="2532967" y="1037741"/>
              <a:ext cx="34417" cy="39599"/>
            </a:xfrm>
            <a:custGeom>
              <a:rect b="b" l="l" r="r" t="t"/>
              <a:pathLst>
                <a:path extrusionOk="0" h="108" w="88">
                  <a:moveTo>
                    <a:pt x="0" y="2"/>
                  </a:moveTo>
                  <a:cubicBezTo>
                    <a:pt x="8" y="0"/>
                    <a:pt x="18" y="0"/>
                    <a:pt x="29" y="0"/>
                  </a:cubicBezTo>
                  <a:cubicBezTo>
                    <a:pt x="49" y="0"/>
                    <a:pt x="63" y="4"/>
                    <a:pt x="73" y="13"/>
                  </a:cubicBezTo>
                  <a:cubicBezTo>
                    <a:pt x="82" y="21"/>
                    <a:pt x="88" y="34"/>
                    <a:pt x="88" y="51"/>
                  </a:cubicBezTo>
                  <a:cubicBezTo>
                    <a:pt x="88" y="68"/>
                    <a:pt x="82" y="83"/>
                    <a:pt x="72" y="92"/>
                  </a:cubicBezTo>
                  <a:cubicBezTo>
                    <a:pt x="62" y="102"/>
                    <a:pt x="46" y="108"/>
                    <a:pt x="25" y="108"/>
                  </a:cubicBezTo>
                  <a:cubicBezTo>
                    <a:pt x="15" y="108"/>
                    <a:pt x="7" y="107"/>
                    <a:pt x="0" y="107"/>
                  </a:cubicBezTo>
                  <a:lnTo>
                    <a:pt x="0" y="2"/>
                  </a:lnTo>
                  <a:close/>
                  <a:moveTo>
                    <a:pt x="14" y="96"/>
                  </a:moveTo>
                  <a:cubicBezTo>
                    <a:pt x="17" y="97"/>
                    <a:pt x="22" y="97"/>
                    <a:pt x="28" y="97"/>
                  </a:cubicBezTo>
                  <a:cubicBezTo>
                    <a:pt x="57" y="97"/>
                    <a:pt x="73" y="80"/>
                    <a:pt x="73" y="52"/>
                  </a:cubicBezTo>
                  <a:cubicBezTo>
                    <a:pt x="73" y="26"/>
                    <a:pt x="59" y="10"/>
                    <a:pt x="30" y="10"/>
                  </a:cubicBezTo>
                  <a:cubicBezTo>
                    <a:pt x="23" y="10"/>
                    <a:pt x="18" y="11"/>
                    <a:pt x="14" y="12"/>
                  </a:cubicBezTo>
                  <a:lnTo>
                    <a:pt x="14" y="9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1" name="Google Shape;2101;p50"/>
            <p:cNvSpPr/>
            <p:nvPr/>
          </p:nvSpPr>
          <p:spPr>
            <a:xfrm>
              <a:off x="2572077" y="1047518"/>
              <a:ext cx="24749" cy="29333"/>
            </a:xfrm>
            <a:custGeom>
              <a:rect b="b" l="l" r="r" t="t"/>
              <a:pathLst>
                <a:path extrusionOk="0" h="80" w="75">
                  <a:moveTo>
                    <a:pt x="75" y="39"/>
                  </a:moveTo>
                  <a:cubicBezTo>
                    <a:pt x="75" y="67"/>
                    <a:pt x="55" y="80"/>
                    <a:pt x="37" y="80"/>
                  </a:cubicBezTo>
                  <a:cubicBezTo>
                    <a:pt x="16" y="80"/>
                    <a:pt x="0" y="64"/>
                    <a:pt x="0" y="40"/>
                  </a:cubicBezTo>
                  <a:cubicBezTo>
                    <a:pt x="0" y="15"/>
                    <a:pt x="17" y="0"/>
                    <a:pt x="38" y="0"/>
                  </a:cubicBezTo>
                  <a:cubicBezTo>
                    <a:pt x="60" y="0"/>
                    <a:pt x="75" y="16"/>
                    <a:pt x="75" y="39"/>
                  </a:cubicBezTo>
                  <a:close/>
                  <a:moveTo>
                    <a:pt x="14" y="40"/>
                  </a:moveTo>
                  <a:cubicBezTo>
                    <a:pt x="14" y="56"/>
                    <a:pt x="24" y="69"/>
                    <a:pt x="37" y="69"/>
                  </a:cubicBezTo>
                  <a:cubicBezTo>
                    <a:pt x="51" y="69"/>
                    <a:pt x="61" y="57"/>
                    <a:pt x="61" y="39"/>
                  </a:cubicBezTo>
                  <a:cubicBezTo>
                    <a:pt x="61" y="26"/>
                    <a:pt x="54" y="10"/>
                    <a:pt x="38" y="10"/>
                  </a:cubicBezTo>
                  <a:cubicBezTo>
                    <a:pt x="21" y="10"/>
                    <a:pt x="14" y="25"/>
                    <a:pt x="14" y="4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2" name="Google Shape;2102;p50"/>
            <p:cNvSpPr/>
            <p:nvPr/>
          </p:nvSpPr>
          <p:spPr>
            <a:xfrm>
              <a:off x="2601409" y="1032852"/>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3" name="Google Shape;2103;p50"/>
            <p:cNvSpPr/>
            <p:nvPr/>
          </p:nvSpPr>
          <p:spPr>
            <a:xfrm>
              <a:off x="2616075" y="1047518"/>
              <a:ext cx="24749" cy="29333"/>
            </a:xfrm>
            <a:custGeom>
              <a:rect b="b" l="l" r="r" t="t"/>
              <a:pathLst>
                <a:path extrusionOk="0" h="80" w="75">
                  <a:moveTo>
                    <a:pt x="75" y="39"/>
                  </a:moveTo>
                  <a:cubicBezTo>
                    <a:pt x="75" y="67"/>
                    <a:pt x="55" y="80"/>
                    <a:pt x="37" y="80"/>
                  </a:cubicBezTo>
                  <a:cubicBezTo>
                    <a:pt x="16" y="80"/>
                    <a:pt x="0" y="64"/>
                    <a:pt x="0" y="40"/>
                  </a:cubicBezTo>
                  <a:cubicBezTo>
                    <a:pt x="0" y="15"/>
                    <a:pt x="17" y="0"/>
                    <a:pt x="38" y="0"/>
                  </a:cubicBezTo>
                  <a:cubicBezTo>
                    <a:pt x="60" y="0"/>
                    <a:pt x="75" y="16"/>
                    <a:pt x="75" y="39"/>
                  </a:cubicBezTo>
                  <a:close/>
                  <a:moveTo>
                    <a:pt x="14" y="40"/>
                  </a:moveTo>
                  <a:cubicBezTo>
                    <a:pt x="14" y="56"/>
                    <a:pt x="24" y="69"/>
                    <a:pt x="38" y="69"/>
                  </a:cubicBezTo>
                  <a:cubicBezTo>
                    <a:pt x="51" y="69"/>
                    <a:pt x="61" y="57"/>
                    <a:pt x="61" y="39"/>
                  </a:cubicBezTo>
                  <a:cubicBezTo>
                    <a:pt x="61" y="26"/>
                    <a:pt x="54" y="10"/>
                    <a:pt x="38" y="10"/>
                  </a:cubicBezTo>
                  <a:cubicBezTo>
                    <a:pt x="21" y="10"/>
                    <a:pt x="14" y="25"/>
                    <a:pt x="14" y="4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4" name="Google Shape;2104;p50"/>
            <p:cNvSpPr/>
            <p:nvPr/>
          </p:nvSpPr>
          <p:spPr>
            <a:xfrm>
              <a:off x="2650296" y="1047518"/>
              <a:ext cx="9753" cy="24786"/>
            </a:xfrm>
            <a:custGeom>
              <a:rect b="b" l="l" r="r" t="t"/>
              <a:pathLst>
                <a:path extrusionOk="0" h="78" w="38">
                  <a:moveTo>
                    <a:pt x="1" y="25"/>
                  </a:moveTo>
                  <a:cubicBezTo>
                    <a:pt x="1" y="16"/>
                    <a:pt x="0" y="8"/>
                    <a:pt x="0" y="1"/>
                  </a:cubicBezTo>
                  <a:cubicBezTo>
                    <a:pt x="12" y="1"/>
                    <a:pt x="12" y="1"/>
                    <a:pt x="12" y="1"/>
                  </a:cubicBezTo>
                  <a:cubicBezTo>
                    <a:pt x="13" y="16"/>
                    <a:pt x="13" y="16"/>
                    <a:pt x="13" y="16"/>
                  </a:cubicBezTo>
                  <a:cubicBezTo>
                    <a:pt x="13" y="16"/>
                    <a:pt x="13" y="16"/>
                    <a:pt x="13" y="16"/>
                  </a:cubicBezTo>
                  <a:cubicBezTo>
                    <a:pt x="17" y="6"/>
                    <a:pt x="25" y="0"/>
                    <a:pt x="34" y="0"/>
                  </a:cubicBezTo>
                  <a:cubicBezTo>
                    <a:pt x="36" y="0"/>
                    <a:pt x="37" y="0"/>
                    <a:pt x="38" y="0"/>
                  </a:cubicBezTo>
                  <a:cubicBezTo>
                    <a:pt x="38" y="13"/>
                    <a:pt x="38" y="13"/>
                    <a:pt x="38" y="13"/>
                  </a:cubicBezTo>
                  <a:cubicBezTo>
                    <a:pt x="37" y="13"/>
                    <a:pt x="36" y="13"/>
                    <a:pt x="34" y="13"/>
                  </a:cubicBezTo>
                  <a:cubicBezTo>
                    <a:pt x="24" y="13"/>
                    <a:pt x="17" y="20"/>
                    <a:pt x="15" y="31"/>
                  </a:cubicBezTo>
                  <a:cubicBezTo>
                    <a:pt x="15" y="32"/>
                    <a:pt x="14" y="35"/>
                    <a:pt x="14" y="37"/>
                  </a:cubicBezTo>
                  <a:cubicBezTo>
                    <a:pt x="14" y="78"/>
                    <a:pt x="14" y="78"/>
                    <a:pt x="14" y="78"/>
                  </a:cubicBezTo>
                  <a:cubicBezTo>
                    <a:pt x="1" y="78"/>
                    <a:pt x="1" y="78"/>
                    <a:pt x="1" y="78"/>
                  </a:cubicBezTo>
                  <a:lnTo>
                    <a:pt x="1" y="2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5" name="Google Shape;2105;p50"/>
            <p:cNvSpPr/>
            <p:nvPr/>
          </p:nvSpPr>
          <p:spPr>
            <a:xfrm>
              <a:off x="2674740" y="1047518"/>
              <a:ext cx="19323" cy="28966"/>
            </a:xfrm>
            <a:custGeom>
              <a:rect b="b" l="l" r="r" t="t"/>
              <a:pathLst>
                <a:path extrusionOk="0" h="79" w="51">
                  <a:moveTo>
                    <a:pt x="4" y="64"/>
                  </a:moveTo>
                  <a:cubicBezTo>
                    <a:pt x="8" y="66"/>
                    <a:pt x="15" y="69"/>
                    <a:pt x="22" y="69"/>
                  </a:cubicBezTo>
                  <a:cubicBezTo>
                    <a:pt x="32" y="69"/>
                    <a:pt x="37" y="64"/>
                    <a:pt x="37" y="58"/>
                  </a:cubicBezTo>
                  <a:cubicBezTo>
                    <a:pt x="37" y="51"/>
                    <a:pt x="33" y="47"/>
                    <a:pt x="23" y="44"/>
                  </a:cubicBezTo>
                  <a:cubicBezTo>
                    <a:pt x="9" y="39"/>
                    <a:pt x="3" y="31"/>
                    <a:pt x="3" y="22"/>
                  </a:cubicBezTo>
                  <a:cubicBezTo>
                    <a:pt x="3" y="10"/>
                    <a:pt x="13" y="0"/>
                    <a:pt x="29" y="0"/>
                  </a:cubicBezTo>
                  <a:cubicBezTo>
                    <a:pt x="37" y="0"/>
                    <a:pt x="44" y="2"/>
                    <a:pt x="48" y="4"/>
                  </a:cubicBezTo>
                  <a:cubicBezTo>
                    <a:pt x="44" y="14"/>
                    <a:pt x="44" y="14"/>
                    <a:pt x="44" y="14"/>
                  </a:cubicBezTo>
                  <a:cubicBezTo>
                    <a:pt x="41" y="13"/>
                    <a:pt x="36" y="10"/>
                    <a:pt x="29" y="10"/>
                  </a:cubicBezTo>
                  <a:cubicBezTo>
                    <a:pt x="21" y="10"/>
                    <a:pt x="16" y="15"/>
                    <a:pt x="16" y="20"/>
                  </a:cubicBezTo>
                  <a:cubicBezTo>
                    <a:pt x="16" y="27"/>
                    <a:pt x="21" y="30"/>
                    <a:pt x="30" y="33"/>
                  </a:cubicBezTo>
                  <a:cubicBezTo>
                    <a:pt x="44" y="38"/>
                    <a:pt x="51" y="45"/>
                    <a:pt x="51" y="56"/>
                  </a:cubicBezTo>
                  <a:cubicBezTo>
                    <a:pt x="51" y="70"/>
                    <a:pt x="40" y="79"/>
                    <a:pt x="22" y="79"/>
                  </a:cubicBezTo>
                  <a:cubicBezTo>
                    <a:pt x="14" y="79"/>
                    <a:pt x="6" y="77"/>
                    <a:pt x="0" y="74"/>
                  </a:cubicBezTo>
                  <a:lnTo>
                    <a:pt x="4" y="6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6" name="Google Shape;2106;p50"/>
            <p:cNvSpPr/>
            <p:nvPr/>
          </p:nvSpPr>
          <p:spPr>
            <a:xfrm>
              <a:off x="2699184" y="1037741"/>
              <a:ext cx="9765" cy="34001"/>
            </a:xfrm>
            <a:custGeom>
              <a:rect b="b" l="l" r="r" t="t"/>
              <a:pathLst>
                <a:path extrusionOk="0" h="107" w="17">
                  <a:moveTo>
                    <a:pt x="17" y="9"/>
                  </a:moveTo>
                  <a:cubicBezTo>
                    <a:pt x="17" y="14"/>
                    <a:pt x="14" y="17"/>
                    <a:pt x="8" y="17"/>
                  </a:cubicBezTo>
                  <a:cubicBezTo>
                    <a:pt x="3" y="17"/>
                    <a:pt x="0" y="14"/>
                    <a:pt x="0" y="9"/>
                  </a:cubicBezTo>
                  <a:cubicBezTo>
                    <a:pt x="0" y="4"/>
                    <a:pt x="3" y="0"/>
                    <a:pt x="8" y="0"/>
                  </a:cubicBezTo>
                  <a:cubicBezTo>
                    <a:pt x="14" y="0"/>
                    <a:pt x="17" y="4"/>
                    <a:pt x="17" y="9"/>
                  </a:cubicBezTo>
                  <a:close/>
                  <a:moveTo>
                    <a:pt x="1" y="107"/>
                  </a:moveTo>
                  <a:cubicBezTo>
                    <a:pt x="1" y="30"/>
                    <a:pt x="1" y="30"/>
                    <a:pt x="1" y="30"/>
                  </a:cubicBezTo>
                  <a:cubicBezTo>
                    <a:pt x="15" y="30"/>
                    <a:pt x="15" y="30"/>
                    <a:pt x="15" y="30"/>
                  </a:cubicBezTo>
                  <a:cubicBezTo>
                    <a:pt x="15" y="107"/>
                    <a:pt x="15" y="107"/>
                    <a:pt x="15" y="107"/>
                  </a:cubicBezTo>
                  <a:lnTo>
                    <a:pt x="1" y="10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7" name="Google Shape;2107;p50"/>
            <p:cNvSpPr/>
            <p:nvPr/>
          </p:nvSpPr>
          <p:spPr>
            <a:xfrm>
              <a:off x="2713850" y="1037741"/>
              <a:ext cx="14850" cy="39110"/>
            </a:xfrm>
            <a:custGeom>
              <a:rect b="b" l="l" r="r" t="t"/>
              <a:pathLst>
                <a:path extrusionOk="0" h="100" w="45">
                  <a:moveTo>
                    <a:pt x="25" y="0"/>
                  </a:moveTo>
                  <a:cubicBezTo>
                    <a:pt x="25" y="22"/>
                    <a:pt x="25" y="22"/>
                    <a:pt x="25" y="22"/>
                  </a:cubicBezTo>
                  <a:cubicBezTo>
                    <a:pt x="45" y="22"/>
                    <a:pt x="45" y="22"/>
                    <a:pt x="45" y="22"/>
                  </a:cubicBezTo>
                  <a:cubicBezTo>
                    <a:pt x="45" y="33"/>
                    <a:pt x="45" y="33"/>
                    <a:pt x="45" y="33"/>
                  </a:cubicBezTo>
                  <a:cubicBezTo>
                    <a:pt x="25" y="33"/>
                    <a:pt x="25" y="33"/>
                    <a:pt x="25" y="33"/>
                  </a:cubicBezTo>
                  <a:cubicBezTo>
                    <a:pt x="25" y="74"/>
                    <a:pt x="25" y="74"/>
                    <a:pt x="25" y="74"/>
                  </a:cubicBezTo>
                  <a:cubicBezTo>
                    <a:pt x="25" y="84"/>
                    <a:pt x="28" y="89"/>
                    <a:pt x="36" y="89"/>
                  </a:cubicBezTo>
                  <a:cubicBezTo>
                    <a:pt x="39" y="89"/>
                    <a:pt x="42" y="89"/>
                    <a:pt x="44" y="88"/>
                  </a:cubicBezTo>
                  <a:cubicBezTo>
                    <a:pt x="44" y="99"/>
                    <a:pt x="44" y="99"/>
                    <a:pt x="44" y="99"/>
                  </a:cubicBezTo>
                  <a:cubicBezTo>
                    <a:pt x="42" y="100"/>
                    <a:pt x="37" y="100"/>
                    <a:pt x="32" y="100"/>
                  </a:cubicBezTo>
                  <a:cubicBezTo>
                    <a:pt x="26" y="100"/>
                    <a:pt x="20" y="98"/>
                    <a:pt x="17" y="95"/>
                  </a:cubicBezTo>
                  <a:cubicBezTo>
                    <a:pt x="13" y="90"/>
                    <a:pt x="12" y="84"/>
                    <a:pt x="12" y="75"/>
                  </a:cubicBezTo>
                  <a:cubicBezTo>
                    <a:pt x="12" y="33"/>
                    <a:pt x="12" y="33"/>
                    <a:pt x="12" y="33"/>
                  </a:cubicBezTo>
                  <a:cubicBezTo>
                    <a:pt x="0" y="33"/>
                    <a:pt x="0" y="33"/>
                    <a:pt x="0" y="33"/>
                  </a:cubicBezTo>
                  <a:cubicBezTo>
                    <a:pt x="0" y="22"/>
                    <a:pt x="0" y="22"/>
                    <a:pt x="0" y="22"/>
                  </a:cubicBezTo>
                  <a:cubicBezTo>
                    <a:pt x="12" y="22"/>
                    <a:pt x="12" y="22"/>
                    <a:pt x="12" y="22"/>
                  </a:cubicBezTo>
                  <a:cubicBezTo>
                    <a:pt x="12" y="4"/>
                    <a:pt x="12" y="4"/>
                    <a:pt x="12" y="4"/>
                  </a:cubicBezTo>
                  <a:lnTo>
                    <a:pt x="25"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8" name="Google Shape;2108;p50"/>
            <p:cNvSpPr/>
            <p:nvPr/>
          </p:nvSpPr>
          <p:spPr>
            <a:xfrm>
              <a:off x="2743182" y="1047518"/>
              <a:ext cx="24603" cy="29333"/>
            </a:xfrm>
            <a:custGeom>
              <a:rect b="b" l="l" r="r" t="t"/>
              <a:pathLst>
                <a:path extrusionOk="0" h="80" w="61">
                  <a:moveTo>
                    <a:pt x="49" y="78"/>
                  </a:moveTo>
                  <a:cubicBezTo>
                    <a:pt x="48" y="68"/>
                    <a:pt x="48" y="68"/>
                    <a:pt x="48" y="68"/>
                  </a:cubicBezTo>
                  <a:cubicBezTo>
                    <a:pt x="47" y="68"/>
                    <a:pt x="47" y="68"/>
                    <a:pt x="47" y="68"/>
                  </a:cubicBezTo>
                  <a:cubicBezTo>
                    <a:pt x="43" y="74"/>
                    <a:pt x="35" y="80"/>
                    <a:pt x="24" y="80"/>
                  </a:cubicBezTo>
                  <a:cubicBezTo>
                    <a:pt x="8" y="80"/>
                    <a:pt x="0" y="69"/>
                    <a:pt x="0" y="58"/>
                  </a:cubicBezTo>
                  <a:cubicBezTo>
                    <a:pt x="0" y="39"/>
                    <a:pt x="17" y="29"/>
                    <a:pt x="46" y="29"/>
                  </a:cubicBezTo>
                  <a:cubicBezTo>
                    <a:pt x="46" y="28"/>
                    <a:pt x="46" y="28"/>
                    <a:pt x="46" y="28"/>
                  </a:cubicBezTo>
                  <a:cubicBezTo>
                    <a:pt x="46" y="21"/>
                    <a:pt x="45" y="10"/>
                    <a:pt x="29" y="10"/>
                  </a:cubicBezTo>
                  <a:cubicBezTo>
                    <a:pt x="22" y="10"/>
                    <a:pt x="14" y="12"/>
                    <a:pt x="9" y="16"/>
                  </a:cubicBezTo>
                  <a:cubicBezTo>
                    <a:pt x="6" y="6"/>
                    <a:pt x="6" y="6"/>
                    <a:pt x="6" y="6"/>
                  </a:cubicBezTo>
                  <a:cubicBezTo>
                    <a:pt x="12" y="2"/>
                    <a:pt x="21" y="0"/>
                    <a:pt x="31" y="0"/>
                  </a:cubicBezTo>
                  <a:cubicBezTo>
                    <a:pt x="54" y="0"/>
                    <a:pt x="60" y="16"/>
                    <a:pt x="60" y="31"/>
                  </a:cubicBezTo>
                  <a:cubicBezTo>
                    <a:pt x="60" y="59"/>
                    <a:pt x="60" y="59"/>
                    <a:pt x="60" y="59"/>
                  </a:cubicBezTo>
                  <a:cubicBezTo>
                    <a:pt x="60" y="66"/>
                    <a:pt x="60" y="73"/>
                    <a:pt x="61" y="78"/>
                  </a:cubicBezTo>
                  <a:lnTo>
                    <a:pt x="49" y="78"/>
                  </a:lnTo>
                  <a:close/>
                  <a:moveTo>
                    <a:pt x="47" y="39"/>
                  </a:moveTo>
                  <a:cubicBezTo>
                    <a:pt x="31" y="38"/>
                    <a:pt x="14" y="41"/>
                    <a:pt x="14" y="56"/>
                  </a:cubicBezTo>
                  <a:cubicBezTo>
                    <a:pt x="14" y="65"/>
                    <a:pt x="20" y="69"/>
                    <a:pt x="27" y="69"/>
                  </a:cubicBezTo>
                  <a:cubicBezTo>
                    <a:pt x="37" y="69"/>
                    <a:pt x="44" y="63"/>
                    <a:pt x="46" y="56"/>
                  </a:cubicBezTo>
                  <a:cubicBezTo>
                    <a:pt x="46" y="55"/>
                    <a:pt x="47" y="53"/>
                    <a:pt x="47" y="52"/>
                  </a:cubicBezTo>
                  <a:lnTo>
                    <a:pt x="47" y="3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9" name="Google Shape;2109;p50"/>
            <p:cNvSpPr/>
            <p:nvPr/>
          </p:nvSpPr>
          <p:spPr>
            <a:xfrm>
              <a:off x="2772515" y="1047518"/>
              <a:ext cx="38988" cy="24786"/>
            </a:xfrm>
            <a:custGeom>
              <a:rect b="b" l="l" r="r" t="t"/>
              <a:pathLst>
                <a:path extrusionOk="0" h="78" w="110">
                  <a:moveTo>
                    <a:pt x="1" y="22"/>
                  </a:moveTo>
                  <a:cubicBezTo>
                    <a:pt x="1" y="14"/>
                    <a:pt x="0" y="8"/>
                    <a:pt x="0" y="1"/>
                  </a:cubicBezTo>
                  <a:cubicBezTo>
                    <a:pt x="12" y="1"/>
                    <a:pt x="12" y="1"/>
                    <a:pt x="12" y="1"/>
                  </a:cubicBezTo>
                  <a:cubicBezTo>
                    <a:pt x="13" y="14"/>
                    <a:pt x="13" y="14"/>
                    <a:pt x="13" y="14"/>
                  </a:cubicBezTo>
                  <a:cubicBezTo>
                    <a:pt x="13" y="14"/>
                    <a:pt x="13" y="14"/>
                    <a:pt x="13" y="14"/>
                  </a:cubicBezTo>
                  <a:cubicBezTo>
                    <a:pt x="17" y="6"/>
                    <a:pt x="25" y="0"/>
                    <a:pt x="37" y="0"/>
                  </a:cubicBezTo>
                  <a:cubicBezTo>
                    <a:pt x="48" y="0"/>
                    <a:pt x="56" y="6"/>
                    <a:pt x="59" y="15"/>
                  </a:cubicBezTo>
                  <a:cubicBezTo>
                    <a:pt x="59" y="15"/>
                    <a:pt x="59" y="15"/>
                    <a:pt x="59" y="15"/>
                  </a:cubicBezTo>
                  <a:cubicBezTo>
                    <a:pt x="62" y="11"/>
                    <a:pt x="65" y="7"/>
                    <a:pt x="68" y="5"/>
                  </a:cubicBezTo>
                  <a:cubicBezTo>
                    <a:pt x="72" y="1"/>
                    <a:pt x="77" y="0"/>
                    <a:pt x="85" y="0"/>
                  </a:cubicBezTo>
                  <a:cubicBezTo>
                    <a:pt x="95" y="0"/>
                    <a:pt x="110" y="6"/>
                    <a:pt x="110" y="33"/>
                  </a:cubicBezTo>
                  <a:cubicBezTo>
                    <a:pt x="110" y="78"/>
                    <a:pt x="110" y="78"/>
                    <a:pt x="110" y="78"/>
                  </a:cubicBezTo>
                  <a:cubicBezTo>
                    <a:pt x="96" y="78"/>
                    <a:pt x="96" y="78"/>
                    <a:pt x="96" y="78"/>
                  </a:cubicBezTo>
                  <a:cubicBezTo>
                    <a:pt x="96" y="35"/>
                    <a:pt x="96" y="35"/>
                    <a:pt x="96" y="35"/>
                  </a:cubicBezTo>
                  <a:cubicBezTo>
                    <a:pt x="96" y="20"/>
                    <a:pt x="91" y="11"/>
                    <a:pt x="80" y="11"/>
                  </a:cubicBezTo>
                  <a:cubicBezTo>
                    <a:pt x="72" y="11"/>
                    <a:pt x="66" y="17"/>
                    <a:pt x="63" y="24"/>
                  </a:cubicBezTo>
                  <a:cubicBezTo>
                    <a:pt x="63" y="26"/>
                    <a:pt x="62" y="28"/>
                    <a:pt x="62" y="31"/>
                  </a:cubicBezTo>
                  <a:cubicBezTo>
                    <a:pt x="62" y="78"/>
                    <a:pt x="62" y="78"/>
                    <a:pt x="62" y="78"/>
                  </a:cubicBezTo>
                  <a:cubicBezTo>
                    <a:pt x="48" y="78"/>
                    <a:pt x="48" y="78"/>
                    <a:pt x="48" y="78"/>
                  </a:cubicBezTo>
                  <a:cubicBezTo>
                    <a:pt x="48" y="32"/>
                    <a:pt x="48" y="32"/>
                    <a:pt x="48" y="32"/>
                  </a:cubicBezTo>
                  <a:cubicBezTo>
                    <a:pt x="48" y="20"/>
                    <a:pt x="43" y="11"/>
                    <a:pt x="32" y="11"/>
                  </a:cubicBezTo>
                  <a:cubicBezTo>
                    <a:pt x="24" y="11"/>
                    <a:pt x="17" y="18"/>
                    <a:pt x="15" y="25"/>
                  </a:cubicBezTo>
                  <a:cubicBezTo>
                    <a:pt x="14" y="27"/>
                    <a:pt x="14" y="29"/>
                    <a:pt x="14" y="32"/>
                  </a:cubicBezTo>
                  <a:cubicBezTo>
                    <a:pt x="14" y="78"/>
                    <a:pt x="14" y="78"/>
                    <a:pt x="14" y="78"/>
                  </a:cubicBezTo>
                  <a:cubicBezTo>
                    <a:pt x="1" y="78"/>
                    <a:pt x="1" y="78"/>
                    <a:pt x="1" y="78"/>
                  </a:cubicBezTo>
                  <a:lnTo>
                    <a:pt x="1" y="2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0" name="Google Shape;2110;p50"/>
            <p:cNvSpPr/>
            <p:nvPr/>
          </p:nvSpPr>
          <p:spPr>
            <a:xfrm>
              <a:off x="2821402" y="1047518"/>
              <a:ext cx="24566" cy="28966"/>
            </a:xfrm>
            <a:custGeom>
              <a:rect b="b" l="l" r="r" t="t"/>
              <a:pathLst>
                <a:path extrusionOk="0" h="79" w="67">
                  <a:moveTo>
                    <a:pt x="13" y="42"/>
                  </a:moveTo>
                  <a:cubicBezTo>
                    <a:pt x="14" y="61"/>
                    <a:pt x="26" y="69"/>
                    <a:pt x="39" y="69"/>
                  </a:cubicBezTo>
                  <a:cubicBezTo>
                    <a:pt x="49" y="69"/>
                    <a:pt x="55" y="67"/>
                    <a:pt x="61" y="65"/>
                  </a:cubicBezTo>
                  <a:cubicBezTo>
                    <a:pt x="63" y="75"/>
                    <a:pt x="63" y="75"/>
                    <a:pt x="63" y="75"/>
                  </a:cubicBezTo>
                  <a:cubicBezTo>
                    <a:pt x="58" y="77"/>
                    <a:pt x="50" y="79"/>
                    <a:pt x="38" y="79"/>
                  </a:cubicBezTo>
                  <a:cubicBezTo>
                    <a:pt x="14" y="79"/>
                    <a:pt x="0" y="64"/>
                    <a:pt x="0" y="41"/>
                  </a:cubicBezTo>
                  <a:cubicBezTo>
                    <a:pt x="0" y="18"/>
                    <a:pt x="14" y="0"/>
                    <a:pt x="36" y="0"/>
                  </a:cubicBezTo>
                  <a:cubicBezTo>
                    <a:pt x="61" y="0"/>
                    <a:pt x="67" y="22"/>
                    <a:pt x="67" y="36"/>
                  </a:cubicBezTo>
                  <a:cubicBezTo>
                    <a:pt x="67" y="38"/>
                    <a:pt x="67" y="41"/>
                    <a:pt x="67" y="42"/>
                  </a:cubicBezTo>
                  <a:lnTo>
                    <a:pt x="13" y="42"/>
                  </a:lnTo>
                  <a:close/>
                  <a:moveTo>
                    <a:pt x="54" y="32"/>
                  </a:moveTo>
                  <a:cubicBezTo>
                    <a:pt x="54" y="23"/>
                    <a:pt x="50" y="10"/>
                    <a:pt x="35" y="10"/>
                  </a:cubicBezTo>
                  <a:cubicBezTo>
                    <a:pt x="21" y="10"/>
                    <a:pt x="14" y="23"/>
                    <a:pt x="13" y="32"/>
                  </a:cubicBezTo>
                  <a:lnTo>
                    <a:pt x="54" y="3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1" name="Google Shape;2111;p50"/>
            <p:cNvSpPr/>
            <p:nvPr/>
          </p:nvSpPr>
          <p:spPr>
            <a:xfrm>
              <a:off x="2845846" y="1037741"/>
              <a:ext cx="19799" cy="39110"/>
            </a:xfrm>
            <a:custGeom>
              <a:rect b="b" l="l" r="r" t="t"/>
              <a:pathLst>
                <a:path extrusionOk="0" h="100" w="45">
                  <a:moveTo>
                    <a:pt x="25" y="0"/>
                  </a:moveTo>
                  <a:cubicBezTo>
                    <a:pt x="25" y="22"/>
                    <a:pt x="25" y="22"/>
                    <a:pt x="25" y="22"/>
                  </a:cubicBezTo>
                  <a:cubicBezTo>
                    <a:pt x="45" y="22"/>
                    <a:pt x="45" y="22"/>
                    <a:pt x="45" y="22"/>
                  </a:cubicBezTo>
                  <a:cubicBezTo>
                    <a:pt x="45" y="33"/>
                    <a:pt x="45" y="33"/>
                    <a:pt x="45" y="33"/>
                  </a:cubicBezTo>
                  <a:cubicBezTo>
                    <a:pt x="25" y="33"/>
                    <a:pt x="25" y="33"/>
                    <a:pt x="25" y="33"/>
                  </a:cubicBezTo>
                  <a:cubicBezTo>
                    <a:pt x="25" y="74"/>
                    <a:pt x="25" y="74"/>
                    <a:pt x="25" y="74"/>
                  </a:cubicBezTo>
                  <a:cubicBezTo>
                    <a:pt x="25" y="84"/>
                    <a:pt x="28" y="89"/>
                    <a:pt x="36" y="89"/>
                  </a:cubicBezTo>
                  <a:cubicBezTo>
                    <a:pt x="39" y="89"/>
                    <a:pt x="42" y="89"/>
                    <a:pt x="44" y="88"/>
                  </a:cubicBezTo>
                  <a:cubicBezTo>
                    <a:pt x="45" y="99"/>
                    <a:pt x="45" y="99"/>
                    <a:pt x="45" y="99"/>
                  </a:cubicBezTo>
                  <a:cubicBezTo>
                    <a:pt x="42" y="100"/>
                    <a:pt x="38" y="100"/>
                    <a:pt x="32" y="100"/>
                  </a:cubicBezTo>
                  <a:cubicBezTo>
                    <a:pt x="26" y="100"/>
                    <a:pt x="21" y="98"/>
                    <a:pt x="17" y="95"/>
                  </a:cubicBezTo>
                  <a:cubicBezTo>
                    <a:pt x="13" y="90"/>
                    <a:pt x="12" y="84"/>
                    <a:pt x="12" y="75"/>
                  </a:cubicBezTo>
                  <a:cubicBezTo>
                    <a:pt x="12" y="33"/>
                    <a:pt x="12" y="33"/>
                    <a:pt x="12" y="33"/>
                  </a:cubicBezTo>
                  <a:cubicBezTo>
                    <a:pt x="0" y="33"/>
                    <a:pt x="0" y="33"/>
                    <a:pt x="0" y="33"/>
                  </a:cubicBezTo>
                  <a:cubicBezTo>
                    <a:pt x="0" y="22"/>
                    <a:pt x="0" y="22"/>
                    <a:pt x="0" y="22"/>
                  </a:cubicBezTo>
                  <a:cubicBezTo>
                    <a:pt x="12" y="22"/>
                    <a:pt x="12" y="22"/>
                    <a:pt x="12" y="22"/>
                  </a:cubicBezTo>
                  <a:cubicBezTo>
                    <a:pt x="12" y="4"/>
                    <a:pt x="12" y="4"/>
                    <a:pt x="12" y="4"/>
                  </a:cubicBezTo>
                  <a:lnTo>
                    <a:pt x="25"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12" name="Google Shape;2112;p50"/>
          <p:cNvGrpSpPr/>
          <p:nvPr/>
        </p:nvGrpSpPr>
        <p:grpSpPr>
          <a:xfrm>
            <a:off x="6440202" y="3784028"/>
            <a:ext cx="578532" cy="310429"/>
            <a:chOff x="1364559" y="2059491"/>
            <a:chExt cx="2034935" cy="1091906"/>
          </a:xfrm>
        </p:grpSpPr>
        <p:sp>
          <p:nvSpPr>
            <p:cNvPr id="2113" name="Google Shape;2113;p50"/>
            <p:cNvSpPr/>
            <p:nvPr/>
          </p:nvSpPr>
          <p:spPr>
            <a:xfrm>
              <a:off x="1364559" y="2059491"/>
              <a:ext cx="2034935" cy="1091906"/>
            </a:xfrm>
            <a:custGeom>
              <a:rect b="b" l="l" r="r" t="t"/>
              <a:pathLst>
                <a:path extrusionOk="0" h="2978" w="5550">
                  <a:moveTo>
                    <a:pt x="4952" y="2978"/>
                  </a:moveTo>
                  <a:cubicBezTo>
                    <a:pt x="598" y="2978"/>
                    <a:pt x="598" y="2978"/>
                    <a:pt x="598" y="2978"/>
                  </a:cubicBezTo>
                  <a:cubicBezTo>
                    <a:pt x="268" y="2978"/>
                    <a:pt x="0" y="2710"/>
                    <a:pt x="0" y="2380"/>
                  </a:cubicBezTo>
                  <a:cubicBezTo>
                    <a:pt x="0" y="598"/>
                    <a:pt x="0" y="598"/>
                    <a:pt x="0" y="598"/>
                  </a:cubicBezTo>
                  <a:cubicBezTo>
                    <a:pt x="0" y="268"/>
                    <a:pt x="268" y="0"/>
                    <a:pt x="598" y="0"/>
                  </a:cubicBezTo>
                  <a:cubicBezTo>
                    <a:pt x="4952" y="0"/>
                    <a:pt x="4952" y="0"/>
                    <a:pt x="4952" y="0"/>
                  </a:cubicBezTo>
                  <a:cubicBezTo>
                    <a:pt x="5282" y="0"/>
                    <a:pt x="5550" y="268"/>
                    <a:pt x="5550" y="598"/>
                  </a:cubicBezTo>
                  <a:cubicBezTo>
                    <a:pt x="5550" y="2380"/>
                    <a:pt x="5550" y="2380"/>
                    <a:pt x="5550" y="2380"/>
                  </a:cubicBezTo>
                  <a:cubicBezTo>
                    <a:pt x="5550" y="2710"/>
                    <a:pt x="5282" y="2978"/>
                    <a:pt x="4952" y="2978"/>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4" name="Google Shape;2114;p50"/>
            <p:cNvSpPr/>
            <p:nvPr/>
          </p:nvSpPr>
          <p:spPr>
            <a:xfrm>
              <a:off x="1579663" y="2240375"/>
              <a:ext cx="43999" cy="78220"/>
            </a:xfrm>
            <a:custGeom>
              <a:rect b="b" l="l" r="r" t="t"/>
              <a:pathLst>
                <a:path extrusionOk="0" h="16" w="9">
                  <a:moveTo>
                    <a:pt x="0" y="0"/>
                  </a:moveTo>
                  <a:lnTo>
                    <a:pt x="2" y="0"/>
                  </a:lnTo>
                  <a:lnTo>
                    <a:pt x="2" y="14"/>
                  </a:lnTo>
                  <a:lnTo>
                    <a:pt x="9" y="14"/>
                  </a:lnTo>
                  <a:lnTo>
                    <a:pt x="9" y="16"/>
                  </a:lnTo>
                  <a:lnTo>
                    <a:pt x="0" y="16"/>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5" name="Google Shape;2115;p50"/>
            <p:cNvSpPr/>
            <p:nvPr/>
          </p:nvSpPr>
          <p:spPr>
            <a:xfrm>
              <a:off x="1628550" y="2259930"/>
              <a:ext cx="53165" cy="58665"/>
            </a:xfrm>
            <a:custGeom>
              <a:rect b="b" l="l" r="r" t="t"/>
              <a:pathLst>
                <a:path extrusionOk="0" h="160" w="150">
                  <a:moveTo>
                    <a:pt x="150" y="79"/>
                  </a:moveTo>
                  <a:cubicBezTo>
                    <a:pt x="150" y="136"/>
                    <a:pt x="111" y="160"/>
                    <a:pt x="74" y="160"/>
                  </a:cubicBezTo>
                  <a:cubicBezTo>
                    <a:pt x="32" y="160"/>
                    <a:pt x="0" y="130"/>
                    <a:pt x="0" y="82"/>
                  </a:cubicBezTo>
                  <a:cubicBezTo>
                    <a:pt x="0" y="30"/>
                    <a:pt x="34" y="0"/>
                    <a:pt x="76" y="0"/>
                  </a:cubicBezTo>
                  <a:cubicBezTo>
                    <a:pt x="120" y="0"/>
                    <a:pt x="150" y="32"/>
                    <a:pt x="150" y="79"/>
                  </a:cubicBezTo>
                  <a:close/>
                  <a:moveTo>
                    <a:pt x="29" y="81"/>
                  </a:moveTo>
                  <a:cubicBezTo>
                    <a:pt x="29" y="114"/>
                    <a:pt x="48" y="140"/>
                    <a:pt x="75" y="140"/>
                  </a:cubicBezTo>
                  <a:cubicBezTo>
                    <a:pt x="102" y="140"/>
                    <a:pt x="121" y="115"/>
                    <a:pt x="121" y="80"/>
                  </a:cubicBezTo>
                  <a:cubicBezTo>
                    <a:pt x="121" y="54"/>
                    <a:pt x="108" y="21"/>
                    <a:pt x="76" y="21"/>
                  </a:cubicBezTo>
                  <a:cubicBezTo>
                    <a:pt x="43" y="21"/>
                    <a:pt x="29" y="52"/>
                    <a:pt x="29" y="81"/>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6" name="Google Shape;2116;p50"/>
            <p:cNvSpPr/>
            <p:nvPr/>
          </p:nvSpPr>
          <p:spPr>
            <a:xfrm>
              <a:off x="1692104" y="2259930"/>
              <a:ext cx="29174" cy="59484"/>
            </a:xfrm>
            <a:custGeom>
              <a:rect b="b" l="l" r="r" t="t"/>
              <a:pathLst>
                <a:path extrusionOk="0" h="157" w="77">
                  <a:moveTo>
                    <a:pt x="1" y="52"/>
                  </a:moveTo>
                  <a:cubicBezTo>
                    <a:pt x="1" y="34"/>
                    <a:pt x="1" y="18"/>
                    <a:pt x="0" y="4"/>
                  </a:cubicBezTo>
                  <a:cubicBezTo>
                    <a:pt x="24" y="4"/>
                    <a:pt x="24" y="4"/>
                    <a:pt x="24" y="4"/>
                  </a:cubicBezTo>
                  <a:cubicBezTo>
                    <a:pt x="25" y="34"/>
                    <a:pt x="25" y="34"/>
                    <a:pt x="25" y="34"/>
                  </a:cubicBezTo>
                  <a:cubicBezTo>
                    <a:pt x="26" y="34"/>
                    <a:pt x="26" y="34"/>
                    <a:pt x="26" y="34"/>
                  </a:cubicBezTo>
                  <a:cubicBezTo>
                    <a:pt x="33" y="13"/>
                    <a:pt x="50" y="0"/>
                    <a:pt x="69" y="0"/>
                  </a:cubicBezTo>
                  <a:cubicBezTo>
                    <a:pt x="72" y="0"/>
                    <a:pt x="74" y="1"/>
                    <a:pt x="77" y="1"/>
                  </a:cubicBezTo>
                  <a:cubicBezTo>
                    <a:pt x="77" y="28"/>
                    <a:pt x="77" y="28"/>
                    <a:pt x="77" y="28"/>
                  </a:cubicBezTo>
                  <a:cubicBezTo>
                    <a:pt x="74" y="27"/>
                    <a:pt x="71" y="27"/>
                    <a:pt x="67" y="27"/>
                  </a:cubicBezTo>
                  <a:cubicBezTo>
                    <a:pt x="48" y="27"/>
                    <a:pt x="34" y="41"/>
                    <a:pt x="30" y="62"/>
                  </a:cubicBezTo>
                  <a:cubicBezTo>
                    <a:pt x="29" y="66"/>
                    <a:pt x="29" y="71"/>
                    <a:pt x="29" y="75"/>
                  </a:cubicBezTo>
                  <a:cubicBezTo>
                    <a:pt x="29" y="157"/>
                    <a:pt x="29" y="157"/>
                    <a:pt x="29" y="157"/>
                  </a:cubicBezTo>
                  <a:cubicBezTo>
                    <a:pt x="1" y="157"/>
                    <a:pt x="1" y="157"/>
                    <a:pt x="1" y="157"/>
                  </a:cubicBezTo>
                  <a:lnTo>
                    <a:pt x="1" y="5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7" name="Google Shape;2117;p50"/>
            <p:cNvSpPr/>
            <p:nvPr/>
          </p:nvSpPr>
          <p:spPr>
            <a:xfrm>
              <a:off x="1726325" y="2259930"/>
              <a:ext cx="49498" cy="58665"/>
            </a:xfrm>
            <a:custGeom>
              <a:rect b="b" l="l" r="r" t="t"/>
              <a:pathLst>
                <a:path extrusionOk="0" h="160" w="135">
                  <a:moveTo>
                    <a:pt x="27" y="85"/>
                  </a:moveTo>
                  <a:cubicBezTo>
                    <a:pt x="27" y="123"/>
                    <a:pt x="51" y="139"/>
                    <a:pt x="79" y="139"/>
                  </a:cubicBezTo>
                  <a:cubicBezTo>
                    <a:pt x="99" y="139"/>
                    <a:pt x="111" y="135"/>
                    <a:pt x="122" y="131"/>
                  </a:cubicBezTo>
                  <a:cubicBezTo>
                    <a:pt x="126" y="151"/>
                    <a:pt x="126" y="151"/>
                    <a:pt x="126" y="151"/>
                  </a:cubicBezTo>
                  <a:cubicBezTo>
                    <a:pt x="117" y="155"/>
                    <a:pt x="100" y="160"/>
                    <a:pt x="76" y="160"/>
                  </a:cubicBezTo>
                  <a:cubicBezTo>
                    <a:pt x="28" y="160"/>
                    <a:pt x="0" y="129"/>
                    <a:pt x="0" y="83"/>
                  </a:cubicBezTo>
                  <a:cubicBezTo>
                    <a:pt x="0" y="37"/>
                    <a:pt x="27" y="0"/>
                    <a:pt x="72" y="0"/>
                  </a:cubicBezTo>
                  <a:cubicBezTo>
                    <a:pt x="122" y="0"/>
                    <a:pt x="135" y="44"/>
                    <a:pt x="135" y="72"/>
                  </a:cubicBezTo>
                  <a:cubicBezTo>
                    <a:pt x="135" y="78"/>
                    <a:pt x="135" y="83"/>
                    <a:pt x="134" y="85"/>
                  </a:cubicBezTo>
                  <a:lnTo>
                    <a:pt x="27" y="85"/>
                  </a:lnTo>
                  <a:close/>
                  <a:moveTo>
                    <a:pt x="108" y="66"/>
                  </a:moveTo>
                  <a:cubicBezTo>
                    <a:pt x="109" y="48"/>
                    <a:pt x="101" y="20"/>
                    <a:pt x="70" y="20"/>
                  </a:cubicBezTo>
                  <a:cubicBezTo>
                    <a:pt x="42" y="20"/>
                    <a:pt x="29" y="46"/>
                    <a:pt x="27" y="66"/>
                  </a:cubicBezTo>
                  <a:lnTo>
                    <a:pt x="108" y="6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8" name="Google Shape;2118;p50"/>
            <p:cNvSpPr/>
            <p:nvPr/>
          </p:nvSpPr>
          <p:spPr>
            <a:xfrm>
              <a:off x="1789879" y="2259930"/>
              <a:ext cx="77621" cy="59484"/>
            </a:xfrm>
            <a:custGeom>
              <a:rect b="b" l="l" r="r" t="t"/>
              <a:pathLst>
                <a:path extrusionOk="0" h="157" w="219">
                  <a:moveTo>
                    <a:pt x="1" y="45"/>
                  </a:moveTo>
                  <a:cubicBezTo>
                    <a:pt x="1" y="29"/>
                    <a:pt x="1" y="17"/>
                    <a:pt x="0" y="4"/>
                  </a:cubicBezTo>
                  <a:cubicBezTo>
                    <a:pt x="24" y="4"/>
                    <a:pt x="24" y="4"/>
                    <a:pt x="24" y="4"/>
                  </a:cubicBezTo>
                  <a:cubicBezTo>
                    <a:pt x="25" y="29"/>
                    <a:pt x="25" y="29"/>
                    <a:pt x="25" y="29"/>
                  </a:cubicBezTo>
                  <a:cubicBezTo>
                    <a:pt x="26" y="29"/>
                    <a:pt x="26" y="29"/>
                    <a:pt x="26" y="29"/>
                  </a:cubicBezTo>
                  <a:cubicBezTo>
                    <a:pt x="35" y="14"/>
                    <a:pt x="49" y="0"/>
                    <a:pt x="74" y="0"/>
                  </a:cubicBezTo>
                  <a:cubicBezTo>
                    <a:pt x="95" y="0"/>
                    <a:pt x="111" y="13"/>
                    <a:pt x="117" y="31"/>
                  </a:cubicBezTo>
                  <a:cubicBezTo>
                    <a:pt x="118" y="31"/>
                    <a:pt x="118" y="31"/>
                    <a:pt x="118" y="31"/>
                  </a:cubicBezTo>
                  <a:cubicBezTo>
                    <a:pt x="123" y="23"/>
                    <a:pt x="129" y="16"/>
                    <a:pt x="135" y="11"/>
                  </a:cubicBezTo>
                  <a:cubicBezTo>
                    <a:pt x="144" y="4"/>
                    <a:pt x="154" y="0"/>
                    <a:pt x="169" y="0"/>
                  </a:cubicBezTo>
                  <a:cubicBezTo>
                    <a:pt x="189" y="0"/>
                    <a:pt x="219" y="14"/>
                    <a:pt x="219" y="67"/>
                  </a:cubicBezTo>
                  <a:cubicBezTo>
                    <a:pt x="219" y="157"/>
                    <a:pt x="219" y="157"/>
                    <a:pt x="219" y="157"/>
                  </a:cubicBezTo>
                  <a:cubicBezTo>
                    <a:pt x="192" y="157"/>
                    <a:pt x="192" y="157"/>
                    <a:pt x="192" y="157"/>
                  </a:cubicBezTo>
                  <a:cubicBezTo>
                    <a:pt x="192" y="70"/>
                    <a:pt x="192" y="70"/>
                    <a:pt x="192" y="70"/>
                  </a:cubicBezTo>
                  <a:cubicBezTo>
                    <a:pt x="192" y="41"/>
                    <a:pt x="181" y="23"/>
                    <a:pt x="159" y="23"/>
                  </a:cubicBezTo>
                  <a:cubicBezTo>
                    <a:pt x="143" y="23"/>
                    <a:pt x="131" y="35"/>
                    <a:pt x="126" y="48"/>
                  </a:cubicBezTo>
                  <a:cubicBezTo>
                    <a:pt x="125" y="52"/>
                    <a:pt x="124" y="57"/>
                    <a:pt x="124" y="62"/>
                  </a:cubicBezTo>
                  <a:cubicBezTo>
                    <a:pt x="124" y="157"/>
                    <a:pt x="124" y="157"/>
                    <a:pt x="124" y="157"/>
                  </a:cubicBezTo>
                  <a:cubicBezTo>
                    <a:pt x="97" y="157"/>
                    <a:pt x="97" y="157"/>
                    <a:pt x="97" y="157"/>
                  </a:cubicBezTo>
                  <a:cubicBezTo>
                    <a:pt x="97" y="65"/>
                    <a:pt x="97" y="65"/>
                    <a:pt x="97" y="65"/>
                  </a:cubicBezTo>
                  <a:cubicBezTo>
                    <a:pt x="97" y="41"/>
                    <a:pt x="86" y="23"/>
                    <a:pt x="65" y="23"/>
                  </a:cubicBezTo>
                  <a:cubicBezTo>
                    <a:pt x="47" y="23"/>
                    <a:pt x="35" y="37"/>
                    <a:pt x="30" y="51"/>
                  </a:cubicBezTo>
                  <a:cubicBezTo>
                    <a:pt x="29" y="55"/>
                    <a:pt x="28" y="60"/>
                    <a:pt x="28" y="65"/>
                  </a:cubicBezTo>
                  <a:cubicBezTo>
                    <a:pt x="28" y="157"/>
                    <a:pt x="28" y="157"/>
                    <a:pt x="28" y="157"/>
                  </a:cubicBezTo>
                  <a:cubicBezTo>
                    <a:pt x="1" y="157"/>
                    <a:pt x="1" y="157"/>
                    <a:pt x="1" y="157"/>
                  </a:cubicBezTo>
                  <a:lnTo>
                    <a:pt x="1" y="4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9" name="Google Shape;2119;p50"/>
            <p:cNvSpPr/>
            <p:nvPr/>
          </p:nvSpPr>
          <p:spPr>
            <a:xfrm>
              <a:off x="1907208" y="2240375"/>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0" name="Google Shape;2120;p50"/>
            <p:cNvSpPr/>
            <p:nvPr/>
          </p:nvSpPr>
          <p:spPr>
            <a:xfrm>
              <a:off x="1936541" y="2259930"/>
              <a:ext cx="53532" cy="82975"/>
            </a:xfrm>
            <a:custGeom>
              <a:rect b="b" l="l" r="r" t="t"/>
              <a:pathLst>
                <a:path extrusionOk="0" h="219" w="146">
                  <a:moveTo>
                    <a:pt x="1" y="54"/>
                  </a:moveTo>
                  <a:cubicBezTo>
                    <a:pt x="1" y="34"/>
                    <a:pt x="1" y="18"/>
                    <a:pt x="0" y="4"/>
                  </a:cubicBezTo>
                  <a:cubicBezTo>
                    <a:pt x="25" y="4"/>
                    <a:pt x="25" y="4"/>
                    <a:pt x="25" y="4"/>
                  </a:cubicBezTo>
                  <a:cubicBezTo>
                    <a:pt x="26" y="30"/>
                    <a:pt x="26" y="30"/>
                    <a:pt x="26" y="30"/>
                  </a:cubicBezTo>
                  <a:cubicBezTo>
                    <a:pt x="27" y="30"/>
                    <a:pt x="27" y="30"/>
                    <a:pt x="27" y="30"/>
                  </a:cubicBezTo>
                  <a:cubicBezTo>
                    <a:pt x="38" y="11"/>
                    <a:pt x="56" y="0"/>
                    <a:pt x="81" y="0"/>
                  </a:cubicBezTo>
                  <a:cubicBezTo>
                    <a:pt x="118" y="0"/>
                    <a:pt x="146" y="32"/>
                    <a:pt x="146" y="78"/>
                  </a:cubicBezTo>
                  <a:cubicBezTo>
                    <a:pt x="146" y="133"/>
                    <a:pt x="113" y="160"/>
                    <a:pt x="77" y="160"/>
                  </a:cubicBezTo>
                  <a:cubicBezTo>
                    <a:pt x="56" y="160"/>
                    <a:pt x="39" y="152"/>
                    <a:pt x="30" y="136"/>
                  </a:cubicBezTo>
                  <a:cubicBezTo>
                    <a:pt x="29" y="136"/>
                    <a:pt x="29" y="136"/>
                    <a:pt x="29" y="136"/>
                  </a:cubicBezTo>
                  <a:cubicBezTo>
                    <a:pt x="29" y="219"/>
                    <a:pt x="29" y="219"/>
                    <a:pt x="29" y="219"/>
                  </a:cubicBezTo>
                  <a:cubicBezTo>
                    <a:pt x="1" y="219"/>
                    <a:pt x="1" y="219"/>
                    <a:pt x="1" y="219"/>
                  </a:cubicBezTo>
                  <a:lnTo>
                    <a:pt x="1" y="54"/>
                  </a:lnTo>
                  <a:close/>
                  <a:moveTo>
                    <a:pt x="29" y="95"/>
                  </a:moveTo>
                  <a:cubicBezTo>
                    <a:pt x="29" y="99"/>
                    <a:pt x="30" y="103"/>
                    <a:pt x="30" y="106"/>
                  </a:cubicBezTo>
                  <a:cubicBezTo>
                    <a:pt x="35" y="125"/>
                    <a:pt x="52" y="139"/>
                    <a:pt x="72" y="139"/>
                  </a:cubicBezTo>
                  <a:cubicBezTo>
                    <a:pt x="101" y="139"/>
                    <a:pt x="118" y="115"/>
                    <a:pt x="118" y="79"/>
                  </a:cubicBezTo>
                  <a:cubicBezTo>
                    <a:pt x="118" y="49"/>
                    <a:pt x="102" y="23"/>
                    <a:pt x="73" y="23"/>
                  </a:cubicBezTo>
                  <a:cubicBezTo>
                    <a:pt x="54" y="23"/>
                    <a:pt x="36" y="36"/>
                    <a:pt x="31" y="57"/>
                  </a:cubicBezTo>
                  <a:cubicBezTo>
                    <a:pt x="30" y="60"/>
                    <a:pt x="29" y="65"/>
                    <a:pt x="29" y="68"/>
                  </a:cubicBezTo>
                  <a:lnTo>
                    <a:pt x="29" y="9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1" name="Google Shape;2121;p50"/>
            <p:cNvSpPr/>
            <p:nvPr/>
          </p:nvSpPr>
          <p:spPr>
            <a:xfrm>
              <a:off x="1995206" y="2259930"/>
              <a:ext cx="39110" cy="58665"/>
            </a:xfrm>
            <a:custGeom>
              <a:rect b="b" l="l" r="r" t="t"/>
              <a:pathLst>
                <a:path extrusionOk="0" h="160" w="100">
                  <a:moveTo>
                    <a:pt x="7" y="128"/>
                  </a:moveTo>
                  <a:cubicBezTo>
                    <a:pt x="15" y="134"/>
                    <a:pt x="29" y="140"/>
                    <a:pt x="43" y="140"/>
                  </a:cubicBezTo>
                  <a:cubicBezTo>
                    <a:pt x="64" y="140"/>
                    <a:pt x="73" y="129"/>
                    <a:pt x="73" y="117"/>
                  </a:cubicBezTo>
                  <a:cubicBezTo>
                    <a:pt x="73" y="103"/>
                    <a:pt x="65" y="96"/>
                    <a:pt x="45" y="89"/>
                  </a:cubicBezTo>
                  <a:cubicBezTo>
                    <a:pt x="17" y="79"/>
                    <a:pt x="4" y="64"/>
                    <a:pt x="4" y="45"/>
                  </a:cubicBezTo>
                  <a:cubicBezTo>
                    <a:pt x="4" y="21"/>
                    <a:pt x="24" y="0"/>
                    <a:pt x="57" y="0"/>
                  </a:cubicBezTo>
                  <a:cubicBezTo>
                    <a:pt x="72" y="0"/>
                    <a:pt x="86" y="5"/>
                    <a:pt x="94" y="10"/>
                  </a:cubicBezTo>
                  <a:cubicBezTo>
                    <a:pt x="88" y="30"/>
                    <a:pt x="88" y="30"/>
                    <a:pt x="88" y="30"/>
                  </a:cubicBezTo>
                  <a:cubicBezTo>
                    <a:pt x="82" y="26"/>
                    <a:pt x="70" y="21"/>
                    <a:pt x="56" y="21"/>
                  </a:cubicBezTo>
                  <a:cubicBezTo>
                    <a:pt x="40" y="21"/>
                    <a:pt x="31" y="31"/>
                    <a:pt x="31" y="42"/>
                  </a:cubicBezTo>
                  <a:cubicBezTo>
                    <a:pt x="31" y="55"/>
                    <a:pt x="40" y="60"/>
                    <a:pt x="60" y="68"/>
                  </a:cubicBezTo>
                  <a:cubicBezTo>
                    <a:pt x="86" y="78"/>
                    <a:pt x="100" y="91"/>
                    <a:pt x="100" y="114"/>
                  </a:cubicBezTo>
                  <a:cubicBezTo>
                    <a:pt x="100" y="141"/>
                    <a:pt x="79" y="160"/>
                    <a:pt x="43" y="160"/>
                  </a:cubicBezTo>
                  <a:cubicBezTo>
                    <a:pt x="26" y="160"/>
                    <a:pt x="10" y="156"/>
                    <a:pt x="0" y="150"/>
                  </a:cubicBezTo>
                  <a:lnTo>
                    <a:pt x="7" y="12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2" name="Google Shape;2122;p50"/>
            <p:cNvSpPr/>
            <p:nvPr/>
          </p:nvSpPr>
          <p:spPr>
            <a:xfrm>
              <a:off x="2044093" y="2264819"/>
              <a:ext cx="49254" cy="53385"/>
            </a:xfrm>
            <a:custGeom>
              <a:rect b="b" l="l" r="r" t="t"/>
              <a:pathLst>
                <a:path extrusionOk="0" h="156" w="130">
                  <a:moveTo>
                    <a:pt x="129" y="111"/>
                  </a:moveTo>
                  <a:cubicBezTo>
                    <a:pt x="129" y="127"/>
                    <a:pt x="129" y="141"/>
                    <a:pt x="130" y="153"/>
                  </a:cubicBezTo>
                  <a:cubicBezTo>
                    <a:pt x="105" y="153"/>
                    <a:pt x="105" y="153"/>
                    <a:pt x="105" y="153"/>
                  </a:cubicBezTo>
                  <a:cubicBezTo>
                    <a:pt x="104" y="128"/>
                    <a:pt x="104" y="128"/>
                    <a:pt x="104" y="128"/>
                  </a:cubicBezTo>
                  <a:cubicBezTo>
                    <a:pt x="103" y="128"/>
                    <a:pt x="103" y="128"/>
                    <a:pt x="103" y="128"/>
                  </a:cubicBezTo>
                  <a:cubicBezTo>
                    <a:pt x="96" y="140"/>
                    <a:pt x="80" y="156"/>
                    <a:pt x="52" y="156"/>
                  </a:cubicBezTo>
                  <a:cubicBezTo>
                    <a:pt x="28" y="156"/>
                    <a:pt x="0" y="143"/>
                    <a:pt x="0" y="89"/>
                  </a:cubicBezTo>
                  <a:cubicBezTo>
                    <a:pt x="0" y="0"/>
                    <a:pt x="0" y="0"/>
                    <a:pt x="0" y="0"/>
                  </a:cubicBezTo>
                  <a:cubicBezTo>
                    <a:pt x="28" y="0"/>
                    <a:pt x="28" y="0"/>
                    <a:pt x="28" y="0"/>
                  </a:cubicBezTo>
                  <a:cubicBezTo>
                    <a:pt x="28" y="85"/>
                    <a:pt x="28" y="85"/>
                    <a:pt x="28" y="85"/>
                  </a:cubicBezTo>
                  <a:cubicBezTo>
                    <a:pt x="28" y="114"/>
                    <a:pt x="36" y="133"/>
                    <a:pt x="62" y="133"/>
                  </a:cubicBezTo>
                  <a:cubicBezTo>
                    <a:pt x="80" y="133"/>
                    <a:pt x="93" y="120"/>
                    <a:pt x="98" y="108"/>
                  </a:cubicBezTo>
                  <a:cubicBezTo>
                    <a:pt x="100" y="104"/>
                    <a:pt x="101" y="99"/>
                    <a:pt x="101" y="94"/>
                  </a:cubicBezTo>
                  <a:cubicBezTo>
                    <a:pt x="101" y="0"/>
                    <a:pt x="101" y="0"/>
                    <a:pt x="101" y="0"/>
                  </a:cubicBezTo>
                  <a:cubicBezTo>
                    <a:pt x="129" y="0"/>
                    <a:pt x="129" y="0"/>
                    <a:pt x="129" y="0"/>
                  </a:cubicBezTo>
                  <a:lnTo>
                    <a:pt x="129" y="11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3" name="Google Shape;2123;p50"/>
            <p:cNvSpPr/>
            <p:nvPr/>
          </p:nvSpPr>
          <p:spPr>
            <a:xfrm>
              <a:off x="2107647" y="2259930"/>
              <a:ext cx="82974" cy="59484"/>
            </a:xfrm>
            <a:custGeom>
              <a:rect b="b" l="l" r="r" t="t"/>
              <a:pathLst>
                <a:path extrusionOk="0" h="157" w="219">
                  <a:moveTo>
                    <a:pt x="1" y="45"/>
                  </a:moveTo>
                  <a:cubicBezTo>
                    <a:pt x="1" y="29"/>
                    <a:pt x="1" y="17"/>
                    <a:pt x="0" y="4"/>
                  </a:cubicBezTo>
                  <a:cubicBezTo>
                    <a:pt x="24" y="4"/>
                    <a:pt x="24" y="4"/>
                    <a:pt x="24" y="4"/>
                  </a:cubicBezTo>
                  <a:cubicBezTo>
                    <a:pt x="25" y="29"/>
                    <a:pt x="25" y="29"/>
                    <a:pt x="25" y="29"/>
                  </a:cubicBezTo>
                  <a:cubicBezTo>
                    <a:pt x="26" y="29"/>
                    <a:pt x="26" y="29"/>
                    <a:pt x="26" y="29"/>
                  </a:cubicBezTo>
                  <a:cubicBezTo>
                    <a:pt x="35" y="14"/>
                    <a:pt x="49" y="0"/>
                    <a:pt x="74" y="0"/>
                  </a:cubicBezTo>
                  <a:cubicBezTo>
                    <a:pt x="95" y="0"/>
                    <a:pt x="111" y="13"/>
                    <a:pt x="118" y="31"/>
                  </a:cubicBezTo>
                  <a:cubicBezTo>
                    <a:pt x="118" y="31"/>
                    <a:pt x="118" y="31"/>
                    <a:pt x="118" y="31"/>
                  </a:cubicBezTo>
                  <a:cubicBezTo>
                    <a:pt x="123" y="23"/>
                    <a:pt x="129" y="16"/>
                    <a:pt x="135" y="11"/>
                  </a:cubicBezTo>
                  <a:cubicBezTo>
                    <a:pt x="144" y="4"/>
                    <a:pt x="155" y="0"/>
                    <a:pt x="169" y="0"/>
                  </a:cubicBezTo>
                  <a:cubicBezTo>
                    <a:pt x="189" y="0"/>
                    <a:pt x="219" y="14"/>
                    <a:pt x="219" y="67"/>
                  </a:cubicBezTo>
                  <a:cubicBezTo>
                    <a:pt x="219" y="157"/>
                    <a:pt x="219" y="157"/>
                    <a:pt x="219" y="157"/>
                  </a:cubicBezTo>
                  <a:cubicBezTo>
                    <a:pt x="192" y="157"/>
                    <a:pt x="192" y="157"/>
                    <a:pt x="192" y="157"/>
                  </a:cubicBezTo>
                  <a:cubicBezTo>
                    <a:pt x="192" y="70"/>
                    <a:pt x="192" y="70"/>
                    <a:pt x="192" y="70"/>
                  </a:cubicBezTo>
                  <a:cubicBezTo>
                    <a:pt x="192" y="41"/>
                    <a:pt x="181" y="23"/>
                    <a:pt x="159" y="23"/>
                  </a:cubicBezTo>
                  <a:cubicBezTo>
                    <a:pt x="143" y="23"/>
                    <a:pt x="131" y="35"/>
                    <a:pt x="126" y="48"/>
                  </a:cubicBezTo>
                  <a:cubicBezTo>
                    <a:pt x="125" y="52"/>
                    <a:pt x="124" y="57"/>
                    <a:pt x="124" y="62"/>
                  </a:cubicBezTo>
                  <a:cubicBezTo>
                    <a:pt x="124" y="157"/>
                    <a:pt x="124" y="157"/>
                    <a:pt x="124" y="157"/>
                  </a:cubicBezTo>
                  <a:cubicBezTo>
                    <a:pt x="97" y="157"/>
                    <a:pt x="97" y="157"/>
                    <a:pt x="97" y="157"/>
                  </a:cubicBezTo>
                  <a:cubicBezTo>
                    <a:pt x="97" y="65"/>
                    <a:pt x="97" y="65"/>
                    <a:pt x="97" y="65"/>
                  </a:cubicBezTo>
                  <a:cubicBezTo>
                    <a:pt x="97" y="41"/>
                    <a:pt x="86" y="23"/>
                    <a:pt x="65" y="23"/>
                  </a:cubicBezTo>
                  <a:cubicBezTo>
                    <a:pt x="47" y="23"/>
                    <a:pt x="35" y="37"/>
                    <a:pt x="30" y="51"/>
                  </a:cubicBezTo>
                  <a:cubicBezTo>
                    <a:pt x="29" y="55"/>
                    <a:pt x="28" y="60"/>
                    <a:pt x="28" y="65"/>
                  </a:cubicBezTo>
                  <a:cubicBezTo>
                    <a:pt x="28" y="157"/>
                    <a:pt x="28" y="157"/>
                    <a:pt x="28" y="157"/>
                  </a:cubicBezTo>
                  <a:cubicBezTo>
                    <a:pt x="1" y="157"/>
                    <a:pt x="1" y="157"/>
                    <a:pt x="1" y="157"/>
                  </a:cubicBezTo>
                  <a:lnTo>
                    <a:pt x="1" y="4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4" name="Google Shape;2124;p50"/>
            <p:cNvSpPr/>
            <p:nvPr/>
          </p:nvSpPr>
          <p:spPr>
            <a:xfrm>
              <a:off x="2440081" y="2211043"/>
              <a:ext cx="788308" cy="788314"/>
            </a:xfrm>
            <a:custGeom>
              <a:rect b="b" l="l" r="r" t="t"/>
              <a:pathLst>
                <a:path extrusionOk="0" h="2150" w="2150">
                  <a:moveTo>
                    <a:pt x="1310" y="26"/>
                  </a:moveTo>
                  <a:cubicBezTo>
                    <a:pt x="1234" y="9"/>
                    <a:pt x="1155" y="0"/>
                    <a:pt x="1075" y="0"/>
                  </a:cubicBezTo>
                  <a:cubicBezTo>
                    <a:pt x="581" y="0"/>
                    <a:pt x="164" y="334"/>
                    <a:pt x="39" y="788"/>
                  </a:cubicBezTo>
                  <a:cubicBezTo>
                    <a:pt x="35" y="799"/>
                    <a:pt x="32" y="811"/>
                    <a:pt x="30" y="822"/>
                  </a:cubicBezTo>
                  <a:cubicBezTo>
                    <a:pt x="27" y="834"/>
                    <a:pt x="24" y="845"/>
                    <a:pt x="22" y="857"/>
                  </a:cubicBezTo>
                  <a:cubicBezTo>
                    <a:pt x="22" y="858"/>
                    <a:pt x="22" y="858"/>
                    <a:pt x="22" y="858"/>
                  </a:cubicBezTo>
                  <a:cubicBezTo>
                    <a:pt x="19" y="869"/>
                    <a:pt x="17" y="880"/>
                    <a:pt x="15" y="891"/>
                  </a:cubicBezTo>
                  <a:cubicBezTo>
                    <a:pt x="15" y="892"/>
                    <a:pt x="15" y="894"/>
                    <a:pt x="15" y="896"/>
                  </a:cubicBezTo>
                  <a:cubicBezTo>
                    <a:pt x="13" y="907"/>
                    <a:pt x="11" y="918"/>
                    <a:pt x="10" y="928"/>
                  </a:cubicBezTo>
                  <a:cubicBezTo>
                    <a:pt x="8" y="939"/>
                    <a:pt x="7" y="949"/>
                    <a:pt x="6" y="959"/>
                  </a:cubicBezTo>
                  <a:cubicBezTo>
                    <a:pt x="5" y="962"/>
                    <a:pt x="5" y="966"/>
                    <a:pt x="5" y="969"/>
                  </a:cubicBezTo>
                  <a:cubicBezTo>
                    <a:pt x="4" y="979"/>
                    <a:pt x="3" y="990"/>
                    <a:pt x="2" y="1001"/>
                  </a:cubicBezTo>
                  <a:cubicBezTo>
                    <a:pt x="2" y="1012"/>
                    <a:pt x="1" y="1022"/>
                    <a:pt x="1" y="1033"/>
                  </a:cubicBezTo>
                  <a:cubicBezTo>
                    <a:pt x="0" y="1047"/>
                    <a:pt x="0" y="1061"/>
                    <a:pt x="0" y="1075"/>
                  </a:cubicBezTo>
                  <a:cubicBezTo>
                    <a:pt x="0" y="1669"/>
                    <a:pt x="481" y="2150"/>
                    <a:pt x="1075" y="2150"/>
                  </a:cubicBezTo>
                  <a:cubicBezTo>
                    <a:pt x="1668" y="2150"/>
                    <a:pt x="2150" y="1669"/>
                    <a:pt x="2150" y="1075"/>
                  </a:cubicBezTo>
                  <a:cubicBezTo>
                    <a:pt x="2150" y="562"/>
                    <a:pt x="1790" y="133"/>
                    <a:pt x="1310" y="26"/>
                  </a:cubicBezTo>
                  <a:close/>
                  <a:moveTo>
                    <a:pt x="1075" y="1879"/>
                  </a:moveTo>
                  <a:cubicBezTo>
                    <a:pt x="631" y="1879"/>
                    <a:pt x="270" y="1519"/>
                    <a:pt x="270" y="1075"/>
                  </a:cubicBezTo>
                  <a:cubicBezTo>
                    <a:pt x="270" y="1064"/>
                    <a:pt x="271" y="1054"/>
                    <a:pt x="271" y="1043"/>
                  </a:cubicBezTo>
                  <a:cubicBezTo>
                    <a:pt x="271" y="1034"/>
                    <a:pt x="272" y="1025"/>
                    <a:pt x="273" y="1015"/>
                  </a:cubicBezTo>
                  <a:cubicBezTo>
                    <a:pt x="274" y="994"/>
                    <a:pt x="277" y="972"/>
                    <a:pt x="280" y="951"/>
                  </a:cubicBezTo>
                  <a:cubicBezTo>
                    <a:pt x="281" y="942"/>
                    <a:pt x="283" y="933"/>
                    <a:pt x="285" y="924"/>
                  </a:cubicBezTo>
                  <a:cubicBezTo>
                    <a:pt x="286" y="917"/>
                    <a:pt x="287" y="910"/>
                    <a:pt x="289" y="904"/>
                  </a:cubicBezTo>
                  <a:cubicBezTo>
                    <a:pt x="291" y="895"/>
                    <a:pt x="293" y="886"/>
                    <a:pt x="295" y="877"/>
                  </a:cubicBezTo>
                  <a:cubicBezTo>
                    <a:pt x="299" y="862"/>
                    <a:pt x="303" y="848"/>
                    <a:pt x="307" y="833"/>
                  </a:cubicBezTo>
                  <a:cubicBezTo>
                    <a:pt x="410" y="507"/>
                    <a:pt x="715" y="271"/>
                    <a:pt x="1075" y="271"/>
                  </a:cubicBezTo>
                  <a:cubicBezTo>
                    <a:pt x="1127" y="271"/>
                    <a:pt x="1178" y="276"/>
                    <a:pt x="1228" y="285"/>
                  </a:cubicBezTo>
                  <a:cubicBezTo>
                    <a:pt x="1237" y="287"/>
                    <a:pt x="1247" y="289"/>
                    <a:pt x="1256" y="292"/>
                  </a:cubicBezTo>
                  <a:cubicBezTo>
                    <a:pt x="1259" y="292"/>
                    <a:pt x="1262" y="293"/>
                    <a:pt x="1265" y="294"/>
                  </a:cubicBezTo>
                  <a:cubicBezTo>
                    <a:pt x="1276" y="296"/>
                    <a:pt x="1285" y="299"/>
                    <a:pt x="1295" y="301"/>
                  </a:cubicBezTo>
                  <a:cubicBezTo>
                    <a:pt x="1295" y="302"/>
                    <a:pt x="1296" y="302"/>
                    <a:pt x="1296" y="302"/>
                  </a:cubicBezTo>
                  <a:cubicBezTo>
                    <a:pt x="1307" y="305"/>
                    <a:pt x="1319" y="308"/>
                    <a:pt x="1329" y="312"/>
                  </a:cubicBezTo>
                  <a:cubicBezTo>
                    <a:pt x="1331" y="312"/>
                    <a:pt x="1332" y="313"/>
                    <a:pt x="1333" y="313"/>
                  </a:cubicBezTo>
                  <a:cubicBezTo>
                    <a:pt x="1342" y="316"/>
                    <a:pt x="1351" y="319"/>
                    <a:pt x="1360" y="323"/>
                  </a:cubicBezTo>
                  <a:cubicBezTo>
                    <a:pt x="1372" y="327"/>
                    <a:pt x="1383" y="332"/>
                    <a:pt x="1394" y="337"/>
                  </a:cubicBezTo>
                  <a:cubicBezTo>
                    <a:pt x="1404" y="341"/>
                    <a:pt x="1414" y="346"/>
                    <a:pt x="1423" y="350"/>
                  </a:cubicBezTo>
                  <a:cubicBezTo>
                    <a:pt x="1424" y="351"/>
                    <a:pt x="1425" y="351"/>
                    <a:pt x="1426" y="351"/>
                  </a:cubicBezTo>
                  <a:cubicBezTo>
                    <a:pt x="1436" y="356"/>
                    <a:pt x="1446" y="362"/>
                    <a:pt x="1456" y="367"/>
                  </a:cubicBezTo>
                  <a:cubicBezTo>
                    <a:pt x="1457" y="367"/>
                    <a:pt x="1457" y="368"/>
                    <a:pt x="1458" y="368"/>
                  </a:cubicBezTo>
                  <a:cubicBezTo>
                    <a:pt x="1467" y="373"/>
                    <a:pt x="1477" y="378"/>
                    <a:pt x="1486" y="384"/>
                  </a:cubicBezTo>
                  <a:cubicBezTo>
                    <a:pt x="1496" y="390"/>
                    <a:pt x="1505" y="396"/>
                    <a:pt x="1515" y="402"/>
                  </a:cubicBezTo>
                  <a:cubicBezTo>
                    <a:pt x="1524" y="408"/>
                    <a:pt x="1532" y="413"/>
                    <a:pt x="1540" y="419"/>
                  </a:cubicBezTo>
                  <a:cubicBezTo>
                    <a:pt x="1541" y="420"/>
                    <a:pt x="1542" y="421"/>
                    <a:pt x="1543" y="421"/>
                  </a:cubicBezTo>
                  <a:cubicBezTo>
                    <a:pt x="1561" y="434"/>
                    <a:pt x="1580" y="449"/>
                    <a:pt x="1597" y="463"/>
                  </a:cubicBezTo>
                  <a:cubicBezTo>
                    <a:pt x="1605" y="471"/>
                    <a:pt x="1614" y="478"/>
                    <a:pt x="1622" y="486"/>
                  </a:cubicBezTo>
                  <a:cubicBezTo>
                    <a:pt x="1631" y="494"/>
                    <a:pt x="1639" y="502"/>
                    <a:pt x="1647" y="510"/>
                  </a:cubicBezTo>
                  <a:cubicBezTo>
                    <a:pt x="1654" y="518"/>
                    <a:pt x="1662" y="526"/>
                    <a:pt x="1670" y="534"/>
                  </a:cubicBezTo>
                  <a:cubicBezTo>
                    <a:pt x="1678" y="543"/>
                    <a:pt x="1687" y="553"/>
                    <a:pt x="1695" y="563"/>
                  </a:cubicBezTo>
                  <a:cubicBezTo>
                    <a:pt x="1701" y="570"/>
                    <a:pt x="1706" y="577"/>
                    <a:pt x="1711" y="584"/>
                  </a:cubicBezTo>
                  <a:cubicBezTo>
                    <a:pt x="1719" y="594"/>
                    <a:pt x="1727" y="605"/>
                    <a:pt x="1735" y="615"/>
                  </a:cubicBezTo>
                  <a:cubicBezTo>
                    <a:pt x="1741" y="624"/>
                    <a:pt x="1746" y="633"/>
                    <a:pt x="1752" y="641"/>
                  </a:cubicBezTo>
                  <a:cubicBezTo>
                    <a:pt x="1752" y="642"/>
                    <a:pt x="1753" y="642"/>
                    <a:pt x="1753" y="643"/>
                  </a:cubicBezTo>
                  <a:cubicBezTo>
                    <a:pt x="1759" y="652"/>
                    <a:pt x="1765" y="662"/>
                    <a:pt x="1771" y="672"/>
                  </a:cubicBezTo>
                  <a:cubicBezTo>
                    <a:pt x="1771" y="673"/>
                    <a:pt x="1772" y="674"/>
                    <a:pt x="1772" y="674"/>
                  </a:cubicBezTo>
                  <a:cubicBezTo>
                    <a:pt x="1777" y="684"/>
                    <a:pt x="1782" y="693"/>
                    <a:pt x="1787" y="702"/>
                  </a:cubicBezTo>
                  <a:cubicBezTo>
                    <a:pt x="1793" y="712"/>
                    <a:pt x="1798" y="722"/>
                    <a:pt x="1802" y="733"/>
                  </a:cubicBezTo>
                  <a:cubicBezTo>
                    <a:pt x="1807" y="742"/>
                    <a:pt x="1812" y="752"/>
                    <a:pt x="1815" y="762"/>
                  </a:cubicBezTo>
                  <a:cubicBezTo>
                    <a:pt x="1816" y="763"/>
                    <a:pt x="1816" y="763"/>
                    <a:pt x="1816" y="764"/>
                  </a:cubicBezTo>
                  <a:cubicBezTo>
                    <a:pt x="1821" y="775"/>
                    <a:pt x="1825" y="785"/>
                    <a:pt x="1829" y="796"/>
                  </a:cubicBezTo>
                  <a:cubicBezTo>
                    <a:pt x="1833" y="807"/>
                    <a:pt x="1837" y="819"/>
                    <a:pt x="1841" y="831"/>
                  </a:cubicBezTo>
                  <a:cubicBezTo>
                    <a:pt x="1845" y="842"/>
                    <a:pt x="1848" y="852"/>
                    <a:pt x="1850" y="863"/>
                  </a:cubicBezTo>
                  <a:cubicBezTo>
                    <a:pt x="1853" y="872"/>
                    <a:pt x="1855" y="880"/>
                    <a:pt x="1857" y="889"/>
                  </a:cubicBezTo>
                  <a:cubicBezTo>
                    <a:pt x="1858" y="894"/>
                    <a:pt x="1859" y="898"/>
                    <a:pt x="1860" y="902"/>
                  </a:cubicBezTo>
                  <a:cubicBezTo>
                    <a:pt x="1862" y="912"/>
                    <a:pt x="1864" y="922"/>
                    <a:pt x="1866" y="931"/>
                  </a:cubicBezTo>
                  <a:cubicBezTo>
                    <a:pt x="1866" y="932"/>
                    <a:pt x="1866" y="932"/>
                    <a:pt x="1866" y="932"/>
                  </a:cubicBezTo>
                  <a:cubicBezTo>
                    <a:pt x="1868" y="942"/>
                    <a:pt x="1869" y="952"/>
                    <a:pt x="1871" y="962"/>
                  </a:cubicBezTo>
                  <a:cubicBezTo>
                    <a:pt x="1871" y="965"/>
                    <a:pt x="1872" y="969"/>
                    <a:pt x="1872" y="973"/>
                  </a:cubicBezTo>
                  <a:cubicBezTo>
                    <a:pt x="1873" y="982"/>
                    <a:pt x="1875" y="991"/>
                    <a:pt x="1875" y="1000"/>
                  </a:cubicBezTo>
                  <a:cubicBezTo>
                    <a:pt x="1876" y="1001"/>
                    <a:pt x="1876" y="1003"/>
                    <a:pt x="1876" y="1004"/>
                  </a:cubicBezTo>
                  <a:cubicBezTo>
                    <a:pt x="1878" y="1027"/>
                    <a:pt x="1879" y="1051"/>
                    <a:pt x="1879" y="1075"/>
                  </a:cubicBezTo>
                  <a:cubicBezTo>
                    <a:pt x="1879" y="1519"/>
                    <a:pt x="1519" y="1879"/>
                    <a:pt x="1075" y="1879"/>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5" name="Google Shape;2125;p50"/>
            <p:cNvSpPr/>
            <p:nvPr/>
          </p:nvSpPr>
          <p:spPr>
            <a:xfrm>
              <a:off x="2440081" y="2220820"/>
              <a:ext cx="788308" cy="778781"/>
            </a:xfrm>
            <a:custGeom>
              <a:rect b="b" l="l" r="r" t="t"/>
              <a:pathLst>
                <a:path extrusionOk="0" h="2124" w="2150">
                  <a:moveTo>
                    <a:pt x="1310" y="0"/>
                  </a:moveTo>
                  <a:cubicBezTo>
                    <a:pt x="1228" y="259"/>
                    <a:pt x="1228" y="259"/>
                    <a:pt x="1228" y="259"/>
                  </a:cubicBezTo>
                  <a:cubicBezTo>
                    <a:pt x="1237" y="261"/>
                    <a:pt x="1247" y="263"/>
                    <a:pt x="1256" y="266"/>
                  </a:cubicBezTo>
                  <a:cubicBezTo>
                    <a:pt x="1259" y="266"/>
                    <a:pt x="1262" y="267"/>
                    <a:pt x="1265" y="268"/>
                  </a:cubicBezTo>
                  <a:cubicBezTo>
                    <a:pt x="1276" y="270"/>
                    <a:pt x="1285" y="273"/>
                    <a:pt x="1295" y="275"/>
                  </a:cubicBezTo>
                  <a:cubicBezTo>
                    <a:pt x="1295" y="276"/>
                    <a:pt x="1296" y="276"/>
                    <a:pt x="1296" y="276"/>
                  </a:cubicBezTo>
                  <a:cubicBezTo>
                    <a:pt x="1307" y="279"/>
                    <a:pt x="1319" y="283"/>
                    <a:pt x="1329" y="286"/>
                  </a:cubicBezTo>
                  <a:cubicBezTo>
                    <a:pt x="1331" y="286"/>
                    <a:pt x="1332" y="287"/>
                    <a:pt x="1333" y="287"/>
                  </a:cubicBezTo>
                  <a:cubicBezTo>
                    <a:pt x="1342" y="290"/>
                    <a:pt x="1351" y="294"/>
                    <a:pt x="1360" y="297"/>
                  </a:cubicBezTo>
                  <a:cubicBezTo>
                    <a:pt x="1372" y="301"/>
                    <a:pt x="1383" y="306"/>
                    <a:pt x="1394" y="311"/>
                  </a:cubicBezTo>
                  <a:cubicBezTo>
                    <a:pt x="1404" y="315"/>
                    <a:pt x="1414" y="320"/>
                    <a:pt x="1423" y="324"/>
                  </a:cubicBezTo>
                  <a:cubicBezTo>
                    <a:pt x="1424" y="325"/>
                    <a:pt x="1425" y="325"/>
                    <a:pt x="1426" y="325"/>
                  </a:cubicBezTo>
                  <a:cubicBezTo>
                    <a:pt x="1436" y="330"/>
                    <a:pt x="1446" y="336"/>
                    <a:pt x="1456" y="341"/>
                  </a:cubicBezTo>
                  <a:cubicBezTo>
                    <a:pt x="1457" y="341"/>
                    <a:pt x="1457" y="342"/>
                    <a:pt x="1458" y="342"/>
                  </a:cubicBezTo>
                  <a:cubicBezTo>
                    <a:pt x="1467" y="347"/>
                    <a:pt x="1477" y="353"/>
                    <a:pt x="1486" y="358"/>
                  </a:cubicBezTo>
                  <a:cubicBezTo>
                    <a:pt x="1496" y="364"/>
                    <a:pt x="1505" y="370"/>
                    <a:pt x="1515" y="376"/>
                  </a:cubicBezTo>
                  <a:cubicBezTo>
                    <a:pt x="1524" y="382"/>
                    <a:pt x="1532" y="387"/>
                    <a:pt x="1540" y="393"/>
                  </a:cubicBezTo>
                  <a:cubicBezTo>
                    <a:pt x="1541" y="394"/>
                    <a:pt x="1542" y="395"/>
                    <a:pt x="1543" y="395"/>
                  </a:cubicBezTo>
                  <a:cubicBezTo>
                    <a:pt x="1562" y="409"/>
                    <a:pt x="1579" y="423"/>
                    <a:pt x="1597" y="437"/>
                  </a:cubicBezTo>
                  <a:cubicBezTo>
                    <a:pt x="1605" y="445"/>
                    <a:pt x="1614" y="452"/>
                    <a:pt x="1622" y="460"/>
                  </a:cubicBezTo>
                  <a:cubicBezTo>
                    <a:pt x="1631" y="468"/>
                    <a:pt x="1639" y="476"/>
                    <a:pt x="1647" y="484"/>
                  </a:cubicBezTo>
                  <a:cubicBezTo>
                    <a:pt x="1654" y="492"/>
                    <a:pt x="1662" y="500"/>
                    <a:pt x="1670" y="508"/>
                  </a:cubicBezTo>
                  <a:cubicBezTo>
                    <a:pt x="1678" y="517"/>
                    <a:pt x="1687" y="527"/>
                    <a:pt x="1695" y="537"/>
                  </a:cubicBezTo>
                  <a:cubicBezTo>
                    <a:pt x="1701" y="544"/>
                    <a:pt x="1706" y="551"/>
                    <a:pt x="1711" y="558"/>
                  </a:cubicBezTo>
                  <a:cubicBezTo>
                    <a:pt x="1719" y="568"/>
                    <a:pt x="1727" y="579"/>
                    <a:pt x="1735" y="589"/>
                  </a:cubicBezTo>
                  <a:cubicBezTo>
                    <a:pt x="1741" y="598"/>
                    <a:pt x="1746" y="607"/>
                    <a:pt x="1752" y="615"/>
                  </a:cubicBezTo>
                  <a:cubicBezTo>
                    <a:pt x="1752" y="616"/>
                    <a:pt x="1753" y="616"/>
                    <a:pt x="1753" y="617"/>
                  </a:cubicBezTo>
                  <a:cubicBezTo>
                    <a:pt x="1759" y="626"/>
                    <a:pt x="1765" y="636"/>
                    <a:pt x="1771" y="646"/>
                  </a:cubicBezTo>
                  <a:cubicBezTo>
                    <a:pt x="1771" y="647"/>
                    <a:pt x="1772" y="648"/>
                    <a:pt x="1772" y="648"/>
                  </a:cubicBezTo>
                  <a:cubicBezTo>
                    <a:pt x="1777" y="658"/>
                    <a:pt x="1782" y="667"/>
                    <a:pt x="1787" y="676"/>
                  </a:cubicBezTo>
                  <a:cubicBezTo>
                    <a:pt x="1792" y="686"/>
                    <a:pt x="1798" y="696"/>
                    <a:pt x="1802" y="707"/>
                  </a:cubicBezTo>
                  <a:cubicBezTo>
                    <a:pt x="1807" y="716"/>
                    <a:pt x="1811" y="726"/>
                    <a:pt x="1815" y="736"/>
                  </a:cubicBezTo>
                  <a:cubicBezTo>
                    <a:pt x="1816" y="737"/>
                    <a:pt x="1816" y="737"/>
                    <a:pt x="1816" y="738"/>
                  </a:cubicBezTo>
                  <a:cubicBezTo>
                    <a:pt x="1821" y="749"/>
                    <a:pt x="1825" y="759"/>
                    <a:pt x="1829" y="770"/>
                  </a:cubicBezTo>
                  <a:cubicBezTo>
                    <a:pt x="1833" y="781"/>
                    <a:pt x="1837" y="793"/>
                    <a:pt x="1841" y="805"/>
                  </a:cubicBezTo>
                  <a:cubicBezTo>
                    <a:pt x="1845" y="816"/>
                    <a:pt x="1848" y="826"/>
                    <a:pt x="1850" y="837"/>
                  </a:cubicBezTo>
                  <a:cubicBezTo>
                    <a:pt x="1853" y="846"/>
                    <a:pt x="1855" y="855"/>
                    <a:pt x="1857" y="863"/>
                  </a:cubicBezTo>
                  <a:cubicBezTo>
                    <a:pt x="1858" y="868"/>
                    <a:pt x="1859" y="872"/>
                    <a:pt x="1860" y="876"/>
                  </a:cubicBezTo>
                  <a:cubicBezTo>
                    <a:pt x="1862" y="886"/>
                    <a:pt x="1864" y="896"/>
                    <a:pt x="1866" y="905"/>
                  </a:cubicBezTo>
                  <a:cubicBezTo>
                    <a:pt x="1866" y="906"/>
                    <a:pt x="1866" y="906"/>
                    <a:pt x="1866" y="906"/>
                  </a:cubicBezTo>
                  <a:cubicBezTo>
                    <a:pt x="1868" y="916"/>
                    <a:pt x="1869" y="926"/>
                    <a:pt x="1871" y="936"/>
                  </a:cubicBezTo>
                  <a:cubicBezTo>
                    <a:pt x="1871" y="939"/>
                    <a:pt x="1872" y="943"/>
                    <a:pt x="1872" y="947"/>
                  </a:cubicBezTo>
                  <a:cubicBezTo>
                    <a:pt x="1873" y="956"/>
                    <a:pt x="1875" y="965"/>
                    <a:pt x="1875" y="974"/>
                  </a:cubicBezTo>
                  <a:cubicBezTo>
                    <a:pt x="1876" y="975"/>
                    <a:pt x="1876" y="977"/>
                    <a:pt x="1876" y="978"/>
                  </a:cubicBezTo>
                  <a:cubicBezTo>
                    <a:pt x="1878" y="1001"/>
                    <a:pt x="1879" y="1025"/>
                    <a:pt x="1879" y="1049"/>
                  </a:cubicBezTo>
                  <a:cubicBezTo>
                    <a:pt x="1879" y="1493"/>
                    <a:pt x="1519" y="1853"/>
                    <a:pt x="1075" y="1853"/>
                  </a:cubicBezTo>
                  <a:cubicBezTo>
                    <a:pt x="631" y="1853"/>
                    <a:pt x="270" y="1493"/>
                    <a:pt x="270" y="1049"/>
                  </a:cubicBezTo>
                  <a:cubicBezTo>
                    <a:pt x="270" y="1038"/>
                    <a:pt x="271" y="1028"/>
                    <a:pt x="271" y="1017"/>
                  </a:cubicBezTo>
                  <a:cubicBezTo>
                    <a:pt x="271" y="1008"/>
                    <a:pt x="272" y="999"/>
                    <a:pt x="273" y="989"/>
                  </a:cubicBezTo>
                  <a:cubicBezTo>
                    <a:pt x="274" y="968"/>
                    <a:pt x="277" y="946"/>
                    <a:pt x="280" y="925"/>
                  </a:cubicBezTo>
                  <a:cubicBezTo>
                    <a:pt x="281" y="916"/>
                    <a:pt x="283" y="907"/>
                    <a:pt x="285" y="898"/>
                  </a:cubicBezTo>
                  <a:cubicBezTo>
                    <a:pt x="286" y="891"/>
                    <a:pt x="287" y="884"/>
                    <a:pt x="289" y="878"/>
                  </a:cubicBezTo>
                  <a:cubicBezTo>
                    <a:pt x="291" y="869"/>
                    <a:pt x="293" y="860"/>
                    <a:pt x="295" y="851"/>
                  </a:cubicBezTo>
                  <a:cubicBezTo>
                    <a:pt x="299" y="836"/>
                    <a:pt x="303" y="822"/>
                    <a:pt x="307" y="807"/>
                  </a:cubicBezTo>
                  <a:cubicBezTo>
                    <a:pt x="39" y="762"/>
                    <a:pt x="39" y="762"/>
                    <a:pt x="39" y="762"/>
                  </a:cubicBezTo>
                  <a:cubicBezTo>
                    <a:pt x="35" y="773"/>
                    <a:pt x="32" y="785"/>
                    <a:pt x="30" y="796"/>
                  </a:cubicBezTo>
                  <a:cubicBezTo>
                    <a:pt x="27" y="808"/>
                    <a:pt x="24" y="819"/>
                    <a:pt x="22" y="831"/>
                  </a:cubicBezTo>
                  <a:cubicBezTo>
                    <a:pt x="22" y="832"/>
                    <a:pt x="22" y="832"/>
                    <a:pt x="22" y="832"/>
                  </a:cubicBezTo>
                  <a:cubicBezTo>
                    <a:pt x="19" y="843"/>
                    <a:pt x="17" y="854"/>
                    <a:pt x="15" y="865"/>
                  </a:cubicBezTo>
                  <a:cubicBezTo>
                    <a:pt x="15" y="866"/>
                    <a:pt x="15" y="868"/>
                    <a:pt x="15" y="870"/>
                  </a:cubicBezTo>
                  <a:cubicBezTo>
                    <a:pt x="13" y="881"/>
                    <a:pt x="11" y="892"/>
                    <a:pt x="10" y="902"/>
                  </a:cubicBezTo>
                  <a:cubicBezTo>
                    <a:pt x="8" y="913"/>
                    <a:pt x="7" y="923"/>
                    <a:pt x="6" y="933"/>
                  </a:cubicBezTo>
                  <a:cubicBezTo>
                    <a:pt x="5" y="936"/>
                    <a:pt x="5" y="940"/>
                    <a:pt x="5" y="943"/>
                  </a:cubicBezTo>
                  <a:cubicBezTo>
                    <a:pt x="4" y="953"/>
                    <a:pt x="3" y="964"/>
                    <a:pt x="2" y="975"/>
                  </a:cubicBezTo>
                  <a:cubicBezTo>
                    <a:pt x="2" y="986"/>
                    <a:pt x="1" y="996"/>
                    <a:pt x="1" y="1007"/>
                  </a:cubicBezTo>
                  <a:cubicBezTo>
                    <a:pt x="0" y="1021"/>
                    <a:pt x="0" y="1035"/>
                    <a:pt x="0" y="1049"/>
                  </a:cubicBezTo>
                  <a:cubicBezTo>
                    <a:pt x="0" y="1643"/>
                    <a:pt x="481" y="2124"/>
                    <a:pt x="1075" y="2124"/>
                  </a:cubicBezTo>
                  <a:cubicBezTo>
                    <a:pt x="1668" y="2124"/>
                    <a:pt x="2150" y="1643"/>
                    <a:pt x="2150" y="1049"/>
                  </a:cubicBezTo>
                  <a:cubicBezTo>
                    <a:pt x="2150" y="536"/>
                    <a:pt x="1790" y="107"/>
                    <a:pt x="1310" y="0"/>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6" name="Google Shape;2126;p50"/>
            <p:cNvSpPr/>
            <p:nvPr/>
          </p:nvSpPr>
          <p:spPr>
            <a:xfrm>
              <a:off x="2640519" y="2528812"/>
              <a:ext cx="72304" cy="123930"/>
            </a:xfrm>
            <a:custGeom>
              <a:rect b="b" l="l" r="r" t="t"/>
              <a:pathLst>
                <a:path extrusionOk="0" h="338" w="204">
                  <a:moveTo>
                    <a:pt x="12" y="282"/>
                  </a:moveTo>
                  <a:cubicBezTo>
                    <a:pt x="25" y="290"/>
                    <a:pt x="54" y="303"/>
                    <a:pt x="85" y="303"/>
                  </a:cubicBezTo>
                  <a:cubicBezTo>
                    <a:pt x="141" y="303"/>
                    <a:pt x="159" y="266"/>
                    <a:pt x="158" y="239"/>
                  </a:cubicBezTo>
                  <a:cubicBezTo>
                    <a:pt x="158" y="194"/>
                    <a:pt x="117" y="174"/>
                    <a:pt x="74" y="174"/>
                  </a:cubicBezTo>
                  <a:cubicBezTo>
                    <a:pt x="49" y="174"/>
                    <a:pt x="49" y="174"/>
                    <a:pt x="49" y="174"/>
                  </a:cubicBezTo>
                  <a:cubicBezTo>
                    <a:pt x="49" y="141"/>
                    <a:pt x="49" y="141"/>
                    <a:pt x="49" y="141"/>
                  </a:cubicBezTo>
                  <a:cubicBezTo>
                    <a:pt x="74" y="141"/>
                    <a:pt x="74" y="141"/>
                    <a:pt x="74" y="141"/>
                  </a:cubicBezTo>
                  <a:cubicBezTo>
                    <a:pt x="106" y="141"/>
                    <a:pt x="147" y="124"/>
                    <a:pt x="147" y="85"/>
                  </a:cubicBezTo>
                  <a:cubicBezTo>
                    <a:pt x="147" y="59"/>
                    <a:pt x="130" y="36"/>
                    <a:pt x="90" y="36"/>
                  </a:cubicBezTo>
                  <a:cubicBezTo>
                    <a:pt x="63" y="36"/>
                    <a:pt x="38" y="48"/>
                    <a:pt x="24" y="58"/>
                  </a:cubicBezTo>
                  <a:cubicBezTo>
                    <a:pt x="13" y="26"/>
                    <a:pt x="13" y="26"/>
                    <a:pt x="13" y="26"/>
                  </a:cubicBezTo>
                  <a:cubicBezTo>
                    <a:pt x="30" y="13"/>
                    <a:pt x="63" y="0"/>
                    <a:pt x="98" y="0"/>
                  </a:cubicBezTo>
                  <a:cubicBezTo>
                    <a:pt x="162" y="0"/>
                    <a:pt x="192" y="39"/>
                    <a:pt x="192" y="78"/>
                  </a:cubicBezTo>
                  <a:cubicBezTo>
                    <a:pt x="192" y="112"/>
                    <a:pt x="172" y="141"/>
                    <a:pt x="131" y="155"/>
                  </a:cubicBezTo>
                  <a:cubicBezTo>
                    <a:pt x="131" y="156"/>
                    <a:pt x="131" y="156"/>
                    <a:pt x="131" y="156"/>
                  </a:cubicBezTo>
                  <a:cubicBezTo>
                    <a:pt x="172" y="164"/>
                    <a:pt x="204" y="195"/>
                    <a:pt x="204" y="240"/>
                  </a:cubicBezTo>
                  <a:cubicBezTo>
                    <a:pt x="204" y="293"/>
                    <a:pt x="163" y="338"/>
                    <a:pt x="85" y="338"/>
                  </a:cubicBezTo>
                  <a:cubicBezTo>
                    <a:pt x="48" y="338"/>
                    <a:pt x="16" y="327"/>
                    <a:pt x="0" y="316"/>
                  </a:cubicBezTo>
                  <a:lnTo>
                    <a:pt x="12" y="28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7" name="Google Shape;2127;p50"/>
            <p:cNvSpPr/>
            <p:nvPr/>
          </p:nvSpPr>
          <p:spPr>
            <a:xfrm>
              <a:off x="2733405" y="2528812"/>
              <a:ext cx="78684" cy="123930"/>
            </a:xfrm>
            <a:custGeom>
              <a:rect b="b" l="l" r="r" t="t"/>
              <a:pathLst>
                <a:path extrusionOk="0" h="338" w="222">
                  <a:moveTo>
                    <a:pt x="222" y="166"/>
                  </a:moveTo>
                  <a:cubicBezTo>
                    <a:pt x="222" y="277"/>
                    <a:pt x="180" y="338"/>
                    <a:pt x="108" y="338"/>
                  </a:cubicBezTo>
                  <a:cubicBezTo>
                    <a:pt x="44" y="338"/>
                    <a:pt x="1" y="278"/>
                    <a:pt x="0" y="170"/>
                  </a:cubicBezTo>
                  <a:cubicBezTo>
                    <a:pt x="0" y="61"/>
                    <a:pt x="47" y="0"/>
                    <a:pt x="114" y="0"/>
                  </a:cubicBezTo>
                  <a:cubicBezTo>
                    <a:pt x="182" y="0"/>
                    <a:pt x="222" y="62"/>
                    <a:pt x="222" y="166"/>
                  </a:cubicBezTo>
                  <a:close/>
                  <a:moveTo>
                    <a:pt x="44" y="171"/>
                  </a:moveTo>
                  <a:cubicBezTo>
                    <a:pt x="44" y="256"/>
                    <a:pt x="70" y="304"/>
                    <a:pt x="111" y="304"/>
                  </a:cubicBezTo>
                  <a:cubicBezTo>
                    <a:pt x="156" y="304"/>
                    <a:pt x="177" y="251"/>
                    <a:pt x="177" y="168"/>
                  </a:cubicBezTo>
                  <a:cubicBezTo>
                    <a:pt x="177" y="87"/>
                    <a:pt x="157" y="35"/>
                    <a:pt x="111" y="35"/>
                  </a:cubicBezTo>
                  <a:cubicBezTo>
                    <a:pt x="72" y="35"/>
                    <a:pt x="44" y="82"/>
                    <a:pt x="44" y="171"/>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8" name="Google Shape;2128;p50"/>
            <p:cNvSpPr/>
            <p:nvPr/>
          </p:nvSpPr>
          <p:spPr>
            <a:xfrm>
              <a:off x="2826291" y="2528812"/>
              <a:ext cx="130077" cy="123930"/>
            </a:xfrm>
            <a:custGeom>
              <a:rect b="b" l="l" r="r" t="t"/>
              <a:pathLst>
                <a:path extrusionOk="0" h="338" w="367">
                  <a:moveTo>
                    <a:pt x="155" y="98"/>
                  </a:moveTo>
                  <a:cubicBezTo>
                    <a:pt x="155" y="167"/>
                    <a:pt x="118" y="201"/>
                    <a:pt x="76" y="201"/>
                  </a:cubicBezTo>
                  <a:cubicBezTo>
                    <a:pt x="36" y="201"/>
                    <a:pt x="0" y="168"/>
                    <a:pt x="0" y="103"/>
                  </a:cubicBezTo>
                  <a:cubicBezTo>
                    <a:pt x="0" y="37"/>
                    <a:pt x="36" y="0"/>
                    <a:pt x="79" y="0"/>
                  </a:cubicBezTo>
                  <a:cubicBezTo>
                    <a:pt x="125" y="0"/>
                    <a:pt x="155" y="36"/>
                    <a:pt x="155" y="98"/>
                  </a:cubicBezTo>
                  <a:close/>
                  <a:moveTo>
                    <a:pt x="35" y="101"/>
                  </a:moveTo>
                  <a:cubicBezTo>
                    <a:pt x="34" y="143"/>
                    <a:pt x="50" y="174"/>
                    <a:pt x="77" y="174"/>
                  </a:cubicBezTo>
                  <a:cubicBezTo>
                    <a:pt x="106" y="174"/>
                    <a:pt x="119" y="143"/>
                    <a:pt x="119" y="100"/>
                  </a:cubicBezTo>
                  <a:cubicBezTo>
                    <a:pt x="119" y="60"/>
                    <a:pt x="108" y="27"/>
                    <a:pt x="77" y="27"/>
                  </a:cubicBezTo>
                  <a:cubicBezTo>
                    <a:pt x="50" y="27"/>
                    <a:pt x="35" y="60"/>
                    <a:pt x="35" y="101"/>
                  </a:cubicBezTo>
                  <a:close/>
                  <a:moveTo>
                    <a:pt x="73" y="338"/>
                  </a:moveTo>
                  <a:cubicBezTo>
                    <a:pt x="265" y="0"/>
                    <a:pt x="265" y="0"/>
                    <a:pt x="265" y="0"/>
                  </a:cubicBezTo>
                  <a:cubicBezTo>
                    <a:pt x="293" y="0"/>
                    <a:pt x="293" y="0"/>
                    <a:pt x="293" y="0"/>
                  </a:cubicBezTo>
                  <a:cubicBezTo>
                    <a:pt x="101" y="338"/>
                    <a:pt x="101" y="338"/>
                    <a:pt x="101" y="338"/>
                  </a:cubicBezTo>
                  <a:lnTo>
                    <a:pt x="73" y="338"/>
                  </a:lnTo>
                  <a:close/>
                  <a:moveTo>
                    <a:pt x="367" y="233"/>
                  </a:moveTo>
                  <a:cubicBezTo>
                    <a:pt x="367" y="302"/>
                    <a:pt x="331" y="336"/>
                    <a:pt x="289" y="336"/>
                  </a:cubicBezTo>
                  <a:cubicBezTo>
                    <a:pt x="249" y="336"/>
                    <a:pt x="213" y="304"/>
                    <a:pt x="213" y="238"/>
                  </a:cubicBezTo>
                  <a:cubicBezTo>
                    <a:pt x="213" y="172"/>
                    <a:pt x="249" y="136"/>
                    <a:pt x="292" y="136"/>
                  </a:cubicBezTo>
                  <a:cubicBezTo>
                    <a:pt x="338" y="136"/>
                    <a:pt x="367" y="171"/>
                    <a:pt x="367" y="233"/>
                  </a:cubicBezTo>
                  <a:close/>
                  <a:moveTo>
                    <a:pt x="248" y="236"/>
                  </a:moveTo>
                  <a:cubicBezTo>
                    <a:pt x="247" y="278"/>
                    <a:pt x="263" y="310"/>
                    <a:pt x="290" y="310"/>
                  </a:cubicBezTo>
                  <a:cubicBezTo>
                    <a:pt x="320" y="310"/>
                    <a:pt x="333" y="278"/>
                    <a:pt x="333" y="235"/>
                  </a:cubicBezTo>
                  <a:cubicBezTo>
                    <a:pt x="333" y="196"/>
                    <a:pt x="321" y="162"/>
                    <a:pt x="290" y="162"/>
                  </a:cubicBezTo>
                  <a:cubicBezTo>
                    <a:pt x="263" y="162"/>
                    <a:pt x="248" y="195"/>
                    <a:pt x="248" y="236"/>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9" name="Google Shape;2129;p50"/>
            <p:cNvSpPr/>
            <p:nvPr/>
          </p:nvSpPr>
          <p:spPr>
            <a:xfrm>
              <a:off x="2718739" y="2699918"/>
              <a:ext cx="28941" cy="29369"/>
            </a:xfrm>
            <a:custGeom>
              <a:rect b="b" l="l" r="r" t="t"/>
              <a:pathLst>
                <a:path extrusionOk="0" h="89" w="74">
                  <a:moveTo>
                    <a:pt x="21" y="61"/>
                  </a:moveTo>
                  <a:cubicBezTo>
                    <a:pt x="11" y="89"/>
                    <a:pt x="11" y="89"/>
                    <a:pt x="11" y="89"/>
                  </a:cubicBezTo>
                  <a:cubicBezTo>
                    <a:pt x="0" y="89"/>
                    <a:pt x="0" y="89"/>
                    <a:pt x="0" y="89"/>
                  </a:cubicBezTo>
                  <a:cubicBezTo>
                    <a:pt x="30" y="0"/>
                    <a:pt x="30" y="0"/>
                    <a:pt x="30" y="0"/>
                  </a:cubicBezTo>
                  <a:cubicBezTo>
                    <a:pt x="44" y="0"/>
                    <a:pt x="44" y="0"/>
                    <a:pt x="44" y="0"/>
                  </a:cubicBezTo>
                  <a:cubicBezTo>
                    <a:pt x="74" y="89"/>
                    <a:pt x="74" y="89"/>
                    <a:pt x="74" y="89"/>
                  </a:cubicBezTo>
                  <a:cubicBezTo>
                    <a:pt x="62" y="89"/>
                    <a:pt x="62" y="89"/>
                    <a:pt x="62" y="89"/>
                  </a:cubicBezTo>
                  <a:cubicBezTo>
                    <a:pt x="52" y="61"/>
                    <a:pt x="52" y="61"/>
                    <a:pt x="52" y="61"/>
                  </a:cubicBezTo>
                  <a:lnTo>
                    <a:pt x="21" y="61"/>
                  </a:lnTo>
                  <a:close/>
                  <a:moveTo>
                    <a:pt x="50" y="52"/>
                  </a:moveTo>
                  <a:cubicBezTo>
                    <a:pt x="41" y="26"/>
                    <a:pt x="41" y="26"/>
                    <a:pt x="41" y="26"/>
                  </a:cubicBezTo>
                  <a:cubicBezTo>
                    <a:pt x="39" y="21"/>
                    <a:pt x="38" y="15"/>
                    <a:pt x="37" y="10"/>
                  </a:cubicBezTo>
                  <a:cubicBezTo>
                    <a:pt x="36" y="10"/>
                    <a:pt x="36" y="10"/>
                    <a:pt x="36" y="10"/>
                  </a:cubicBezTo>
                  <a:cubicBezTo>
                    <a:pt x="35" y="15"/>
                    <a:pt x="34" y="21"/>
                    <a:pt x="32" y="26"/>
                  </a:cubicBezTo>
                  <a:cubicBezTo>
                    <a:pt x="23" y="52"/>
                    <a:pt x="23" y="52"/>
                    <a:pt x="23" y="52"/>
                  </a:cubicBezTo>
                  <a:lnTo>
                    <a:pt x="50" y="5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0" name="Google Shape;2130;p50"/>
            <p:cNvSpPr/>
            <p:nvPr/>
          </p:nvSpPr>
          <p:spPr>
            <a:xfrm>
              <a:off x="2748071" y="2704807"/>
              <a:ext cx="19799" cy="24248"/>
            </a:xfrm>
            <a:custGeom>
              <a:rect b="b" l="l" r="r" t="t"/>
              <a:pathLst>
                <a:path extrusionOk="0" h="64" w="60">
                  <a:moveTo>
                    <a:pt x="12" y="0"/>
                  </a:moveTo>
                  <a:cubicBezTo>
                    <a:pt x="25" y="36"/>
                    <a:pt x="25" y="36"/>
                    <a:pt x="25" y="36"/>
                  </a:cubicBezTo>
                  <a:cubicBezTo>
                    <a:pt x="27" y="42"/>
                    <a:pt x="29" y="47"/>
                    <a:pt x="30" y="52"/>
                  </a:cubicBezTo>
                  <a:cubicBezTo>
                    <a:pt x="30" y="52"/>
                    <a:pt x="30" y="52"/>
                    <a:pt x="30" y="52"/>
                  </a:cubicBezTo>
                  <a:cubicBezTo>
                    <a:pt x="32" y="47"/>
                    <a:pt x="34" y="42"/>
                    <a:pt x="36" y="36"/>
                  </a:cubicBezTo>
                  <a:cubicBezTo>
                    <a:pt x="48" y="0"/>
                    <a:pt x="48" y="0"/>
                    <a:pt x="48" y="0"/>
                  </a:cubicBezTo>
                  <a:cubicBezTo>
                    <a:pt x="60" y="0"/>
                    <a:pt x="60" y="0"/>
                    <a:pt x="60" y="0"/>
                  </a:cubicBezTo>
                  <a:cubicBezTo>
                    <a:pt x="35" y="64"/>
                    <a:pt x="35" y="64"/>
                    <a:pt x="35" y="64"/>
                  </a:cubicBezTo>
                  <a:cubicBezTo>
                    <a:pt x="24" y="64"/>
                    <a:pt x="24" y="64"/>
                    <a:pt x="24" y="64"/>
                  </a:cubicBezTo>
                  <a:cubicBezTo>
                    <a:pt x="0" y="0"/>
                    <a:pt x="0" y="0"/>
                    <a:pt x="0" y="0"/>
                  </a:cubicBezTo>
                  <a:lnTo>
                    <a:pt x="12"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1" name="Google Shape;2131;p50"/>
            <p:cNvSpPr/>
            <p:nvPr/>
          </p:nvSpPr>
          <p:spPr>
            <a:xfrm>
              <a:off x="2772515" y="2704807"/>
              <a:ext cx="19323" cy="24199"/>
            </a:xfrm>
            <a:custGeom>
              <a:rect b="b" l="l" r="r" t="t"/>
              <a:pathLst>
                <a:path extrusionOk="0" h="66" w="51">
                  <a:moveTo>
                    <a:pt x="40" y="65"/>
                  </a:moveTo>
                  <a:cubicBezTo>
                    <a:pt x="39" y="57"/>
                    <a:pt x="39" y="57"/>
                    <a:pt x="39" y="57"/>
                  </a:cubicBezTo>
                  <a:cubicBezTo>
                    <a:pt x="39" y="57"/>
                    <a:pt x="39" y="57"/>
                    <a:pt x="39" y="57"/>
                  </a:cubicBezTo>
                  <a:cubicBezTo>
                    <a:pt x="35" y="62"/>
                    <a:pt x="28" y="66"/>
                    <a:pt x="19" y="66"/>
                  </a:cubicBezTo>
                  <a:cubicBezTo>
                    <a:pt x="6" y="66"/>
                    <a:pt x="0" y="57"/>
                    <a:pt x="0" y="48"/>
                  </a:cubicBezTo>
                  <a:cubicBezTo>
                    <a:pt x="0" y="33"/>
                    <a:pt x="13" y="24"/>
                    <a:pt x="38" y="24"/>
                  </a:cubicBezTo>
                  <a:cubicBezTo>
                    <a:pt x="38" y="23"/>
                    <a:pt x="38" y="23"/>
                    <a:pt x="38" y="23"/>
                  </a:cubicBezTo>
                  <a:cubicBezTo>
                    <a:pt x="38" y="18"/>
                    <a:pt x="37" y="8"/>
                    <a:pt x="24" y="8"/>
                  </a:cubicBezTo>
                  <a:cubicBezTo>
                    <a:pt x="18" y="8"/>
                    <a:pt x="11" y="10"/>
                    <a:pt x="7" y="13"/>
                  </a:cubicBezTo>
                  <a:cubicBezTo>
                    <a:pt x="4" y="5"/>
                    <a:pt x="4" y="5"/>
                    <a:pt x="4" y="5"/>
                  </a:cubicBezTo>
                  <a:cubicBezTo>
                    <a:pt x="10" y="2"/>
                    <a:pt x="17" y="0"/>
                    <a:pt x="25" y="0"/>
                  </a:cubicBezTo>
                  <a:cubicBezTo>
                    <a:pt x="45" y="0"/>
                    <a:pt x="50" y="13"/>
                    <a:pt x="50" y="26"/>
                  </a:cubicBezTo>
                  <a:cubicBezTo>
                    <a:pt x="50" y="50"/>
                    <a:pt x="50" y="50"/>
                    <a:pt x="50" y="50"/>
                  </a:cubicBezTo>
                  <a:cubicBezTo>
                    <a:pt x="50" y="55"/>
                    <a:pt x="50" y="61"/>
                    <a:pt x="51" y="65"/>
                  </a:cubicBezTo>
                  <a:lnTo>
                    <a:pt x="40" y="65"/>
                  </a:lnTo>
                  <a:close/>
                  <a:moveTo>
                    <a:pt x="38" y="32"/>
                  </a:moveTo>
                  <a:cubicBezTo>
                    <a:pt x="26" y="32"/>
                    <a:pt x="11" y="34"/>
                    <a:pt x="11" y="47"/>
                  </a:cubicBezTo>
                  <a:cubicBezTo>
                    <a:pt x="11" y="54"/>
                    <a:pt x="16" y="58"/>
                    <a:pt x="22" y="58"/>
                  </a:cubicBezTo>
                  <a:cubicBezTo>
                    <a:pt x="31" y="58"/>
                    <a:pt x="36" y="53"/>
                    <a:pt x="38" y="47"/>
                  </a:cubicBezTo>
                  <a:cubicBezTo>
                    <a:pt x="38" y="46"/>
                    <a:pt x="38" y="45"/>
                    <a:pt x="38" y="43"/>
                  </a:cubicBezTo>
                  <a:lnTo>
                    <a:pt x="38" y="3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2" name="Google Shape;2132;p50"/>
            <p:cNvSpPr/>
            <p:nvPr/>
          </p:nvSpPr>
          <p:spPr>
            <a:xfrm>
              <a:off x="2796958" y="2699918"/>
              <a:ext cx="4962" cy="29369"/>
            </a:xfrm>
            <a:custGeom>
              <a:rect b="b" l="l" r="r" t="t"/>
              <a:pathLst>
                <a:path extrusionOk="0" h="89" w="14">
                  <a:moveTo>
                    <a:pt x="14" y="7"/>
                  </a:moveTo>
                  <a:cubicBezTo>
                    <a:pt x="14" y="11"/>
                    <a:pt x="11" y="14"/>
                    <a:pt x="7" y="14"/>
                  </a:cubicBezTo>
                  <a:cubicBezTo>
                    <a:pt x="3" y="14"/>
                    <a:pt x="0" y="11"/>
                    <a:pt x="0" y="7"/>
                  </a:cubicBezTo>
                  <a:cubicBezTo>
                    <a:pt x="0" y="3"/>
                    <a:pt x="3" y="0"/>
                    <a:pt x="7" y="0"/>
                  </a:cubicBezTo>
                  <a:cubicBezTo>
                    <a:pt x="11" y="0"/>
                    <a:pt x="14" y="3"/>
                    <a:pt x="14" y="7"/>
                  </a:cubicBezTo>
                  <a:close/>
                  <a:moveTo>
                    <a:pt x="1" y="89"/>
                  </a:moveTo>
                  <a:cubicBezTo>
                    <a:pt x="1" y="25"/>
                    <a:pt x="1" y="25"/>
                    <a:pt x="1" y="25"/>
                  </a:cubicBezTo>
                  <a:cubicBezTo>
                    <a:pt x="13" y="25"/>
                    <a:pt x="13" y="25"/>
                    <a:pt x="13" y="25"/>
                  </a:cubicBezTo>
                  <a:cubicBezTo>
                    <a:pt x="13" y="89"/>
                    <a:pt x="13" y="89"/>
                    <a:pt x="13" y="89"/>
                  </a:cubicBezTo>
                  <a:lnTo>
                    <a:pt x="1" y="8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3" name="Google Shape;2133;p50"/>
            <p:cNvSpPr/>
            <p:nvPr/>
          </p:nvSpPr>
          <p:spPr>
            <a:xfrm>
              <a:off x="2806736" y="2695030"/>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4" name="Google Shape;2134;p50"/>
            <p:cNvSpPr/>
            <p:nvPr/>
          </p:nvSpPr>
          <p:spPr>
            <a:xfrm>
              <a:off x="2816513" y="2704807"/>
              <a:ext cx="19323" cy="24199"/>
            </a:xfrm>
            <a:custGeom>
              <a:rect b="b" l="l" r="r" t="t"/>
              <a:pathLst>
                <a:path extrusionOk="0" h="66" w="51">
                  <a:moveTo>
                    <a:pt x="41" y="65"/>
                  </a:moveTo>
                  <a:cubicBezTo>
                    <a:pt x="40" y="57"/>
                    <a:pt x="40" y="57"/>
                    <a:pt x="40" y="57"/>
                  </a:cubicBezTo>
                  <a:cubicBezTo>
                    <a:pt x="39" y="57"/>
                    <a:pt x="39" y="57"/>
                    <a:pt x="39" y="57"/>
                  </a:cubicBezTo>
                  <a:cubicBezTo>
                    <a:pt x="36" y="62"/>
                    <a:pt x="29" y="66"/>
                    <a:pt x="20" y="66"/>
                  </a:cubicBezTo>
                  <a:cubicBezTo>
                    <a:pt x="7" y="66"/>
                    <a:pt x="0" y="57"/>
                    <a:pt x="0" y="48"/>
                  </a:cubicBezTo>
                  <a:cubicBezTo>
                    <a:pt x="0" y="33"/>
                    <a:pt x="14" y="24"/>
                    <a:pt x="39" y="24"/>
                  </a:cubicBezTo>
                  <a:cubicBezTo>
                    <a:pt x="39" y="23"/>
                    <a:pt x="39" y="23"/>
                    <a:pt x="39" y="23"/>
                  </a:cubicBezTo>
                  <a:cubicBezTo>
                    <a:pt x="39" y="18"/>
                    <a:pt x="37" y="8"/>
                    <a:pt x="24" y="8"/>
                  </a:cubicBezTo>
                  <a:cubicBezTo>
                    <a:pt x="18" y="8"/>
                    <a:pt x="12" y="10"/>
                    <a:pt x="7" y="13"/>
                  </a:cubicBezTo>
                  <a:cubicBezTo>
                    <a:pt x="5" y="5"/>
                    <a:pt x="5" y="5"/>
                    <a:pt x="5" y="5"/>
                  </a:cubicBezTo>
                  <a:cubicBezTo>
                    <a:pt x="10" y="2"/>
                    <a:pt x="18" y="0"/>
                    <a:pt x="26" y="0"/>
                  </a:cubicBezTo>
                  <a:cubicBezTo>
                    <a:pt x="45" y="0"/>
                    <a:pt x="50" y="13"/>
                    <a:pt x="50" y="26"/>
                  </a:cubicBezTo>
                  <a:cubicBezTo>
                    <a:pt x="50" y="50"/>
                    <a:pt x="50" y="50"/>
                    <a:pt x="50" y="50"/>
                  </a:cubicBezTo>
                  <a:cubicBezTo>
                    <a:pt x="50" y="55"/>
                    <a:pt x="50" y="61"/>
                    <a:pt x="51" y="65"/>
                  </a:cubicBezTo>
                  <a:lnTo>
                    <a:pt x="41" y="65"/>
                  </a:lnTo>
                  <a:close/>
                  <a:moveTo>
                    <a:pt x="39" y="32"/>
                  </a:moveTo>
                  <a:cubicBezTo>
                    <a:pt x="26" y="32"/>
                    <a:pt x="12" y="34"/>
                    <a:pt x="12" y="47"/>
                  </a:cubicBezTo>
                  <a:cubicBezTo>
                    <a:pt x="12" y="54"/>
                    <a:pt x="17" y="58"/>
                    <a:pt x="23" y="58"/>
                  </a:cubicBezTo>
                  <a:cubicBezTo>
                    <a:pt x="31" y="58"/>
                    <a:pt x="36" y="53"/>
                    <a:pt x="38" y="47"/>
                  </a:cubicBezTo>
                  <a:cubicBezTo>
                    <a:pt x="39" y="46"/>
                    <a:pt x="39" y="45"/>
                    <a:pt x="39" y="43"/>
                  </a:cubicBezTo>
                  <a:lnTo>
                    <a:pt x="39" y="3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5" name="Google Shape;2135;p50"/>
            <p:cNvSpPr/>
            <p:nvPr/>
          </p:nvSpPr>
          <p:spPr>
            <a:xfrm>
              <a:off x="2840957" y="2695030"/>
              <a:ext cx="24603" cy="33671"/>
            </a:xfrm>
            <a:custGeom>
              <a:rect b="b" l="l" r="r" t="t"/>
              <a:pathLst>
                <a:path extrusionOk="0" h="95" w="61">
                  <a:moveTo>
                    <a:pt x="0" y="94"/>
                  </a:moveTo>
                  <a:cubicBezTo>
                    <a:pt x="0" y="90"/>
                    <a:pt x="1" y="83"/>
                    <a:pt x="1" y="77"/>
                  </a:cubicBezTo>
                  <a:cubicBezTo>
                    <a:pt x="1" y="0"/>
                    <a:pt x="1" y="0"/>
                    <a:pt x="1" y="0"/>
                  </a:cubicBezTo>
                  <a:cubicBezTo>
                    <a:pt x="12" y="0"/>
                    <a:pt x="12" y="0"/>
                    <a:pt x="12" y="0"/>
                  </a:cubicBezTo>
                  <a:cubicBezTo>
                    <a:pt x="12" y="40"/>
                    <a:pt x="12" y="40"/>
                    <a:pt x="12" y="40"/>
                  </a:cubicBezTo>
                  <a:cubicBezTo>
                    <a:pt x="12" y="40"/>
                    <a:pt x="12" y="40"/>
                    <a:pt x="12" y="40"/>
                  </a:cubicBezTo>
                  <a:cubicBezTo>
                    <a:pt x="17" y="33"/>
                    <a:pt x="24" y="29"/>
                    <a:pt x="34" y="29"/>
                  </a:cubicBezTo>
                  <a:cubicBezTo>
                    <a:pt x="50" y="29"/>
                    <a:pt x="61" y="42"/>
                    <a:pt x="61" y="61"/>
                  </a:cubicBezTo>
                  <a:cubicBezTo>
                    <a:pt x="61" y="84"/>
                    <a:pt x="47" y="95"/>
                    <a:pt x="32" y="95"/>
                  </a:cubicBezTo>
                  <a:cubicBezTo>
                    <a:pt x="23" y="95"/>
                    <a:pt x="16" y="92"/>
                    <a:pt x="11" y="83"/>
                  </a:cubicBezTo>
                  <a:cubicBezTo>
                    <a:pt x="11" y="83"/>
                    <a:pt x="11" y="83"/>
                    <a:pt x="11" y="83"/>
                  </a:cubicBezTo>
                  <a:cubicBezTo>
                    <a:pt x="10" y="94"/>
                    <a:pt x="10" y="94"/>
                    <a:pt x="10" y="94"/>
                  </a:cubicBezTo>
                  <a:lnTo>
                    <a:pt x="0" y="94"/>
                  </a:lnTo>
                  <a:close/>
                  <a:moveTo>
                    <a:pt x="12" y="68"/>
                  </a:moveTo>
                  <a:cubicBezTo>
                    <a:pt x="12" y="70"/>
                    <a:pt x="12" y="71"/>
                    <a:pt x="13" y="73"/>
                  </a:cubicBezTo>
                  <a:cubicBezTo>
                    <a:pt x="15" y="81"/>
                    <a:pt x="22" y="86"/>
                    <a:pt x="30" y="86"/>
                  </a:cubicBezTo>
                  <a:cubicBezTo>
                    <a:pt x="42" y="86"/>
                    <a:pt x="49" y="76"/>
                    <a:pt x="49" y="62"/>
                  </a:cubicBezTo>
                  <a:cubicBezTo>
                    <a:pt x="49" y="49"/>
                    <a:pt x="43" y="38"/>
                    <a:pt x="30" y="38"/>
                  </a:cubicBezTo>
                  <a:cubicBezTo>
                    <a:pt x="23" y="38"/>
                    <a:pt x="15" y="43"/>
                    <a:pt x="13" y="52"/>
                  </a:cubicBezTo>
                  <a:cubicBezTo>
                    <a:pt x="13" y="53"/>
                    <a:pt x="12" y="55"/>
                    <a:pt x="12" y="57"/>
                  </a:cubicBezTo>
                  <a:lnTo>
                    <a:pt x="12" y="6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6" name="Google Shape;2136;p50"/>
            <p:cNvSpPr/>
            <p:nvPr/>
          </p:nvSpPr>
          <p:spPr>
            <a:xfrm>
              <a:off x="2870289" y="2695030"/>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7" name="Google Shape;2137;p50"/>
            <p:cNvSpPr/>
            <p:nvPr/>
          </p:nvSpPr>
          <p:spPr>
            <a:xfrm>
              <a:off x="2880067" y="2704807"/>
              <a:ext cx="19848" cy="24199"/>
            </a:xfrm>
            <a:custGeom>
              <a:rect b="b" l="l" r="r" t="t"/>
              <a:pathLst>
                <a:path extrusionOk="0" h="66" w="56">
                  <a:moveTo>
                    <a:pt x="11" y="35"/>
                  </a:moveTo>
                  <a:cubicBezTo>
                    <a:pt x="11" y="51"/>
                    <a:pt x="22" y="57"/>
                    <a:pt x="33" y="57"/>
                  </a:cubicBezTo>
                  <a:cubicBezTo>
                    <a:pt x="41" y="57"/>
                    <a:pt x="46" y="56"/>
                    <a:pt x="51" y="54"/>
                  </a:cubicBezTo>
                  <a:cubicBezTo>
                    <a:pt x="53" y="62"/>
                    <a:pt x="53" y="62"/>
                    <a:pt x="53" y="62"/>
                  </a:cubicBezTo>
                  <a:cubicBezTo>
                    <a:pt x="49" y="64"/>
                    <a:pt x="42" y="66"/>
                    <a:pt x="32" y="66"/>
                  </a:cubicBezTo>
                  <a:cubicBezTo>
                    <a:pt x="12" y="66"/>
                    <a:pt x="0" y="53"/>
                    <a:pt x="0" y="34"/>
                  </a:cubicBezTo>
                  <a:cubicBezTo>
                    <a:pt x="0" y="15"/>
                    <a:pt x="11" y="0"/>
                    <a:pt x="30" y="0"/>
                  </a:cubicBezTo>
                  <a:cubicBezTo>
                    <a:pt x="51" y="0"/>
                    <a:pt x="56" y="18"/>
                    <a:pt x="56" y="30"/>
                  </a:cubicBezTo>
                  <a:cubicBezTo>
                    <a:pt x="56" y="32"/>
                    <a:pt x="56" y="34"/>
                    <a:pt x="56" y="35"/>
                  </a:cubicBezTo>
                  <a:lnTo>
                    <a:pt x="11" y="35"/>
                  </a:lnTo>
                  <a:close/>
                  <a:moveTo>
                    <a:pt x="45" y="27"/>
                  </a:moveTo>
                  <a:cubicBezTo>
                    <a:pt x="45" y="19"/>
                    <a:pt x="42" y="8"/>
                    <a:pt x="29" y="8"/>
                  </a:cubicBezTo>
                  <a:cubicBezTo>
                    <a:pt x="17" y="8"/>
                    <a:pt x="12" y="19"/>
                    <a:pt x="11" y="27"/>
                  </a:cubicBezTo>
                  <a:lnTo>
                    <a:pt x="45" y="2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8" name="Google Shape;2138;p50"/>
            <p:cNvSpPr/>
            <p:nvPr/>
          </p:nvSpPr>
          <p:spPr>
            <a:xfrm>
              <a:off x="1506332" y="2621698"/>
              <a:ext cx="648613" cy="33720"/>
            </a:xfrm>
            <a:custGeom>
              <a:rect b="b" l="l" r="r" t="t"/>
              <a:pathLst>
                <a:path extrusionOk="0" h="89" w="1769">
                  <a:moveTo>
                    <a:pt x="1769" y="44"/>
                  </a:moveTo>
                  <a:cubicBezTo>
                    <a:pt x="1769" y="45"/>
                    <a:pt x="1769" y="45"/>
                    <a:pt x="1769" y="45"/>
                  </a:cubicBezTo>
                  <a:cubicBezTo>
                    <a:pt x="1769" y="69"/>
                    <a:pt x="1749" y="89"/>
                    <a:pt x="1725" y="89"/>
                  </a:cubicBezTo>
                  <a:cubicBezTo>
                    <a:pt x="44" y="89"/>
                    <a:pt x="44" y="89"/>
                    <a:pt x="44" y="89"/>
                  </a:cubicBezTo>
                  <a:cubicBezTo>
                    <a:pt x="20" y="89"/>
                    <a:pt x="0" y="69"/>
                    <a:pt x="0" y="45"/>
                  </a:cubicBezTo>
                  <a:cubicBezTo>
                    <a:pt x="0" y="44"/>
                    <a:pt x="0" y="44"/>
                    <a:pt x="0" y="44"/>
                  </a:cubicBezTo>
                  <a:cubicBezTo>
                    <a:pt x="0" y="19"/>
                    <a:pt x="20" y="0"/>
                    <a:pt x="44" y="0"/>
                  </a:cubicBezTo>
                  <a:cubicBezTo>
                    <a:pt x="1725" y="0"/>
                    <a:pt x="1725" y="0"/>
                    <a:pt x="1725" y="0"/>
                  </a:cubicBezTo>
                  <a:cubicBezTo>
                    <a:pt x="1749" y="0"/>
                    <a:pt x="1769" y="19"/>
                    <a:pt x="1769" y="44"/>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9" name="Google Shape;2139;p50"/>
            <p:cNvSpPr/>
            <p:nvPr/>
          </p:nvSpPr>
          <p:spPr>
            <a:xfrm>
              <a:off x="1506332" y="2621698"/>
              <a:ext cx="518084" cy="33720"/>
            </a:xfrm>
            <a:custGeom>
              <a:rect b="b" l="l" r="r" t="t"/>
              <a:pathLst>
                <a:path extrusionOk="0" h="89" w="1413">
                  <a:moveTo>
                    <a:pt x="1413" y="0"/>
                  </a:moveTo>
                  <a:cubicBezTo>
                    <a:pt x="1413" y="89"/>
                    <a:pt x="1413" y="89"/>
                    <a:pt x="1413" y="89"/>
                  </a:cubicBezTo>
                  <a:cubicBezTo>
                    <a:pt x="44" y="89"/>
                    <a:pt x="44" y="89"/>
                    <a:pt x="44" y="89"/>
                  </a:cubicBezTo>
                  <a:cubicBezTo>
                    <a:pt x="20" y="89"/>
                    <a:pt x="0" y="69"/>
                    <a:pt x="0" y="45"/>
                  </a:cubicBezTo>
                  <a:cubicBezTo>
                    <a:pt x="0" y="44"/>
                    <a:pt x="0" y="44"/>
                    <a:pt x="0" y="44"/>
                  </a:cubicBezTo>
                  <a:cubicBezTo>
                    <a:pt x="0" y="19"/>
                    <a:pt x="20" y="0"/>
                    <a:pt x="44" y="0"/>
                  </a:cubicBezTo>
                  <a:lnTo>
                    <a:pt x="1413" y="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0" name="Google Shape;2140;p50"/>
            <p:cNvSpPr/>
            <p:nvPr/>
          </p:nvSpPr>
          <p:spPr>
            <a:xfrm>
              <a:off x="1506332" y="2445703"/>
              <a:ext cx="419453" cy="144830"/>
            </a:xfrm>
            <a:custGeom>
              <a:rect b="b" l="l" r="r" t="t"/>
              <a:pathLst>
                <a:path extrusionOk="0" h="395" w="1144">
                  <a:moveTo>
                    <a:pt x="1131" y="395"/>
                  </a:moveTo>
                  <a:cubicBezTo>
                    <a:pt x="13" y="395"/>
                    <a:pt x="13" y="395"/>
                    <a:pt x="13" y="395"/>
                  </a:cubicBezTo>
                  <a:cubicBezTo>
                    <a:pt x="6" y="395"/>
                    <a:pt x="0" y="389"/>
                    <a:pt x="0" y="382"/>
                  </a:cubicBezTo>
                  <a:cubicBezTo>
                    <a:pt x="0" y="13"/>
                    <a:pt x="0" y="13"/>
                    <a:pt x="0" y="13"/>
                  </a:cubicBezTo>
                  <a:cubicBezTo>
                    <a:pt x="0" y="6"/>
                    <a:pt x="6" y="0"/>
                    <a:pt x="13" y="0"/>
                  </a:cubicBezTo>
                  <a:cubicBezTo>
                    <a:pt x="1131" y="0"/>
                    <a:pt x="1131" y="0"/>
                    <a:pt x="1131" y="0"/>
                  </a:cubicBezTo>
                  <a:cubicBezTo>
                    <a:pt x="1138" y="0"/>
                    <a:pt x="1144" y="6"/>
                    <a:pt x="1144" y="13"/>
                  </a:cubicBezTo>
                  <a:cubicBezTo>
                    <a:pt x="1144" y="382"/>
                    <a:pt x="1144" y="382"/>
                    <a:pt x="1144" y="382"/>
                  </a:cubicBezTo>
                  <a:cubicBezTo>
                    <a:pt x="1144" y="389"/>
                    <a:pt x="1138" y="395"/>
                    <a:pt x="1131" y="395"/>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1" name="Google Shape;2141;p50"/>
            <p:cNvSpPr/>
            <p:nvPr/>
          </p:nvSpPr>
          <p:spPr>
            <a:xfrm>
              <a:off x="1628550" y="2499479"/>
              <a:ext cx="28966" cy="34735"/>
            </a:xfrm>
            <a:custGeom>
              <a:rect b="b" l="l" r="r" t="t"/>
              <a:pathLst>
                <a:path extrusionOk="0" h="98" w="79">
                  <a:moveTo>
                    <a:pt x="0" y="2"/>
                  </a:moveTo>
                  <a:cubicBezTo>
                    <a:pt x="8" y="1"/>
                    <a:pt x="17" y="0"/>
                    <a:pt x="26" y="0"/>
                  </a:cubicBezTo>
                  <a:cubicBezTo>
                    <a:pt x="44" y="0"/>
                    <a:pt x="57" y="4"/>
                    <a:pt x="65" y="12"/>
                  </a:cubicBezTo>
                  <a:cubicBezTo>
                    <a:pt x="74" y="20"/>
                    <a:pt x="79" y="31"/>
                    <a:pt x="79" y="47"/>
                  </a:cubicBezTo>
                  <a:cubicBezTo>
                    <a:pt x="79" y="63"/>
                    <a:pt x="74" y="75"/>
                    <a:pt x="65" y="84"/>
                  </a:cubicBezTo>
                  <a:cubicBezTo>
                    <a:pt x="56" y="93"/>
                    <a:pt x="41" y="98"/>
                    <a:pt x="23" y="98"/>
                  </a:cubicBezTo>
                  <a:cubicBezTo>
                    <a:pt x="14" y="98"/>
                    <a:pt x="6" y="98"/>
                    <a:pt x="0" y="97"/>
                  </a:cubicBezTo>
                  <a:lnTo>
                    <a:pt x="0" y="2"/>
                  </a:lnTo>
                  <a:close/>
                  <a:moveTo>
                    <a:pt x="12" y="87"/>
                  </a:moveTo>
                  <a:cubicBezTo>
                    <a:pt x="16" y="88"/>
                    <a:pt x="20" y="88"/>
                    <a:pt x="25" y="88"/>
                  </a:cubicBezTo>
                  <a:cubicBezTo>
                    <a:pt x="51" y="88"/>
                    <a:pt x="66" y="73"/>
                    <a:pt x="66" y="47"/>
                  </a:cubicBezTo>
                  <a:cubicBezTo>
                    <a:pt x="66" y="25"/>
                    <a:pt x="53" y="10"/>
                    <a:pt x="27" y="10"/>
                  </a:cubicBezTo>
                  <a:cubicBezTo>
                    <a:pt x="21" y="10"/>
                    <a:pt x="16" y="11"/>
                    <a:pt x="12" y="11"/>
                  </a:cubicBezTo>
                  <a:lnTo>
                    <a:pt x="12" y="8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2" name="Google Shape;2142;p50"/>
            <p:cNvSpPr/>
            <p:nvPr/>
          </p:nvSpPr>
          <p:spPr>
            <a:xfrm>
              <a:off x="1662772" y="2509257"/>
              <a:ext cx="24101" cy="24639"/>
            </a:xfrm>
            <a:custGeom>
              <a:rect b="b" l="l" r="r" t="t"/>
              <a:pathLst>
                <a:path extrusionOk="0" h="72" w="68">
                  <a:moveTo>
                    <a:pt x="68" y="35"/>
                  </a:moveTo>
                  <a:cubicBezTo>
                    <a:pt x="68" y="61"/>
                    <a:pt x="50" y="72"/>
                    <a:pt x="33" y="72"/>
                  </a:cubicBezTo>
                  <a:cubicBezTo>
                    <a:pt x="15" y="72"/>
                    <a:pt x="0" y="58"/>
                    <a:pt x="0" y="36"/>
                  </a:cubicBezTo>
                  <a:cubicBezTo>
                    <a:pt x="0" y="13"/>
                    <a:pt x="15" y="0"/>
                    <a:pt x="35" y="0"/>
                  </a:cubicBezTo>
                  <a:cubicBezTo>
                    <a:pt x="54" y="0"/>
                    <a:pt x="68" y="14"/>
                    <a:pt x="68" y="35"/>
                  </a:cubicBezTo>
                  <a:close/>
                  <a:moveTo>
                    <a:pt x="13" y="36"/>
                  </a:moveTo>
                  <a:cubicBezTo>
                    <a:pt x="13" y="51"/>
                    <a:pt x="22" y="62"/>
                    <a:pt x="34" y="62"/>
                  </a:cubicBezTo>
                  <a:cubicBezTo>
                    <a:pt x="46" y="62"/>
                    <a:pt x="55" y="51"/>
                    <a:pt x="55" y="36"/>
                  </a:cubicBezTo>
                  <a:cubicBezTo>
                    <a:pt x="55" y="24"/>
                    <a:pt x="49" y="9"/>
                    <a:pt x="34" y="9"/>
                  </a:cubicBezTo>
                  <a:cubicBezTo>
                    <a:pt x="19" y="9"/>
                    <a:pt x="13" y="23"/>
                    <a:pt x="13" y="3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3" name="Google Shape;2143;p50"/>
            <p:cNvSpPr/>
            <p:nvPr/>
          </p:nvSpPr>
          <p:spPr>
            <a:xfrm>
              <a:off x="1692104" y="2499479"/>
              <a:ext cx="0" cy="0"/>
            </a:xfrm>
            <a:prstGeom prst="rect">
              <a:avLst/>
            </a:prstGeom>
            <a:solidFill>
              <a:srgbClr val="61AAF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4" name="Google Shape;2144;p50"/>
            <p:cNvSpPr/>
            <p:nvPr/>
          </p:nvSpPr>
          <p:spPr>
            <a:xfrm>
              <a:off x="1701881" y="2509257"/>
              <a:ext cx="24101" cy="24639"/>
            </a:xfrm>
            <a:custGeom>
              <a:rect b="b" l="l" r="r" t="t"/>
              <a:pathLst>
                <a:path extrusionOk="0" h="72" w="68">
                  <a:moveTo>
                    <a:pt x="68" y="35"/>
                  </a:moveTo>
                  <a:cubicBezTo>
                    <a:pt x="68" y="61"/>
                    <a:pt x="50" y="72"/>
                    <a:pt x="34" y="72"/>
                  </a:cubicBezTo>
                  <a:cubicBezTo>
                    <a:pt x="15" y="72"/>
                    <a:pt x="0" y="58"/>
                    <a:pt x="0" y="36"/>
                  </a:cubicBezTo>
                  <a:cubicBezTo>
                    <a:pt x="0" y="13"/>
                    <a:pt x="16" y="0"/>
                    <a:pt x="35" y="0"/>
                  </a:cubicBezTo>
                  <a:cubicBezTo>
                    <a:pt x="55" y="0"/>
                    <a:pt x="68" y="14"/>
                    <a:pt x="68" y="35"/>
                  </a:cubicBezTo>
                  <a:close/>
                  <a:moveTo>
                    <a:pt x="13" y="36"/>
                  </a:moveTo>
                  <a:cubicBezTo>
                    <a:pt x="13" y="51"/>
                    <a:pt x="22" y="62"/>
                    <a:pt x="34" y="62"/>
                  </a:cubicBezTo>
                  <a:cubicBezTo>
                    <a:pt x="46" y="62"/>
                    <a:pt x="55" y="51"/>
                    <a:pt x="55" y="36"/>
                  </a:cubicBezTo>
                  <a:cubicBezTo>
                    <a:pt x="55" y="24"/>
                    <a:pt x="49" y="9"/>
                    <a:pt x="34" y="9"/>
                  </a:cubicBezTo>
                  <a:cubicBezTo>
                    <a:pt x="20" y="9"/>
                    <a:pt x="13" y="23"/>
                    <a:pt x="13" y="3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5" name="Google Shape;2145;p50"/>
            <p:cNvSpPr/>
            <p:nvPr/>
          </p:nvSpPr>
          <p:spPr>
            <a:xfrm>
              <a:off x="1731214" y="2509257"/>
              <a:ext cx="14544" cy="24810"/>
            </a:xfrm>
            <a:custGeom>
              <a:rect b="b" l="l" r="r" t="t"/>
              <a:pathLst>
                <a:path extrusionOk="0" h="70" w="35">
                  <a:moveTo>
                    <a:pt x="1" y="23"/>
                  </a:moveTo>
                  <a:cubicBezTo>
                    <a:pt x="1" y="15"/>
                    <a:pt x="1" y="8"/>
                    <a:pt x="0" y="1"/>
                  </a:cubicBezTo>
                  <a:cubicBezTo>
                    <a:pt x="11" y="1"/>
                    <a:pt x="11" y="1"/>
                    <a:pt x="11" y="1"/>
                  </a:cubicBezTo>
                  <a:cubicBezTo>
                    <a:pt x="12" y="15"/>
                    <a:pt x="12" y="15"/>
                    <a:pt x="12" y="15"/>
                  </a:cubicBezTo>
                  <a:cubicBezTo>
                    <a:pt x="12" y="15"/>
                    <a:pt x="12" y="15"/>
                    <a:pt x="12" y="15"/>
                  </a:cubicBezTo>
                  <a:cubicBezTo>
                    <a:pt x="16" y="5"/>
                    <a:pt x="23" y="0"/>
                    <a:pt x="32" y="0"/>
                  </a:cubicBezTo>
                  <a:cubicBezTo>
                    <a:pt x="33" y="0"/>
                    <a:pt x="34" y="0"/>
                    <a:pt x="35" y="0"/>
                  </a:cubicBezTo>
                  <a:cubicBezTo>
                    <a:pt x="35" y="12"/>
                    <a:pt x="35" y="12"/>
                    <a:pt x="35" y="12"/>
                  </a:cubicBezTo>
                  <a:cubicBezTo>
                    <a:pt x="34" y="12"/>
                    <a:pt x="33" y="11"/>
                    <a:pt x="31" y="11"/>
                  </a:cubicBezTo>
                  <a:cubicBezTo>
                    <a:pt x="22" y="11"/>
                    <a:pt x="16" y="18"/>
                    <a:pt x="14" y="28"/>
                  </a:cubicBezTo>
                  <a:cubicBezTo>
                    <a:pt x="14" y="29"/>
                    <a:pt x="13" y="31"/>
                    <a:pt x="13" y="33"/>
                  </a:cubicBezTo>
                  <a:cubicBezTo>
                    <a:pt x="13" y="70"/>
                    <a:pt x="13" y="70"/>
                    <a:pt x="13" y="70"/>
                  </a:cubicBezTo>
                  <a:cubicBezTo>
                    <a:pt x="1" y="70"/>
                    <a:pt x="1" y="70"/>
                    <a:pt x="1" y="70"/>
                  </a:cubicBezTo>
                  <a:lnTo>
                    <a:pt x="1" y="2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6" name="Google Shape;2146;p50"/>
            <p:cNvSpPr/>
            <p:nvPr/>
          </p:nvSpPr>
          <p:spPr>
            <a:xfrm>
              <a:off x="1506332" y="2939468"/>
              <a:ext cx="648613" cy="33720"/>
            </a:xfrm>
            <a:custGeom>
              <a:rect b="b" l="l" r="r" t="t"/>
              <a:pathLst>
                <a:path extrusionOk="0" h="89" w="1769">
                  <a:moveTo>
                    <a:pt x="1769" y="43"/>
                  </a:moveTo>
                  <a:cubicBezTo>
                    <a:pt x="1769" y="45"/>
                    <a:pt x="1769" y="45"/>
                    <a:pt x="1769" y="45"/>
                  </a:cubicBezTo>
                  <a:cubicBezTo>
                    <a:pt x="1769" y="69"/>
                    <a:pt x="1749" y="89"/>
                    <a:pt x="1725" y="89"/>
                  </a:cubicBezTo>
                  <a:cubicBezTo>
                    <a:pt x="44" y="89"/>
                    <a:pt x="44" y="89"/>
                    <a:pt x="44" y="89"/>
                  </a:cubicBezTo>
                  <a:cubicBezTo>
                    <a:pt x="20" y="89"/>
                    <a:pt x="0" y="69"/>
                    <a:pt x="0" y="45"/>
                  </a:cubicBezTo>
                  <a:cubicBezTo>
                    <a:pt x="0" y="43"/>
                    <a:pt x="0" y="43"/>
                    <a:pt x="0" y="43"/>
                  </a:cubicBezTo>
                  <a:cubicBezTo>
                    <a:pt x="0" y="20"/>
                    <a:pt x="20" y="0"/>
                    <a:pt x="44" y="0"/>
                  </a:cubicBezTo>
                  <a:cubicBezTo>
                    <a:pt x="1725" y="0"/>
                    <a:pt x="1725" y="0"/>
                    <a:pt x="1725" y="0"/>
                  </a:cubicBezTo>
                  <a:cubicBezTo>
                    <a:pt x="1749" y="0"/>
                    <a:pt x="1769" y="20"/>
                    <a:pt x="1769" y="43"/>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7" name="Google Shape;2147;p50"/>
            <p:cNvSpPr/>
            <p:nvPr/>
          </p:nvSpPr>
          <p:spPr>
            <a:xfrm>
              <a:off x="1506332" y="2939468"/>
              <a:ext cx="226593" cy="33720"/>
            </a:xfrm>
            <a:custGeom>
              <a:rect b="b" l="l" r="r" t="t"/>
              <a:pathLst>
                <a:path extrusionOk="0" h="89" w="618">
                  <a:moveTo>
                    <a:pt x="618" y="0"/>
                  </a:moveTo>
                  <a:cubicBezTo>
                    <a:pt x="618" y="89"/>
                    <a:pt x="618" y="89"/>
                    <a:pt x="618" y="89"/>
                  </a:cubicBezTo>
                  <a:cubicBezTo>
                    <a:pt x="44" y="89"/>
                    <a:pt x="44" y="89"/>
                    <a:pt x="44" y="89"/>
                  </a:cubicBezTo>
                  <a:cubicBezTo>
                    <a:pt x="20" y="89"/>
                    <a:pt x="0" y="69"/>
                    <a:pt x="0" y="45"/>
                  </a:cubicBezTo>
                  <a:cubicBezTo>
                    <a:pt x="0" y="43"/>
                    <a:pt x="0" y="43"/>
                    <a:pt x="0" y="43"/>
                  </a:cubicBezTo>
                  <a:cubicBezTo>
                    <a:pt x="0" y="20"/>
                    <a:pt x="20" y="0"/>
                    <a:pt x="44" y="0"/>
                  </a:cubicBezTo>
                  <a:lnTo>
                    <a:pt x="618" y="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8" name="Google Shape;2148;p50"/>
            <p:cNvSpPr/>
            <p:nvPr/>
          </p:nvSpPr>
          <p:spPr>
            <a:xfrm>
              <a:off x="1506332" y="2763472"/>
              <a:ext cx="419453" cy="139647"/>
            </a:xfrm>
            <a:custGeom>
              <a:rect b="b" l="l" r="r" t="t"/>
              <a:pathLst>
                <a:path extrusionOk="0" h="394" w="1144">
                  <a:moveTo>
                    <a:pt x="1131" y="394"/>
                  </a:moveTo>
                  <a:cubicBezTo>
                    <a:pt x="13" y="394"/>
                    <a:pt x="13" y="394"/>
                    <a:pt x="13" y="394"/>
                  </a:cubicBezTo>
                  <a:cubicBezTo>
                    <a:pt x="6" y="394"/>
                    <a:pt x="0" y="389"/>
                    <a:pt x="0" y="382"/>
                  </a:cubicBezTo>
                  <a:cubicBezTo>
                    <a:pt x="0" y="13"/>
                    <a:pt x="0" y="13"/>
                    <a:pt x="0" y="13"/>
                  </a:cubicBezTo>
                  <a:cubicBezTo>
                    <a:pt x="0" y="6"/>
                    <a:pt x="6" y="0"/>
                    <a:pt x="13" y="0"/>
                  </a:cubicBezTo>
                  <a:cubicBezTo>
                    <a:pt x="1131" y="0"/>
                    <a:pt x="1131" y="0"/>
                    <a:pt x="1131" y="0"/>
                  </a:cubicBezTo>
                  <a:cubicBezTo>
                    <a:pt x="1138" y="0"/>
                    <a:pt x="1144" y="6"/>
                    <a:pt x="1144" y="13"/>
                  </a:cubicBezTo>
                  <a:cubicBezTo>
                    <a:pt x="1144" y="382"/>
                    <a:pt x="1144" y="382"/>
                    <a:pt x="1144" y="382"/>
                  </a:cubicBezTo>
                  <a:cubicBezTo>
                    <a:pt x="1144" y="389"/>
                    <a:pt x="1138" y="394"/>
                    <a:pt x="1131" y="39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9" name="Google Shape;2149;p50"/>
            <p:cNvSpPr/>
            <p:nvPr/>
          </p:nvSpPr>
          <p:spPr>
            <a:xfrm>
              <a:off x="1623662" y="2817249"/>
              <a:ext cx="19848" cy="34221"/>
            </a:xfrm>
            <a:custGeom>
              <a:rect b="b" l="l" r="r" t="t"/>
              <a:pathLst>
                <a:path extrusionOk="0" h="100" w="58">
                  <a:moveTo>
                    <a:pt x="3" y="83"/>
                  </a:moveTo>
                  <a:cubicBezTo>
                    <a:pt x="8" y="86"/>
                    <a:pt x="17" y="89"/>
                    <a:pt x="25" y="89"/>
                  </a:cubicBezTo>
                  <a:cubicBezTo>
                    <a:pt x="38" y="89"/>
                    <a:pt x="45" y="83"/>
                    <a:pt x="45" y="73"/>
                  </a:cubicBezTo>
                  <a:cubicBezTo>
                    <a:pt x="45" y="64"/>
                    <a:pt x="40" y="59"/>
                    <a:pt x="27" y="54"/>
                  </a:cubicBezTo>
                  <a:cubicBezTo>
                    <a:pt x="11" y="48"/>
                    <a:pt x="2" y="40"/>
                    <a:pt x="2" y="26"/>
                  </a:cubicBezTo>
                  <a:cubicBezTo>
                    <a:pt x="2" y="11"/>
                    <a:pt x="14" y="0"/>
                    <a:pt x="33" y="0"/>
                  </a:cubicBezTo>
                  <a:cubicBezTo>
                    <a:pt x="43" y="0"/>
                    <a:pt x="50" y="3"/>
                    <a:pt x="54" y="5"/>
                  </a:cubicBezTo>
                  <a:cubicBezTo>
                    <a:pt x="51" y="15"/>
                    <a:pt x="51" y="15"/>
                    <a:pt x="51" y="15"/>
                  </a:cubicBezTo>
                  <a:cubicBezTo>
                    <a:pt x="47" y="13"/>
                    <a:pt x="41" y="11"/>
                    <a:pt x="32" y="11"/>
                  </a:cubicBezTo>
                  <a:cubicBezTo>
                    <a:pt x="19" y="11"/>
                    <a:pt x="14" y="18"/>
                    <a:pt x="14" y="25"/>
                  </a:cubicBezTo>
                  <a:cubicBezTo>
                    <a:pt x="14" y="34"/>
                    <a:pt x="20" y="38"/>
                    <a:pt x="33" y="44"/>
                  </a:cubicBezTo>
                  <a:cubicBezTo>
                    <a:pt x="50" y="50"/>
                    <a:pt x="58" y="58"/>
                    <a:pt x="58" y="72"/>
                  </a:cubicBezTo>
                  <a:cubicBezTo>
                    <a:pt x="58" y="87"/>
                    <a:pt x="47" y="100"/>
                    <a:pt x="24" y="100"/>
                  </a:cubicBezTo>
                  <a:cubicBezTo>
                    <a:pt x="15" y="100"/>
                    <a:pt x="5" y="97"/>
                    <a:pt x="0" y="93"/>
                  </a:cubicBezTo>
                  <a:lnTo>
                    <a:pt x="3" y="8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0" name="Google Shape;2150;p50"/>
            <p:cNvSpPr/>
            <p:nvPr/>
          </p:nvSpPr>
          <p:spPr>
            <a:xfrm>
              <a:off x="1648105" y="2817249"/>
              <a:ext cx="9777" cy="34026"/>
            </a:xfrm>
            <a:custGeom>
              <a:rect b="b" l="l" r="r" t="t"/>
              <a:pathLst>
                <a:path extrusionOk="0" h="96" w="16">
                  <a:moveTo>
                    <a:pt x="16" y="8"/>
                  </a:moveTo>
                  <a:cubicBezTo>
                    <a:pt x="16" y="12"/>
                    <a:pt x="13" y="15"/>
                    <a:pt x="8" y="15"/>
                  </a:cubicBezTo>
                  <a:cubicBezTo>
                    <a:pt x="3" y="15"/>
                    <a:pt x="0" y="12"/>
                    <a:pt x="0" y="8"/>
                  </a:cubicBezTo>
                  <a:cubicBezTo>
                    <a:pt x="0" y="3"/>
                    <a:pt x="3" y="0"/>
                    <a:pt x="8" y="0"/>
                  </a:cubicBezTo>
                  <a:cubicBezTo>
                    <a:pt x="13" y="0"/>
                    <a:pt x="16" y="3"/>
                    <a:pt x="16" y="8"/>
                  </a:cubicBezTo>
                  <a:close/>
                  <a:moveTo>
                    <a:pt x="2" y="96"/>
                  </a:moveTo>
                  <a:cubicBezTo>
                    <a:pt x="2" y="27"/>
                    <a:pt x="2" y="27"/>
                    <a:pt x="2" y="27"/>
                  </a:cubicBezTo>
                  <a:cubicBezTo>
                    <a:pt x="14" y="27"/>
                    <a:pt x="14" y="27"/>
                    <a:pt x="14" y="27"/>
                  </a:cubicBezTo>
                  <a:cubicBezTo>
                    <a:pt x="14" y="96"/>
                    <a:pt x="14" y="96"/>
                    <a:pt x="14" y="96"/>
                  </a:cubicBezTo>
                  <a:lnTo>
                    <a:pt x="2" y="9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1" name="Google Shape;2151;p50"/>
            <p:cNvSpPr/>
            <p:nvPr/>
          </p:nvSpPr>
          <p:spPr>
            <a:xfrm>
              <a:off x="1657883" y="2817249"/>
              <a:ext cx="14532" cy="34478"/>
            </a:xfrm>
            <a:custGeom>
              <a:rect b="b" l="l" r="r" t="t"/>
              <a:pathLst>
                <a:path extrusionOk="0" h="91" w="41">
                  <a:moveTo>
                    <a:pt x="23" y="0"/>
                  </a:moveTo>
                  <a:cubicBezTo>
                    <a:pt x="23" y="20"/>
                    <a:pt x="23" y="20"/>
                    <a:pt x="23" y="20"/>
                  </a:cubicBezTo>
                  <a:cubicBezTo>
                    <a:pt x="41" y="20"/>
                    <a:pt x="41" y="20"/>
                    <a:pt x="41" y="20"/>
                  </a:cubicBezTo>
                  <a:cubicBezTo>
                    <a:pt x="41" y="30"/>
                    <a:pt x="41" y="30"/>
                    <a:pt x="41" y="30"/>
                  </a:cubicBezTo>
                  <a:cubicBezTo>
                    <a:pt x="23" y="30"/>
                    <a:pt x="23" y="30"/>
                    <a:pt x="23" y="30"/>
                  </a:cubicBezTo>
                  <a:cubicBezTo>
                    <a:pt x="23" y="67"/>
                    <a:pt x="23" y="67"/>
                    <a:pt x="23" y="67"/>
                  </a:cubicBezTo>
                  <a:cubicBezTo>
                    <a:pt x="23" y="75"/>
                    <a:pt x="26" y="80"/>
                    <a:pt x="33" y="80"/>
                  </a:cubicBezTo>
                  <a:cubicBezTo>
                    <a:pt x="36" y="80"/>
                    <a:pt x="38" y="80"/>
                    <a:pt x="40" y="79"/>
                  </a:cubicBezTo>
                  <a:cubicBezTo>
                    <a:pt x="40" y="89"/>
                    <a:pt x="40" y="89"/>
                    <a:pt x="40" y="89"/>
                  </a:cubicBezTo>
                  <a:cubicBezTo>
                    <a:pt x="38" y="90"/>
                    <a:pt x="34" y="91"/>
                    <a:pt x="29" y="91"/>
                  </a:cubicBezTo>
                  <a:cubicBezTo>
                    <a:pt x="23" y="91"/>
                    <a:pt x="19" y="89"/>
                    <a:pt x="16" y="85"/>
                  </a:cubicBezTo>
                  <a:cubicBezTo>
                    <a:pt x="12" y="82"/>
                    <a:pt x="11" y="75"/>
                    <a:pt x="11" y="67"/>
                  </a:cubicBezTo>
                  <a:cubicBezTo>
                    <a:pt x="11" y="30"/>
                    <a:pt x="11" y="30"/>
                    <a:pt x="11" y="30"/>
                  </a:cubicBezTo>
                  <a:cubicBezTo>
                    <a:pt x="0" y="30"/>
                    <a:pt x="0" y="30"/>
                    <a:pt x="0" y="30"/>
                  </a:cubicBezTo>
                  <a:cubicBezTo>
                    <a:pt x="0" y="20"/>
                    <a:pt x="0" y="20"/>
                    <a:pt x="0" y="20"/>
                  </a:cubicBezTo>
                  <a:cubicBezTo>
                    <a:pt x="11" y="20"/>
                    <a:pt x="11" y="20"/>
                    <a:pt x="11" y="20"/>
                  </a:cubicBezTo>
                  <a:cubicBezTo>
                    <a:pt x="11" y="3"/>
                    <a:pt x="11" y="3"/>
                    <a:pt x="11" y="3"/>
                  </a:cubicBezTo>
                  <a:lnTo>
                    <a:pt x="23"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2" name="Google Shape;2152;p50"/>
            <p:cNvSpPr/>
            <p:nvPr/>
          </p:nvSpPr>
          <p:spPr>
            <a:xfrm>
              <a:off x="1687215" y="2817249"/>
              <a:ext cx="29332" cy="34026"/>
            </a:xfrm>
            <a:custGeom>
              <a:rect b="b" l="l" r="r" t="t"/>
              <a:pathLst>
                <a:path extrusionOk="0" h="96" w="80">
                  <a:moveTo>
                    <a:pt x="23" y="66"/>
                  </a:moveTo>
                  <a:cubicBezTo>
                    <a:pt x="13" y="96"/>
                    <a:pt x="13" y="96"/>
                    <a:pt x="13" y="96"/>
                  </a:cubicBezTo>
                  <a:cubicBezTo>
                    <a:pt x="0" y="96"/>
                    <a:pt x="0" y="96"/>
                    <a:pt x="0" y="96"/>
                  </a:cubicBezTo>
                  <a:cubicBezTo>
                    <a:pt x="32" y="0"/>
                    <a:pt x="32" y="0"/>
                    <a:pt x="32" y="0"/>
                  </a:cubicBezTo>
                  <a:cubicBezTo>
                    <a:pt x="47" y="0"/>
                    <a:pt x="47" y="0"/>
                    <a:pt x="47" y="0"/>
                  </a:cubicBezTo>
                  <a:cubicBezTo>
                    <a:pt x="80" y="96"/>
                    <a:pt x="80" y="96"/>
                    <a:pt x="80" y="96"/>
                  </a:cubicBezTo>
                  <a:cubicBezTo>
                    <a:pt x="67" y="96"/>
                    <a:pt x="67" y="96"/>
                    <a:pt x="67" y="96"/>
                  </a:cubicBezTo>
                  <a:cubicBezTo>
                    <a:pt x="57" y="66"/>
                    <a:pt x="57" y="66"/>
                    <a:pt x="57" y="66"/>
                  </a:cubicBezTo>
                  <a:lnTo>
                    <a:pt x="23" y="66"/>
                  </a:lnTo>
                  <a:close/>
                  <a:moveTo>
                    <a:pt x="54" y="56"/>
                  </a:moveTo>
                  <a:cubicBezTo>
                    <a:pt x="45" y="28"/>
                    <a:pt x="45" y="28"/>
                    <a:pt x="45" y="28"/>
                  </a:cubicBezTo>
                  <a:cubicBezTo>
                    <a:pt x="43" y="22"/>
                    <a:pt x="41" y="16"/>
                    <a:pt x="40" y="11"/>
                  </a:cubicBezTo>
                  <a:cubicBezTo>
                    <a:pt x="39" y="11"/>
                    <a:pt x="39" y="11"/>
                    <a:pt x="39" y="11"/>
                  </a:cubicBezTo>
                  <a:cubicBezTo>
                    <a:pt x="38" y="17"/>
                    <a:pt x="36" y="22"/>
                    <a:pt x="35" y="28"/>
                  </a:cubicBezTo>
                  <a:cubicBezTo>
                    <a:pt x="25" y="56"/>
                    <a:pt x="25" y="56"/>
                    <a:pt x="25" y="56"/>
                  </a:cubicBezTo>
                  <a:lnTo>
                    <a:pt x="54" y="5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3" name="Google Shape;2153;p50"/>
            <p:cNvSpPr/>
            <p:nvPr/>
          </p:nvSpPr>
          <p:spPr>
            <a:xfrm>
              <a:off x="1721436" y="2827026"/>
              <a:ext cx="33879" cy="24297"/>
            </a:xfrm>
            <a:custGeom>
              <a:rect b="b" l="l" r="r" t="t"/>
              <a:pathLst>
                <a:path extrusionOk="0" h="71" w="99">
                  <a:moveTo>
                    <a:pt x="1" y="21"/>
                  </a:moveTo>
                  <a:cubicBezTo>
                    <a:pt x="1" y="14"/>
                    <a:pt x="1" y="8"/>
                    <a:pt x="0" y="2"/>
                  </a:cubicBezTo>
                  <a:cubicBezTo>
                    <a:pt x="11" y="2"/>
                    <a:pt x="11" y="2"/>
                    <a:pt x="11" y="2"/>
                  </a:cubicBezTo>
                  <a:cubicBezTo>
                    <a:pt x="12" y="13"/>
                    <a:pt x="12" y="13"/>
                    <a:pt x="12" y="13"/>
                  </a:cubicBezTo>
                  <a:cubicBezTo>
                    <a:pt x="12" y="13"/>
                    <a:pt x="12" y="13"/>
                    <a:pt x="12" y="13"/>
                  </a:cubicBezTo>
                  <a:cubicBezTo>
                    <a:pt x="16" y="7"/>
                    <a:pt x="22" y="0"/>
                    <a:pt x="34" y="0"/>
                  </a:cubicBezTo>
                  <a:cubicBezTo>
                    <a:pt x="43" y="0"/>
                    <a:pt x="50" y="6"/>
                    <a:pt x="53" y="14"/>
                  </a:cubicBezTo>
                  <a:cubicBezTo>
                    <a:pt x="54" y="14"/>
                    <a:pt x="54" y="14"/>
                    <a:pt x="54" y="14"/>
                  </a:cubicBezTo>
                  <a:cubicBezTo>
                    <a:pt x="56" y="10"/>
                    <a:pt x="58" y="7"/>
                    <a:pt x="61" y="5"/>
                  </a:cubicBezTo>
                  <a:cubicBezTo>
                    <a:pt x="65" y="2"/>
                    <a:pt x="70" y="0"/>
                    <a:pt x="77" y="0"/>
                  </a:cubicBezTo>
                  <a:cubicBezTo>
                    <a:pt x="86" y="0"/>
                    <a:pt x="99" y="6"/>
                    <a:pt x="99" y="30"/>
                  </a:cubicBezTo>
                  <a:cubicBezTo>
                    <a:pt x="99" y="71"/>
                    <a:pt x="99" y="71"/>
                    <a:pt x="99" y="71"/>
                  </a:cubicBezTo>
                  <a:cubicBezTo>
                    <a:pt x="87" y="71"/>
                    <a:pt x="87" y="71"/>
                    <a:pt x="87" y="71"/>
                  </a:cubicBezTo>
                  <a:cubicBezTo>
                    <a:pt x="87" y="32"/>
                    <a:pt x="87" y="32"/>
                    <a:pt x="87" y="32"/>
                  </a:cubicBezTo>
                  <a:cubicBezTo>
                    <a:pt x="87" y="19"/>
                    <a:pt x="82" y="11"/>
                    <a:pt x="72" y="11"/>
                  </a:cubicBezTo>
                  <a:cubicBezTo>
                    <a:pt x="65" y="11"/>
                    <a:pt x="59" y="16"/>
                    <a:pt x="57" y="22"/>
                  </a:cubicBezTo>
                  <a:cubicBezTo>
                    <a:pt x="57" y="24"/>
                    <a:pt x="56" y="26"/>
                    <a:pt x="56" y="28"/>
                  </a:cubicBezTo>
                  <a:cubicBezTo>
                    <a:pt x="56" y="71"/>
                    <a:pt x="56" y="71"/>
                    <a:pt x="56" y="71"/>
                  </a:cubicBezTo>
                  <a:cubicBezTo>
                    <a:pt x="44" y="71"/>
                    <a:pt x="44" y="71"/>
                    <a:pt x="44" y="71"/>
                  </a:cubicBezTo>
                  <a:cubicBezTo>
                    <a:pt x="44" y="30"/>
                    <a:pt x="44" y="30"/>
                    <a:pt x="44" y="30"/>
                  </a:cubicBezTo>
                  <a:cubicBezTo>
                    <a:pt x="44" y="19"/>
                    <a:pt x="39" y="11"/>
                    <a:pt x="30" y="11"/>
                  </a:cubicBezTo>
                  <a:cubicBezTo>
                    <a:pt x="22" y="11"/>
                    <a:pt x="16" y="17"/>
                    <a:pt x="14" y="23"/>
                  </a:cubicBezTo>
                  <a:cubicBezTo>
                    <a:pt x="13" y="25"/>
                    <a:pt x="13" y="27"/>
                    <a:pt x="13" y="29"/>
                  </a:cubicBezTo>
                  <a:cubicBezTo>
                    <a:pt x="13" y="71"/>
                    <a:pt x="13" y="71"/>
                    <a:pt x="13" y="71"/>
                  </a:cubicBezTo>
                  <a:cubicBezTo>
                    <a:pt x="1" y="71"/>
                    <a:pt x="1" y="71"/>
                    <a:pt x="1" y="71"/>
                  </a:cubicBezTo>
                  <a:lnTo>
                    <a:pt x="1" y="2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4" name="Google Shape;2154;p50"/>
            <p:cNvSpPr/>
            <p:nvPr/>
          </p:nvSpPr>
          <p:spPr>
            <a:xfrm>
              <a:off x="1765435" y="2827026"/>
              <a:ext cx="19384" cy="24089"/>
            </a:xfrm>
            <a:custGeom>
              <a:rect b="b" l="l" r="r" t="t"/>
              <a:pathLst>
                <a:path extrusionOk="0" h="73" w="61">
                  <a:moveTo>
                    <a:pt x="12" y="39"/>
                  </a:moveTo>
                  <a:cubicBezTo>
                    <a:pt x="12" y="56"/>
                    <a:pt x="23" y="63"/>
                    <a:pt x="36" y="63"/>
                  </a:cubicBezTo>
                  <a:cubicBezTo>
                    <a:pt x="45" y="63"/>
                    <a:pt x="50" y="61"/>
                    <a:pt x="55" y="59"/>
                  </a:cubicBezTo>
                  <a:cubicBezTo>
                    <a:pt x="57" y="68"/>
                    <a:pt x="57" y="68"/>
                    <a:pt x="57" y="68"/>
                  </a:cubicBezTo>
                  <a:cubicBezTo>
                    <a:pt x="52" y="70"/>
                    <a:pt x="45" y="73"/>
                    <a:pt x="34" y="73"/>
                  </a:cubicBezTo>
                  <a:cubicBezTo>
                    <a:pt x="13" y="73"/>
                    <a:pt x="0" y="59"/>
                    <a:pt x="0" y="38"/>
                  </a:cubicBezTo>
                  <a:cubicBezTo>
                    <a:pt x="0" y="17"/>
                    <a:pt x="12" y="0"/>
                    <a:pt x="32" y="0"/>
                  </a:cubicBezTo>
                  <a:cubicBezTo>
                    <a:pt x="55" y="0"/>
                    <a:pt x="61" y="20"/>
                    <a:pt x="61" y="33"/>
                  </a:cubicBezTo>
                  <a:cubicBezTo>
                    <a:pt x="61" y="36"/>
                    <a:pt x="61" y="38"/>
                    <a:pt x="60" y="39"/>
                  </a:cubicBezTo>
                  <a:lnTo>
                    <a:pt x="12" y="39"/>
                  </a:lnTo>
                  <a:close/>
                  <a:moveTo>
                    <a:pt x="49" y="30"/>
                  </a:moveTo>
                  <a:cubicBezTo>
                    <a:pt x="49" y="22"/>
                    <a:pt x="45" y="9"/>
                    <a:pt x="31" y="9"/>
                  </a:cubicBezTo>
                  <a:cubicBezTo>
                    <a:pt x="19" y="9"/>
                    <a:pt x="13" y="21"/>
                    <a:pt x="12" y="30"/>
                  </a:cubicBezTo>
                  <a:lnTo>
                    <a:pt x="49" y="3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5" name="Google Shape;2155;p50"/>
            <p:cNvSpPr/>
            <p:nvPr/>
          </p:nvSpPr>
          <p:spPr>
            <a:xfrm>
              <a:off x="1789879" y="2817249"/>
              <a:ext cx="14532" cy="34478"/>
            </a:xfrm>
            <a:custGeom>
              <a:rect b="b" l="l" r="r" t="t"/>
              <a:pathLst>
                <a:path extrusionOk="0" h="91" w="41">
                  <a:moveTo>
                    <a:pt x="23" y="0"/>
                  </a:moveTo>
                  <a:cubicBezTo>
                    <a:pt x="23" y="20"/>
                    <a:pt x="23" y="20"/>
                    <a:pt x="23" y="20"/>
                  </a:cubicBezTo>
                  <a:cubicBezTo>
                    <a:pt x="41" y="20"/>
                    <a:pt x="41" y="20"/>
                    <a:pt x="41" y="20"/>
                  </a:cubicBezTo>
                  <a:cubicBezTo>
                    <a:pt x="41" y="30"/>
                    <a:pt x="41" y="30"/>
                    <a:pt x="41" y="30"/>
                  </a:cubicBezTo>
                  <a:cubicBezTo>
                    <a:pt x="23" y="30"/>
                    <a:pt x="23" y="30"/>
                    <a:pt x="23" y="30"/>
                  </a:cubicBezTo>
                  <a:cubicBezTo>
                    <a:pt x="23" y="67"/>
                    <a:pt x="23" y="67"/>
                    <a:pt x="23" y="67"/>
                  </a:cubicBezTo>
                  <a:cubicBezTo>
                    <a:pt x="23" y="75"/>
                    <a:pt x="25" y="80"/>
                    <a:pt x="32" y="80"/>
                  </a:cubicBezTo>
                  <a:cubicBezTo>
                    <a:pt x="35" y="80"/>
                    <a:pt x="38" y="80"/>
                    <a:pt x="39" y="79"/>
                  </a:cubicBezTo>
                  <a:cubicBezTo>
                    <a:pt x="40" y="89"/>
                    <a:pt x="40" y="89"/>
                    <a:pt x="40" y="89"/>
                  </a:cubicBezTo>
                  <a:cubicBezTo>
                    <a:pt x="37" y="90"/>
                    <a:pt x="34" y="91"/>
                    <a:pt x="29" y="91"/>
                  </a:cubicBezTo>
                  <a:cubicBezTo>
                    <a:pt x="23" y="91"/>
                    <a:pt x="18" y="89"/>
                    <a:pt x="15" y="85"/>
                  </a:cubicBezTo>
                  <a:cubicBezTo>
                    <a:pt x="12" y="82"/>
                    <a:pt x="10" y="75"/>
                    <a:pt x="10" y="67"/>
                  </a:cubicBezTo>
                  <a:cubicBezTo>
                    <a:pt x="10" y="30"/>
                    <a:pt x="10" y="30"/>
                    <a:pt x="10" y="30"/>
                  </a:cubicBezTo>
                  <a:cubicBezTo>
                    <a:pt x="0" y="30"/>
                    <a:pt x="0" y="30"/>
                    <a:pt x="0" y="30"/>
                  </a:cubicBezTo>
                  <a:cubicBezTo>
                    <a:pt x="0" y="20"/>
                    <a:pt x="0" y="20"/>
                    <a:pt x="0" y="20"/>
                  </a:cubicBezTo>
                  <a:cubicBezTo>
                    <a:pt x="10" y="20"/>
                    <a:pt x="10" y="20"/>
                    <a:pt x="10" y="20"/>
                  </a:cubicBezTo>
                  <a:cubicBezTo>
                    <a:pt x="10" y="3"/>
                    <a:pt x="10" y="3"/>
                    <a:pt x="10" y="3"/>
                  </a:cubicBezTo>
                  <a:lnTo>
                    <a:pt x="23"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56" name="Google Shape;2156;p50"/>
          <p:cNvGrpSpPr/>
          <p:nvPr/>
        </p:nvGrpSpPr>
        <p:grpSpPr>
          <a:xfrm>
            <a:off x="6440202" y="3664499"/>
            <a:ext cx="277383" cy="61606"/>
            <a:chOff x="1364559" y="1639058"/>
            <a:chExt cx="975669" cy="216695"/>
          </a:xfrm>
        </p:grpSpPr>
        <p:sp>
          <p:nvSpPr>
            <p:cNvPr id="2157" name="Google Shape;2157;p50"/>
            <p:cNvSpPr/>
            <p:nvPr/>
          </p:nvSpPr>
          <p:spPr>
            <a:xfrm>
              <a:off x="1364559" y="1639058"/>
              <a:ext cx="975669" cy="216695"/>
            </a:xfrm>
            <a:custGeom>
              <a:rect b="b" l="l" r="r" t="t"/>
              <a:pathLst>
                <a:path extrusionOk="0" h="591" w="2661">
                  <a:moveTo>
                    <a:pt x="2366" y="591"/>
                  </a:moveTo>
                  <a:cubicBezTo>
                    <a:pt x="296" y="591"/>
                    <a:pt x="296" y="591"/>
                    <a:pt x="296" y="591"/>
                  </a:cubicBezTo>
                  <a:cubicBezTo>
                    <a:pt x="133" y="591"/>
                    <a:pt x="0" y="459"/>
                    <a:pt x="0" y="296"/>
                  </a:cubicBezTo>
                  <a:cubicBezTo>
                    <a:pt x="0" y="133"/>
                    <a:pt x="133" y="0"/>
                    <a:pt x="296" y="0"/>
                  </a:cubicBezTo>
                  <a:cubicBezTo>
                    <a:pt x="2366" y="0"/>
                    <a:pt x="2366" y="0"/>
                    <a:pt x="2366" y="0"/>
                  </a:cubicBezTo>
                  <a:cubicBezTo>
                    <a:pt x="2529" y="0"/>
                    <a:pt x="2661" y="133"/>
                    <a:pt x="2661" y="296"/>
                  </a:cubicBezTo>
                  <a:cubicBezTo>
                    <a:pt x="2661" y="459"/>
                    <a:pt x="2529" y="591"/>
                    <a:pt x="2366" y="591"/>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8" name="Google Shape;2158;p50"/>
            <p:cNvSpPr/>
            <p:nvPr/>
          </p:nvSpPr>
          <p:spPr>
            <a:xfrm>
              <a:off x="1447667" y="1731944"/>
              <a:ext cx="29332" cy="39110"/>
            </a:xfrm>
            <a:custGeom>
              <a:rect b="b" l="l" r="r" t="t"/>
              <a:pathLst>
                <a:path extrusionOk="0" h="8" w="6">
                  <a:moveTo>
                    <a:pt x="2" y="1"/>
                  </a:moveTo>
                  <a:lnTo>
                    <a:pt x="0" y="1"/>
                  </a:lnTo>
                  <a:lnTo>
                    <a:pt x="0" y="0"/>
                  </a:lnTo>
                  <a:lnTo>
                    <a:pt x="6" y="0"/>
                  </a:lnTo>
                  <a:lnTo>
                    <a:pt x="6" y="1"/>
                  </a:lnTo>
                  <a:lnTo>
                    <a:pt x="3" y="1"/>
                  </a:lnTo>
                  <a:lnTo>
                    <a:pt x="3" y="8"/>
                  </a:lnTo>
                  <a:lnTo>
                    <a:pt x="2" y="8"/>
                  </a:lnTo>
                  <a:lnTo>
                    <a:pt x="2" y="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9" name="Google Shape;2159;p50"/>
            <p:cNvSpPr/>
            <p:nvPr/>
          </p:nvSpPr>
          <p:spPr>
            <a:xfrm>
              <a:off x="1477000" y="1741722"/>
              <a:ext cx="24101" cy="29699"/>
            </a:xfrm>
            <a:custGeom>
              <a:rect b="b" l="l" r="r" t="t"/>
              <a:pathLst>
                <a:path extrusionOk="0" h="81" w="68">
                  <a:moveTo>
                    <a:pt x="67" y="58"/>
                  </a:moveTo>
                  <a:cubicBezTo>
                    <a:pt x="67" y="66"/>
                    <a:pt x="68" y="73"/>
                    <a:pt x="68" y="79"/>
                  </a:cubicBezTo>
                  <a:cubicBezTo>
                    <a:pt x="55" y="79"/>
                    <a:pt x="55" y="79"/>
                    <a:pt x="55" y="79"/>
                  </a:cubicBezTo>
                  <a:cubicBezTo>
                    <a:pt x="54" y="66"/>
                    <a:pt x="54" y="66"/>
                    <a:pt x="54" y="66"/>
                  </a:cubicBezTo>
                  <a:cubicBezTo>
                    <a:pt x="54" y="66"/>
                    <a:pt x="54" y="66"/>
                    <a:pt x="54" y="66"/>
                  </a:cubicBezTo>
                  <a:cubicBezTo>
                    <a:pt x="50" y="73"/>
                    <a:pt x="42" y="81"/>
                    <a:pt x="28" y="81"/>
                  </a:cubicBezTo>
                  <a:cubicBezTo>
                    <a:pt x="15" y="81"/>
                    <a:pt x="0" y="74"/>
                    <a:pt x="0" y="46"/>
                  </a:cubicBezTo>
                  <a:cubicBezTo>
                    <a:pt x="0" y="0"/>
                    <a:pt x="0" y="0"/>
                    <a:pt x="0" y="0"/>
                  </a:cubicBezTo>
                  <a:cubicBezTo>
                    <a:pt x="15" y="0"/>
                    <a:pt x="15" y="0"/>
                    <a:pt x="15" y="0"/>
                  </a:cubicBezTo>
                  <a:cubicBezTo>
                    <a:pt x="15" y="44"/>
                    <a:pt x="15" y="44"/>
                    <a:pt x="15" y="44"/>
                  </a:cubicBezTo>
                  <a:cubicBezTo>
                    <a:pt x="15" y="59"/>
                    <a:pt x="19" y="69"/>
                    <a:pt x="33" y="69"/>
                  </a:cubicBezTo>
                  <a:cubicBezTo>
                    <a:pt x="42" y="69"/>
                    <a:pt x="49" y="62"/>
                    <a:pt x="52" y="56"/>
                  </a:cubicBezTo>
                  <a:cubicBezTo>
                    <a:pt x="52" y="54"/>
                    <a:pt x="53" y="51"/>
                    <a:pt x="53" y="48"/>
                  </a:cubicBezTo>
                  <a:cubicBezTo>
                    <a:pt x="53" y="0"/>
                    <a:pt x="53" y="0"/>
                    <a:pt x="53" y="0"/>
                  </a:cubicBezTo>
                  <a:cubicBezTo>
                    <a:pt x="67" y="0"/>
                    <a:pt x="67" y="0"/>
                    <a:pt x="67" y="0"/>
                  </a:cubicBezTo>
                  <a:lnTo>
                    <a:pt x="67" y="5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0" name="Google Shape;2160;p50"/>
            <p:cNvSpPr/>
            <p:nvPr/>
          </p:nvSpPr>
          <p:spPr>
            <a:xfrm>
              <a:off x="1511221" y="1741722"/>
              <a:ext cx="14666" cy="29699"/>
            </a:xfrm>
            <a:custGeom>
              <a:rect b="b" l="l" r="r" t="t"/>
              <a:pathLst>
                <a:path extrusionOk="0" h="81" w="40">
                  <a:moveTo>
                    <a:pt x="0" y="26"/>
                  </a:moveTo>
                  <a:cubicBezTo>
                    <a:pt x="0" y="17"/>
                    <a:pt x="0" y="9"/>
                    <a:pt x="0" y="2"/>
                  </a:cubicBezTo>
                  <a:cubicBezTo>
                    <a:pt x="12" y="2"/>
                    <a:pt x="12" y="2"/>
                    <a:pt x="12" y="2"/>
                  </a:cubicBezTo>
                  <a:cubicBezTo>
                    <a:pt x="13" y="17"/>
                    <a:pt x="13" y="17"/>
                    <a:pt x="13" y="17"/>
                  </a:cubicBezTo>
                  <a:cubicBezTo>
                    <a:pt x="14" y="17"/>
                    <a:pt x="14" y="17"/>
                    <a:pt x="14" y="17"/>
                  </a:cubicBezTo>
                  <a:cubicBezTo>
                    <a:pt x="17" y="7"/>
                    <a:pt x="26" y="0"/>
                    <a:pt x="36" y="0"/>
                  </a:cubicBezTo>
                  <a:cubicBezTo>
                    <a:pt x="37" y="0"/>
                    <a:pt x="38" y="0"/>
                    <a:pt x="40" y="0"/>
                  </a:cubicBezTo>
                  <a:cubicBezTo>
                    <a:pt x="40" y="14"/>
                    <a:pt x="40" y="14"/>
                    <a:pt x="40" y="14"/>
                  </a:cubicBezTo>
                  <a:cubicBezTo>
                    <a:pt x="38" y="14"/>
                    <a:pt x="37" y="13"/>
                    <a:pt x="35" y="13"/>
                  </a:cubicBezTo>
                  <a:cubicBezTo>
                    <a:pt x="25" y="13"/>
                    <a:pt x="17" y="21"/>
                    <a:pt x="15" y="32"/>
                  </a:cubicBezTo>
                  <a:cubicBezTo>
                    <a:pt x="15" y="34"/>
                    <a:pt x="15" y="36"/>
                    <a:pt x="15" y="39"/>
                  </a:cubicBezTo>
                  <a:cubicBezTo>
                    <a:pt x="15" y="81"/>
                    <a:pt x="15" y="81"/>
                    <a:pt x="15" y="81"/>
                  </a:cubicBezTo>
                  <a:cubicBezTo>
                    <a:pt x="0" y="81"/>
                    <a:pt x="0" y="81"/>
                    <a:pt x="0" y="81"/>
                  </a:cubicBezTo>
                  <a:lnTo>
                    <a:pt x="0" y="2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1" name="Google Shape;2161;p50"/>
            <p:cNvSpPr/>
            <p:nvPr/>
          </p:nvSpPr>
          <p:spPr>
            <a:xfrm>
              <a:off x="1530776" y="1741722"/>
              <a:ext cx="24456" cy="29699"/>
            </a:xfrm>
            <a:custGeom>
              <a:rect b="b" l="l" r="r" t="t"/>
              <a:pathLst>
                <a:path extrusionOk="0" h="81" w="69">
                  <a:moveTo>
                    <a:pt x="1" y="23"/>
                  </a:moveTo>
                  <a:cubicBezTo>
                    <a:pt x="1" y="15"/>
                    <a:pt x="1" y="8"/>
                    <a:pt x="0" y="2"/>
                  </a:cubicBezTo>
                  <a:cubicBezTo>
                    <a:pt x="13" y="2"/>
                    <a:pt x="13" y="2"/>
                    <a:pt x="13" y="2"/>
                  </a:cubicBezTo>
                  <a:cubicBezTo>
                    <a:pt x="14" y="15"/>
                    <a:pt x="14" y="15"/>
                    <a:pt x="14" y="15"/>
                  </a:cubicBezTo>
                  <a:cubicBezTo>
                    <a:pt x="14" y="15"/>
                    <a:pt x="14" y="15"/>
                    <a:pt x="14" y="15"/>
                  </a:cubicBezTo>
                  <a:cubicBezTo>
                    <a:pt x="18" y="7"/>
                    <a:pt x="27" y="0"/>
                    <a:pt x="41" y="0"/>
                  </a:cubicBezTo>
                  <a:cubicBezTo>
                    <a:pt x="52" y="0"/>
                    <a:pt x="69" y="6"/>
                    <a:pt x="69" y="34"/>
                  </a:cubicBezTo>
                  <a:cubicBezTo>
                    <a:pt x="69" y="81"/>
                    <a:pt x="69" y="81"/>
                    <a:pt x="69" y="81"/>
                  </a:cubicBezTo>
                  <a:cubicBezTo>
                    <a:pt x="54" y="81"/>
                    <a:pt x="54" y="81"/>
                    <a:pt x="54" y="81"/>
                  </a:cubicBezTo>
                  <a:cubicBezTo>
                    <a:pt x="54" y="35"/>
                    <a:pt x="54" y="35"/>
                    <a:pt x="54" y="35"/>
                  </a:cubicBezTo>
                  <a:cubicBezTo>
                    <a:pt x="54" y="23"/>
                    <a:pt x="49" y="12"/>
                    <a:pt x="36" y="12"/>
                  </a:cubicBezTo>
                  <a:cubicBezTo>
                    <a:pt x="26" y="12"/>
                    <a:pt x="19" y="19"/>
                    <a:pt x="16" y="27"/>
                  </a:cubicBezTo>
                  <a:cubicBezTo>
                    <a:pt x="16" y="28"/>
                    <a:pt x="15" y="31"/>
                    <a:pt x="15" y="33"/>
                  </a:cubicBezTo>
                  <a:cubicBezTo>
                    <a:pt x="15" y="81"/>
                    <a:pt x="15" y="81"/>
                    <a:pt x="15" y="81"/>
                  </a:cubicBezTo>
                  <a:cubicBezTo>
                    <a:pt x="1" y="81"/>
                    <a:pt x="1" y="81"/>
                    <a:pt x="1" y="81"/>
                  </a:cubicBezTo>
                  <a:lnTo>
                    <a:pt x="1" y="2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2" name="Google Shape;2162;p50"/>
            <p:cNvSpPr/>
            <p:nvPr/>
          </p:nvSpPr>
          <p:spPr>
            <a:xfrm>
              <a:off x="1574774" y="1731944"/>
              <a:ext cx="34563" cy="39012"/>
            </a:xfrm>
            <a:custGeom>
              <a:rect b="b" l="l" r="r" t="t"/>
              <a:pathLst>
                <a:path extrusionOk="0" h="114" w="101">
                  <a:moveTo>
                    <a:pt x="101" y="56"/>
                  </a:moveTo>
                  <a:cubicBezTo>
                    <a:pt x="101" y="94"/>
                    <a:pt x="78" y="114"/>
                    <a:pt x="50" y="114"/>
                  </a:cubicBezTo>
                  <a:cubicBezTo>
                    <a:pt x="21" y="114"/>
                    <a:pt x="0" y="91"/>
                    <a:pt x="0" y="58"/>
                  </a:cubicBezTo>
                  <a:cubicBezTo>
                    <a:pt x="0" y="23"/>
                    <a:pt x="22" y="0"/>
                    <a:pt x="52" y="0"/>
                  </a:cubicBezTo>
                  <a:cubicBezTo>
                    <a:pt x="82" y="0"/>
                    <a:pt x="101" y="23"/>
                    <a:pt x="101" y="56"/>
                  </a:cubicBezTo>
                  <a:close/>
                  <a:moveTo>
                    <a:pt x="15" y="57"/>
                  </a:moveTo>
                  <a:cubicBezTo>
                    <a:pt x="15" y="81"/>
                    <a:pt x="28" y="102"/>
                    <a:pt x="51" y="102"/>
                  </a:cubicBezTo>
                  <a:cubicBezTo>
                    <a:pt x="73" y="102"/>
                    <a:pt x="86" y="81"/>
                    <a:pt x="86" y="56"/>
                  </a:cubicBezTo>
                  <a:cubicBezTo>
                    <a:pt x="86" y="34"/>
                    <a:pt x="75" y="11"/>
                    <a:pt x="51" y="11"/>
                  </a:cubicBezTo>
                  <a:cubicBezTo>
                    <a:pt x="27" y="11"/>
                    <a:pt x="15" y="33"/>
                    <a:pt x="15" y="57"/>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3" name="Google Shape;2163;p50"/>
            <p:cNvSpPr/>
            <p:nvPr/>
          </p:nvSpPr>
          <p:spPr>
            <a:xfrm>
              <a:off x="1613884" y="1727056"/>
              <a:ext cx="38719" cy="44708"/>
            </a:xfrm>
            <a:custGeom>
              <a:rect b="b" l="l" r="r" t="t"/>
              <a:pathLst>
                <a:path extrusionOk="0" h="118" w="99">
                  <a:moveTo>
                    <a:pt x="58" y="118"/>
                  </a:moveTo>
                  <a:cubicBezTo>
                    <a:pt x="58" y="50"/>
                    <a:pt x="58" y="50"/>
                    <a:pt x="58" y="50"/>
                  </a:cubicBezTo>
                  <a:cubicBezTo>
                    <a:pt x="25" y="50"/>
                    <a:pt x="25" y="50"/>
                    <a:pt x="25" y="50"/>
                  </a:cubicBezTo>
                  <a:cubicBezTo>
                    <a:pt x="25" y="118"/>
                    <a:pt x="25" y="118"/>
                    <a:pt x="25" y="118"/>
                  </a:cubicBezTo>
                  <a:cubicBezTo>
                    <a:pt x="11" y="118"/>
                    <a:pt x="11" y="118"/>
                    <a:pt x="11" y="118"/>
                  </a:cubicBezTo>
                  <a:cubicBezTo>
                    <a:pt x="11" y="50"/>
                    <a:pt x="11" y="50"/>
                    <a:pt x="11" y="50"/>
                  </a:cubicBezTo>
                  <a:cubicBezTo>
                    <a:pt x="0" y="50"/>
                    <a:pt x="0" y="50"/>
                    <a:pt x="0" y="50"/>
                  </a:cubicBezTo>
                  <a:cubicBezTo>
                    <a:pt x="0" y="39"/>
                    <a:pt x="0" y="39"/>
                    <a:pt x="0" y="39"/>
                  </a:cubicBezTo>
                  <a:cubicBezTo>
                    <a:pt x="11" y="39"/>
                    <a:pt x="11" y="39"/>
                    <a:pt x="11" y="39"/>
                  </a:cubicBezTo>
                  <a:cubicBezTo>
                    <a:pt x="11" y="36"/>
                    <a:pt x="11" y="36"/>
                    <a:pt x="11" y="36"/>
                  </a:cubicBezTo>
                  <a:cubicBezTo>
                    <a:pt x="11" y="25"/>
                    <a:pt x="13" y="15"/>
                    <a:pt x="20" y="9"/>
                  </a:cubicBezTo>
                  <a:cubicBezTo>
                    <a:pt x="24" y="4"/>
                    <a:pt x="31" y="1"/>
                    <a:pt x="40" y="1"/>
                  </a:cubicBezTo>
                  <a:cubicBezTo>
                    <a:pt x="44" y="1"/>
                    <a:pt x="49" y="3"/>
                    <a:pt x="51" y="4"/>
                  </a:cubicBezTo>
                  <a:cubicBezTo>
                    <a:pt x="48" y="15"/>
                    <a:pt x="48" y="15"/>
                    <a:pt x="48" y="15"/>
                  </a:cubicBezTo>
                  <a:cubicBezTo>
                    <a:pt x="46" y="14"/>
                    <a:pt x="43" y="13"/>
                    <a:pt x="39" y="13"/>
                  </a:cubicBezTo>
                  <a:cubicBezTo>
                    <a:pt x="28" y="13"/>
                    <a:pt x="25" y="23"/>
                    <a:pt x="25" y="35"/>
                  </a:cubicBezTo>
                  <a:cubicBezTo>
                    <a:pt x="25" y="39"/>
                    <a:pt x="25" y="39"/>
                    <a:pt x="25" y="39"/>
                  </a:cubicBezTo>
                  <a:cubicBezTo>
                    <a:pt x="58" y="39"/>
                    <a:pt x="58" y="39"/>
                    <a:pt x="58" y="39"/>
                  </a:cubicBezTo>
                  <a:cubicBezTo>
                    <a:pt x="58" y="35"/>
                    <a:pt x="58" y="35"/>
                    <a:pt x="58" y="35"/>
                  </a:cubicBezTo>
                  <a:cubicBezTo>
                    <a:pt x="58" y="24"/>
                    <a:pt x="61" y="13"/>
                    <a:pt x="68" y="7"/>
                  </a:cubicBezTo>
                  <a:cubicBezTo>
                    <a:pt x="73" y="2"/>
                    <a:pt x="80" y="0"/>
                    <a:pt x="87" y="0"/>
                  </a:cubicBezTo>
                  <a:cubicBezTo>
                    <a:pt x="92" y="0"/>
                    <a:pt x="97" y="1"/>
                    <a:pt x="99" y="2"/>
                  </a:cubicBezTo>
                  <a:cubicBezTo>
                    <a:pt x="98" y="13"/>
                    <a:pt x="98" y="13"/>
                    <a:pt x="98" y="13"/>
                  </a:cubicBezTo>
                  <a:cubicBezTo>
                    <a:pt x="95" y="12"/>
                    <a:pt x="92" y="11"/>
                    <a:pt x="88" y="11"/>
                  </a:cubicBezTo>
                  <a:cubicBezTo>
                    <a:pt x="76" y="11"/>
                    <a:pt x="73" y="22"/>
                    <a:pt x="73" y="34"/>
                  </a:cubicBezTo>
                  <a:cubicBezTo>
                    <a:pt x="73" y="39"/>
                    <a:pt x="73" y="39"/>
                    <a:pt x="73" y="39"/>
                  </a:cubicBezTo>
                  <a:cubicBezTo>
                    <a:pt x="92" y="39"/>
                    <a:pt x="92" y="39"/>
                    <a:pt x="92" y="39"/>
                  </a:cubicBezTo>
                  <a:cubicBezTo>
                    <a:pt x="92" y="50"/>
                    <a:pt x="92" y="50"/>
                    <a:pt x="92" y="50"/>
                  </a:cubicBezTo>
                  <a:cubicBezTo>
                    <a:pt x="73" y="50"/>
                    <a:pt x="73" y="50"/>
                    <a:pt x="73" y="50"/>
                  </a:cubicBezTo>
                  <a:cubicBezTo>
                    <a:pt x="73" y="118"/>
                    <a:pt x="73" y="118"/>
                    <a:pt x="73" y="118"/>
                  </a:cubicBezTo>
                  <a:lnTo>
                    <a:pt x="58" y="11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4" name="Google Shape;2164;p50"/>
            <p:cNvSpPr/>
            <p:nvPr/>
          </p:nvSpPr>
          <p:spPr>
            <a:xfrm>
              <a:off x="2141868" y="1673279"/>
              <a:ext cx="0" cy="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5" name="Google Shape;2165;p50"/>
            <p:cNvSpPr/>
            <p:nvPr/>
          </p:nvSpPr>
          <p:spPr>
            <a:xfrm>
              <a:off x="2205421" y="1687946"/>
              <a:ext cx="19359" cy="58127"/>
            </a:xfrm>
            <a:custGeom>
              <a:rect b="b" l="l" r="r" t="t"/>
              <a:pathLst>
                <a:path extrusionOk="0" h="164" w="44">
                  <a:moveTo>
                    <a:pt x="23" y="0"/>
                  </a:moveTo>
                  <a:cubicBezTo>
                    <a:pt x="27" y="1"/>
                    <a:pt x="31" y="2"/>
                    <a:pt x="34" y="5"/>
                  </a:cubicBezTo>
                  <a:cubicBezTo>
                    <a:pt x="40" y="8"/>
                    <a:pt x="43" y="13"/>
                    <a:pt x="43" y="21"/>
                  </a:cubicBezTo>
                  <a:cubicBezTo>
                    <a:pt x="43" y="61"/>
                    <a:pt x="43" y="101"/>
                    <a:pt x="43" y="141"/>
                  </a:cubicBezTo>
                  <a:cubicBezTo>
                    <a:pt x="44" y="155"/>
                    <a:pt x="28" y="164"/>
                    <a:pt x="17" y="161"/>
                  </a:cubicBezTo>
                  <a:cubicBezTo>
                    <a:pt x="12" y="160"/>
                    <a:pt x="8" y="157"/>
                    <a:pt x="5" y="154"/>
                  </a:cubicBezTo>
                  <a:cubicBezTo>
                    <a:pt x="2" y="151"/>
                    <a:pt x="0" y="147"/>
                    <a:pt x="0" y="143"/>
                  </a:cubicBezTo>
                  <a:cubicBezTo>
                    <a:pt x="0" y="102"/>
                    <a:pt x="0" y="61"/>
                    <a:pt x="0" y="19"/>
                  </a:cubicBezTo>
                  <a:cubicBezTo>
                    <a:pt x="0" y="11"/>
                    <a:pt x="5" y="7"/>
                    <a:pt x="11" y="4"/>
                  </a:cubicBezTo>
                  <a:cubicBezTo>
                    <a:pt x="14" y="2"/>
                    <a:pt x="17" y="1"/>
                    <a:pt x="21" y="0"/>
                  </a:cubicBezTo>
                  <a:cubicBezTo>
                    <a:pt x="21" y="0"/>
                    <a:pt x="22" y="0"/>
                    <a:pt x="23" y="0"/>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6" name="Google Shape;2166;p50"/>
            <p:cNvSpPr/>
            <p:nvPr/>
          </p:nvSpPr>
          <p:spPr>
            <a:xfrm>
              <a:off x="2166311" y="1707501"/>
              <a:ext cx="96797" cy="89098"/>
            </a:xfrm>
            <a:custGeom>
              <a:rect b="b" l="l" r="r" t="t"/>
              <a:pathLst>
                <a:path extrusionOk="0" h="243" w="264">
                  <a:moveTo>
                    <a:pt x="135" y="243"/>
                  </a:moveTo>
                  <a:cubicBezTo>
                    <a:pt x="72" y="243"/>
                    <a:pt x="18" y="198"/>
                    <a:pt x="8" y="137"/>
                  </a:cubicBezTo>
                  <a:cubicBezTo>
                    <a:pt x="0" y="85"/>
                    <a:pt x="23" y="34"/>
                    <a:pt x="67" y="7"/>
                  </a:cubicBezTo>
                  <a:cubicBezTo>
                    <a:pt x="79" y="0"/>
                    <a:pt x="92" y="6"/>
                    <a:pt x="94" y="19"/>
                  </a:cubicBezTo>
                  <a:cubicBezTo>
                    <a:pt x="95" y="26"/>
                    <a:pt x="92" y="32"/>
                    <a:pt x="86" y="36"/>
                  </a:cubicBezTo>
                  <a:cubicBezTo>
                    <a:pt x="73" y="44"/>
                    <a:pt x="63" y="54"/>
                    <a:pt x="55" y="67"/>
                  </a:cubicBezTo>
                  <a:cubicBezTo>
                    <a:pt x="21" y="121"/>
                    <a:pt x="53" y="194"/>
                    <a:pt x="116" y="206"/>
                  </a:cubicBezTo>
                  <a:cubicBezTo>
                    <a:pt x="168" y="216"/>
                    <a:pt x="217" y="182"/>
                    <a:pt x="226" y="130"/>
                  </a:cubicBezTo>
                  <a:cubicBezTo>
                    <a:pt x="232" y="93"/>
                    <a:pt x="214" y="55"/>
                    <a:pt x="181" y="35"/>
                  </a:cubicBezTo>
                  <a:cubicBezTo>
                    <a:pt x="175" y="32"/>
                    <a:pt x="171" y="27"/>
                    <a:pt x="171" y="20"/>
                  </a:cubicBezTo>
                  <a:cubicBezTo>
                    <a:pt x="171" y="13"/>
                    <a:pt x="173" y="8"/>
                    <a:pt x="179" y="5"/>
                  </a:cubicBezTo>
                  <a:cubicBezTo>
                    <a:pt x="185" y="1"/>
                    <a:pt x="191" y="1"/>
                    <a:pt x="197" y="4"/>
                  </a:cubicBezTo>
                  <a:cubicBezTo>
                    <a:pt x="210" y="11"/>
                    <a:pt x="221" y="20"/>
                    <a:pt x="230" y="31"/>
                  </a:cubicBezTo>
                  <a:cubicBezTo>
                    <a:pt x="253" y="58"/>
                    <a:pt x="264" y="90"/>
                    <a:pt x="261" y="125"/>
                  </a:cubicBezTo>
                  <a:cubicBezTo>
                    <a:pt x="258" y="180"/>
                    <a:pt x="215" y="229"/>
                    <a:pt x="161" y="240"/>
                  </a:cubicBezTo>
                  <a:cubicBezTo>
                    <a:pt x="152" y="242"/>
                    <a:pt x="143" y="243"/>
                    <a:pt x="135" y="243"/>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67" name="Google Shape;2167;p50"/>
          <p:cNvGrpSpPr/>
          <p:nvPr/>
        </p:nvGrpSpPr>
        <p:grpSpPr>
          <a:xfrm>
            <a:off x="6737633" y="3664499"/>
            <a:ext cx="277383" cy="61606"/>
            <a:chOff x="2410748" y="1639058"/>
            <a:chExt cx="975669" cy="216695"/>
          </a:xfrm>
        </p:grpSpPr>
        <p:sp>
          <p:nvSpPr>
            <p:cNvPr id="2168" name="Google Shape;2168;p50"/>
            <p:cNvSpPr/>
            <p:nvPr/>
          </p:nvSpPr>
          <p:spPr>
            <a:xfrm>
              <a:off x="2410748" y="1639058"/>
              <a:ext cx="975669" cy="216695"/>
            </a:xfrm>
            <a:custGeom>
              <a:rect b="b" l="l" r="r" t="t"/>
              <a:pathLst>
                <a:path extrusionOk="0" h="591" w="2661">
                  <a:moveTo>
                    <a:pt x="2366" y="591"/>
                  </a:moveTo>
                  <a:cubicBezTo>
                    <a:pt x="296" y="591"/>
                    <a:pt x="296" y="591"/>
                    <a:pt x="296" y="591"/>
                  </a:cubicBezTo>
                  <a:cubicBezTo>
                    <a:pt x="133" y="591"/>
                    <a:pt x="0" y="459"/>
                    <a:pt x="0" y="296"/>
                  </a:cubicBezTo>
                  <a:cubicBezTo>
                    <a:pt x="0" y="133"/>
                    <a:pt x="133" y="0"/>
                    <a:pt x="296" y="0"/>
                  </a:cubicBezTo>
                  <a:cubicBezTo>
                    <a:pt x="2366" y="0"/>
                    <a:pt x="2366" y="0"/>
                    <a:pt x="2366" y="0"/>
                  </a:cubicBezTo>
                  <a:cubicBezTo>
                    <a:pt x="2529" y="0"/>
                    <a:pt x="2661" y="133"/>
                    <a:pt x="2661" y="296"/>
                  </a:cubicBezTo>
                  <a:cubicBezTo>
                    <a:pt x="2661" y="459"/>
                    <a:pt x="2529" y="591"/>
                    <a:pt x="2366" y="591"/>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9" name="Google Shape;2169;p50"/>
            <p:cNvSpPr/>
            <p:nvPr/>
          </p:nvSpPr>
          <p:spPr>
            <a:xfrm>
              <a:off x="2493857" y="1731944"/>
              <a:ext cx="29039" cy="39342"/>
            </a:xfrm>
            <a:custGeom>
              <a:rect b="b" l="l" r="r" t="t"/>
              <a:pathLst>
                <a:path extrusionOk="0" h="111" w="72">
                  <a:moveTo>
                    <a:pt x="0" y="2"/>
                  </a:moveTo>
                  <a:cubicBezTo>
                    <a:pt x="7" y="0"/>
                    <a:pt x="17" y="0"/>
                    <a:pt x="27" y="0"/>
                  </a:cubicBezTo>
                  <a:cubicBezTo>
                    <a:pt x="43" y="0"/>
                    <a:pt x="52" y="2"/>
                    <a:pt x="59" y="9"/>
                  </a:cubicBezTo>
                  <a:cubicBezTo>
                    <a:pt x="65" y="14"/>
                    <a:pt x="68" y="21"/>
                    <a:pt x="68" y="30"/>
                  </a:cubicBezTo>
                  <a:cubicBezTo>
                    <a:pt x="68" y="44"/>
                    <a:pt x="59" y="54"/>
                    <a:pt x="47" y="58"/>
                  </a:cubicBezTo>
                  <a:cubicBezTo>
                    <a:pt x="47" y="58"/>
                    <a:pt x="47" y="58"/>
                    <a:pt x="47" y="58"/>
                  </a:cubicBezTo>
                  <a:cubicBezTo>
                    <a:pt x="56" y="61"/>
                    <a:pt x="61" y="69"/>
                    <a:pt x="63" y="81"/>
                  </a:cubicBezTo>
                  <a:cubicBezTo>
                    <a:pt x="67" y="96"/>
                    <a:pt x="70" y="107"/>
                    <a:pt x="72" y="111"/>
                  </a:cubicBezTo>
                  <a:cubicBezTo>
                    <a:pt x="57" y="111"/>
                    <a:pt x="57" y="111"/>
                    <a:pt x="57" y="111"/>
                  </a:cubicBezTo>
                  <a:cubicBezTo>
                    <a:pt x="55" y="108"/>
                    <a:pt x="53" y="99"/>
                    <a:pt x="50" y="85"/>
                  </a:cubicBezTo>
                  <a:cubicBezTo>
                    <a:pt x="47" y="69"/>
                    <a:pt x="41" y="64"/>
                    <a:pt x="28" y="63"/>
                  </a:cubicBezTo>
                  <a:cubicBezTo>
                    <a:pt x="14" y="63"/>
                    <a:pt x="14" y="63"/>
                    <a:pt x="14" y="63"/>
                  </a:cubicBezTo>
                  <a:cubicBezTo>
                    <a:pt x="14" y="111"/>
                    <a:pt x="14" y="111"/>
                    <a:pt x="14" y="111"/>
                  </a:cubicBezTo>
                  <a:cubicBezTo>
                    <a:pt x="0" y="111"/>
                    <a:pt x="0" y="111"/>
                    <a:pt x="0" y="111"/>
                  </a:cubicBezTo>
                  <a:lnTo>
                    <a:pt x="0" y="2"/>
                  </a:lnTo>
                  <a:close/>
                  <a:moveTo>
                    <a:pt x="14" y="52"/>
                  </a:moveTo>
                  <a:cubicBezTo>
                    <a:pt x="29" y="52"/>
                    <a:pt x="29" y="52"/>
                    <a:pt x="29" y="52"/>
                  </a:cubicBezTo>
                  <a:cubicBezTo>
                    <a:pt x="44" y="52"/>
                    <a:pt x="54" y="44"/>
                    <a:pt x="54" y="31"/>
                  </a:cubicBezTo>
                  <a:cubicBezTo>
                    <a:pt x="54" y="17"/>
                    <a:pt x="43" y="11"/>
                    <a:pt x="28" y="11"/>
                  </a:cubicBezTo>
                  <a:cubicBezTo>
                    <a:pt x="21" y="11"/>
                    <a:pt x="16" y="11"/>
                    <a:pt x="14" y="12"/>
                  </a:cubicBezTo>
                  <a:lnTo>
                    <a:pt x="14" y="52"/>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0" name="Google Shape;2170;p50"/>
            <p:cNvSpPr/>
            <p:nvPr/>
          </p:nvSpPr>
          <p:spPr>
            <a:xfrm>
              <a:off x="2528078" y="1741722"/>
              <a:ext cx="24810" cy="29418"/>
            </a:xfrm>
            <a:custGeom>
              <a:rect b="b" l="l" r="r" t="t"/>
              <a:pathLst>
                <a:path extrusionOk="0" h="83" w="70">
                  <a:moveTo>
                    <a:pt x="14" y="44"/>
                  </a:moveTo>
                  <a:cubicBezTo>
                    <a:pt x="14" y="64"/>
                    <a:pt x="26" y="72"/>
                    <a:pt x="41" y="72"/>
                  </a:cubicBezTo>
                  <a:cubicBezTo>
                    <a:pt x="51" y="72"/>
                    <a:pt x="58" y="70"/>
                    <a:pt x="63" y="68"/>
                  </a:cubicBezTo>
                  <a:cubicBezTo>
                    <a:pt x="65" y="78"/>
                    <a:pt x="65" y="78"/>
                    <a:pt x="65" y="78"/>
                  </a:cubicBezTo>
                  <a:cubicBezTo>
                    <a:pt x="60" y="80"/>
                    <a:pt x="52" y="83"/>
                    <a:pt x="39" y="83"/>
                  </a:cubicBezTo>
                  <a:cubicBezTo>
                    <a:pt x="14" y="83"/>
                    <a:pt x="0" y="67"/>
                    <a:pt x="0" y="43"/>
                  </a:cubicBezTo>
                  <a:cubicBezTo>
                    <a:pt x="0" y="19"/>
                    <a:pt x="14" y="0"/>
                    <a:pt x="37" y="0"/>
                  </a:cubicBezTo>
                  <a:cubicBezTo>
                    <a:pt x="63" y="0"/>
                    <a:pt x="70" y="23"/>
                    <a:pt x="70" y="37"/>
                  </a:cubicBezTo>
                  <a:cubicBezTo>
                    <a:pt x="70" y="40"/>
                    <a:pt x="70" y="43"/>
                    <a:pt x="70" y="44"/>
                  </a:cubicBezTo>
                  <a:lnTo>
                    <a:pt x="14" y="44"/>
                  </a:lnTo>
                  <a:close/>
                  <a:moveTo>
                    <a:pt x="56" y="34"/>
                  </a:moveTo>
                  <a:cubicBezTo>
                    <a:pt x="56" y="24"/>
                    <a:pt x="52" y="10"/>
                    <a:pt x="36" y="10"/>
                  </a:cubicBezTo>
                  <a:cubicBezTo>
                    <a:pt x="21" y="10"/>
                    <a:pt x="15" y="24"/>
                    <a:pt x="14" y="34"/>
                  </a:cubicBezTo>
                  <a:lnTo>
                    <a:pt x="56" y="34"/>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1" name="Google Shape;2171;p50"/>
            <p:cNvSpPr/>
            <p:nvPr/>
          </p:nvSpPr>
          <p:spPr>
            <a:xfrm>
              <a:off x="2557410" y="1741722"/>
              <a:ext cx="19433" cy="29418"/>
            </a:xfrm>
            <a:custGeom>
              <a:rect b="b" l="l" r="r" t="t"/>
              <a:pathLst>
                <a:path extrusionOk="0" h="83" w="53">
                  <a:moveTo>
                    <a:pt x="4" y="66"/>
                  </a:moveTo>
                  <a:cubicBezTo>
                    <a:pt x="8" y="69"/>
                    <a:pt x="16" y="72"/>
                    <a:pt x="23" y="72"/>
                  </a:cubicBezTo>
                  <a:cubicBezTo>
                    <a:pt x="34" y="72"/>
                    <a:pt x="39" y="67"/>
                    <a:pt x="39" y="60"/>
                  </a:cubicBezTo>
                  <a:cubicBezTo>
                    <a:pt x="39" y="53"/>
                    <a:pt x="34" y="50"/>
                    <a:pt x="24" y="46"/>
                  </a:cubicBezTo>
                  <a:cubicBezTo>
                    <a:pt x="9" y="41"/>
                    <a:pt x="3" y="33"/>
                    <a:pt x="3" y="23"/>
                  </a:cubicBezTo>
                  <a:cubicBezTo>
                    <a:pt x="3" y="10"/>
                    <a:pt x="13" y="0"/>
                    <a:pt x="30" y="0"/>
                  </a:cubicBezTo>
                  <a:cubicBezTo>
                    <a:pt x="38" y="0"/>
                    <a:pt x="45" y="2"/>
                    <a:pt x="50" y="5"/>
                  </a:cubicBezTo>
                  <a:cubicBezTo>
                    <a:pt x="46" y="15"/>
                    <a:pt x="46" y="15"/>
                    <a:pt x="46" y="15"/>
                  </a:cubicBezTo>
                  <a:cubicBezTo>
                    <a:pt x="43" y="13"/>
                    <a:pt x="37" y="11"/>
                    <a:pt x="30" y="11"/>
                  </a:cubicBezTo>
                  <a:cubicBezTo>
                    <a:pt x="21" y="11"/>
                    <a:pt x="17" y="16"/>
                    <a:pt x="17" y="22"/>
                  </a:cubicBezTo>
                  <a:cubicBezTo>
                    <a:pt x="17" y="28"/>
                    <a:pt x="21" y="31"/>
                    <a:pt x="32" y="35"/>
                  </a:cubicBezTo>
                  <a:cubicBezTo>
                    <a:pt x="45" y="40"/>
                    <a:pt x="53" y="47"/>
                    <a:pt x="53" y="59"/>
                  </a:cubicBezTo>
                  <a:cubicBezTo>
                    <a:pt x="53" y="73"/>
                    <a:pt x="42" y="83"/>
                    <a:pt x="23" y="83"/>
                  </a:cubicBezTo>
                  <a:cubicBezTo>
                    <a:pt x="14" y="83"/>
                    <a:pt x="6" y="81"/>
                    <a:pt x="0" y="77"/>
                  </a:cubicBezTo>
                  <a:lnTo>
                    <a:pt x="4" y="66"/>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2" name="Google Shape;2172;p50"/>
            <p:cNvSpPr/>
            <p:nvPr/>
          </p:nvSpPr>
          <p:spPr>
            <a:xfrm>
              <a:off x="2576965" y="1731944"/>
              <a:ext cx="19530" cy="39404"/>
            </a:xfrm>
            <a:custGeom>
              <a:rect b="b" l="l" r="r" t="t"/>
              <a:pathLst>
                <a:path extrusionOk="0" h="104" w="47">
                  <a:moveTo>
                    <a:pt x="27" y="0"/>
                  </a:moveTo>
                  <a:cubicBezTo>
                    <a:pt x="27" y="23"/>
                    <a:pt x="27" y="23"/>
                    <a:pt x="27" y="23"/>
                  </a:cubicBezTo>
                  <a:cubicBezTo>
                    <a:pt x="47" y="23"/>
                    <a:pt x="47" y="23"/>
                    <a:pt x="47" y="23"/>
                  </a:cubicBezTo>
                  <a:cubicBezTo>
                    <a:pt x="47" y="34"/>
                    <a:pt x="47" y="34"/>
                    <a:pt x="47" y="34"/>
                  </a:cubicBezTo>
                  <a:cubicBezTo>
                    <a:pt x="27" y="34"/>
                    <a:pt x="27" y="34"/>
                    <a:pt x="27" y="34"/>
                  </a:cubicBezTo>
                  <a:cubicBezTo>
                    <a:pt x="27" y="77"/>
                    <a:pt x="27" y="77"/>
                    <a:pt x="27" y="77"/>
                  </a:cubicBezTo>
                  <a:cubicBezTo>
                    <a:pt x="27" y="86"/>
                    <a:pt x="29" y="92"/>
                    <a:pt x="37" y="92"/>
                  </a:cubicBezTo>
                  <a:cubicBezTo>
                    <a:pt x="41" y="92"/>
                    <a:pt x="44" y="92"/>
                    <a:pt x="46" y="91"/>
                  </a:cubicBezTo>
                  <a:cubicBezTo>
                    <a:pt x="47" y="102"/>
                    <a:pt x="47" y="102"/>
                    <a:pt x="47" y="102"/>
                  </a:cubicBezTo>
                  <a:cubicBezTo>
                    <a:pt x="44" y="103"/>
                    <a:pt x="39" y="104"/>
                    <a:pt x="34" y="104"/>
                  </a:cubicBezTo>
                  <a:cubicBezTo>
                    <a:pt x="27" y="104"/>
                    <a:pt x="22" y="102"/>
                    <a:pt x="18" y="98"/>
                  </a:cubicBezTo>
                  <a:cubicBezTo>
                    <a:pt x="14" y="94"/>
                    <a:pt x="12" y="86"/>
                    <a:pt x="12" y="77"/>
                  </a:cubicBezTo>
                  <a:cubicBezTo>
                    <a:pt x="12" y="34"/>
                    <a:pt x="12" y="34"/>
                    <a:pt x="12" y="34"/>
                  </a:cubicBezTo>
                  <a:cubicBezTo>
                    <a:pt x="0" y="34"/>
                    <a:pt x="0" y="34"/>
                    <a:pt x="0" y="34"/>
                  </a:cubicBezTo>
                  <a:cubicBezTo>
                    <a:pt x="0" y="23"/>
                    <a:pt x="0" y="23"/>
                    <a:pt x="0" y="23"/>
                  </a:cubicBezTo>
                  <a:cubicBezTo>
                    <a:pt x="12" y="23"/>
                    <a:pt x="12" y="23"/>
                    <a:pt x="12" y="23"/>
                  </a:cubicBezTo>
                  <a:cubicBezTo>
                    <a:pt x="12" y="4"/>
                    <a:pt x="12" y="4"/>
                    <a:pt x="12" y="4"/>
                  </a:cubicBezTo>
                  <a:lnTo>
                    <a:pt x="27" y="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3" name="Google Shape;2173;p50"/>
            <p:cNvSpPr/>
            <p:nvPr/>
          </p:nvSpPr>
          <p:spPr>
            <a:xfrm>
              <a:off x="2596520" y="1741722"/>
              <a:ext cx="24248" cy="29418"/>
            </a:xfrm>
            <a:custGeom>
              <a:rect b="b" l="l" r="r" t="t"/>
              <a:pathLst>
                <a:path extrusionOk="0" h="83" w="64">
                  <a:moveTo>
                    <a:pt x="51" y="81"/>
                  </a:moveTo>
                  <a:cubicBezTo>
                    <a:pt x="50" y="71"/>
                    <a:pt x="50" y="71"/>
                    <a:pt x="50" y="71"/>
                  </a:cubicBezTo>
                  <a:cubicBezTo>
                    <a:pt x="49" y="71"/>
                    <a:pt x="49" y="71"/>
                    <a:pt x="49" y="71"/>
                  </a:cubicBezTo>
                  <a:cubicBezTo>
                    <a:pt x="45" y="77"/>
                    <a:pt x="36" y="83"/>
                    <a:pt x="25" y="83"/>
                  </a:cubicBezTo>
                  <a:cubicBezTo>
                    <a:pt x="9" y="83"/>
                    <a:pt x="0" y="72"/>
                    <a:pt x="0" y="60"/>
                  </a:cubicBezTo>
                  <a:cubicBezTo>
                    <a:pt x="0" y="41"/>
                    <a:pt x="18" y="30"/>
                    <a:pt x="48" y="31"/>
                  </a:cubicBezTo>
                  <a:cubicBezTo>
                    <a:pt x="48" y="29"/>
                    <a:pt x="48" y="29"/>
                    <a:pt x="48" y="29"/>
                  </a:cubicBezTo>
                  <a:cubicBezTo>
                    <a:pt x="48" y="22"/>
                    <a:pt x="46" y="10"/>
                    <a:pt x="30" y="10"/>
                  </a:cubicBezTo>
                  <a:cubicBezTo>
                    <a:pt x="23" y="10"/>
                    <a:pt x="15" y="13"/>
                    <a:pt x="9" y="16"/>
                  </a:cubicBezTo>
                  <a:cubicBezTo>
                    <a:pt x="6" y="7"/>
                    <a:pt x="6" y="7"/>
                    <a:pt x="6" y="7"/>
                  </a:cubicBezTo>
                  <a:cubicBezTo>
                    <a:pt x="13" y="3"/>
                    <a:pt x="22" y="0"/>
                    <a:pt x="32" y="0"/>
                  </a:cubicBezTo>
                  <a:cubicBezTo>
                    <a:pt x="57" y="0"/>
                    <a:pt x="63" y="16"/>
                    <a:pt x="63" y="32"/>
                  </a:cubicBezTo>
                  <a:cubicBezTo>
                    <a:pt x="63" y="62"/>
                    <a:pt x="63" y="62"/>
                    <a:pt x="63" y="62"/>
                  </a:cubicBezTo>
                  <a:cubicBezTo>
                    <a:pt x="63" y="69"/>
                    <a:pt x="63" y="76"/>
                    <a:pt x="64" y="81"/>
                  </a:cubicBezTo>
                  <a:lnTo>
                    <a:pt x="51" y="81"/>
                  </a:lnTo>
                  <a:close/>
                  <a:moveTo>
                    <a:pt x="49" y="41"/>
                  </a:moveTo>
                  <a:cubicBezTo>
                    <a:pt x="33" y="40"/>
                    <a:pt x="15" y="43"/>
                    <a:pt x="15" y="59"/>
                  </a:cubicBezTo>
                  <a:cubicBezTo>
                    <a:pt x="15" y="68"/>
                    <a:pt x="21" y="72"/>
                    <a:pt x="29" y="72"/>
                  </a:cubicBezTo>
                  <a:cubicBezTo>
                    <a:pt x="39" y="72"/>
                    <a:pt x="45" y="66"/>
                    <a:pt x="48" y="59"/>
                  </a:cubicBezTo>
                  <a:cubicBezTo>
                    <a:pt x="48" y="58"/>
                    <a:pt x="49" y="56"/>
                    <a:pt x="49" y="54"/>
                  </a:cubicBezTo>
                  <a:lnTo>
                    <a:pt x="49" y="41"/>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4" name="Google Shape;2174;p50"/>
            <p:cNvSpPr/>
            <p:nvPr/>
          </p:nvSpPr>
          <p:spPr>
            <a:xfrm>
              <a:off x="2630741" y="1741722"/>
              <a:ext cx="14666" cy="29699"/>
            </a:xfrm>
            <a:custGeom>
              <a:rect b="b" l="l" r="r" t="t"/>
              <a:pathLst>
                <a:path extrusionOk="0" h="81" w="40">
                  <a:moveTo>
                    <a:pt x="1" y="26"/>
                  </a:moveTo>
                  <a:cubicBezTo>
                    <a:pt x="1" y="17"/>
                    <a:pt x="1" y="9"/>
                    <a:pt x="0" y="2"/>
                  </a:cubicBezTo>
                  <a:cubicBezTo>
                    <a:pt x="13" y="2"/>
                    <a:pt x="13" y="2"/>
                    <a:pt x="13" y="2"/>
                  </a:cubicBezTo>
                  <a:cubicBezTo>
                    <a:pt x="13" y="17"/>
                    <a:pt x="13" y="17"/>
                    <a:pt x="13" y="17"/>
                  </a:cubicBezTo>
                  <a:cubicBezTo>
                    <a:pt x="14" y="17"/>
                    <a:pt x="14" y="17"/>
                    <a:pt x="14" y="17"/>
                  </a:cubicBezTo>
                  <a:cubicBezTo>
                    <a:pt x="18" y="7"/>
                    <a:pt x="26" y="0"/>
                    <a:pt x="36" y="0"/>
                  </a:cubicBezTo>
                  <a:cubicBezTo>
                    <a:pt x="38" y="0"/>
                    <a:pt x="39" y="0"/>
                    <a:pt x="40" y="0"/>
                  </a:cubicBezTo>
                  <a:cubicBezTo>
                    <a:pt x="40" y="14"/>
                    <a:pt x="40" y="14"/>
                    <a:pt x="40" y="14"/>
                  </a:cubicBezTo>
                  <a:cubicBezTo>
                    <a:pt x="39" y="14"/>
                    <a:pt x="37" y="13"/>
                    <a:pt x="35" y="13"/>
                  </a:cubicBezTo>
                  <a:cubicBezTo>
                    <a:pt x="25" y="13"/>
                    <a:pt x="18" y="21"/>
                    <a:pt x="16" y="32"/>
                  </a:cubicBezTo>
                  <a:cubicBezTo>
                    <a:pt x="16" y="34"/>
                    <a:pt x="15" y="36"/>
                    <a:pt x="15" y="39"/>
                  </a:cubicBezTo>
                  <a:cubicBezTo>
                    <a:pt x="15" y="81"/>
                    <a:pt x="15" y="81"/>
                    <a:pt x="15" y="81"/>
                  </a:cubicBezTo>
                  <a:cubicBezTo>
                    <a:pt x="1" y="81"/>
                    <a:pt x="1" y="81"/>
                    <a:pt x="1" y="81"/>
                  </a:cubicBezTo>
                  <a:lnTo>
                    <a:pt x="1" y="26"/>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5" name="Google Shape;2175;p50"/>
            <p:cNvSpPr/>
            <p:nvPr/>
          </p:nvSpPr>
          <p:spPr>
            <a:xfrm>
              <a:off x="2645407" y="1731944"/>
              <a:ext cx="19530" cy="39404"/>
            </a:xfrm>
            <a:custGeom>
              <a:rect b="b" l="l" r="r" t="t"/>
              <a:pathLst>
                <a:path extrusionOk="0" h="104" w="47">
                  <a:moveTo>
                    <a:pt x="26" y="0"/>
                  </a:moveTo>
                  <a:cubicBezTo>
                    <a:pt x="26" y="23"/>
                    <a:pt x="26" y="23"/>
                    <a:pt x="26" y="23"/>
                  </a:cubicBezTo>
                  <a:cubicBezTo>
                    <a:pt x="47" y="23"/>
                    <a:pt x="47" y="23"/>
                    <a:pt x="47" y="23"/>
                  </a:cubicBezTo>
                  <a:cubicBezTo>
                    <a:pt x="47" y="34"/>
                    <a:pt x="47" y="34"/>
                    <a:pt x="47" y="34"/>
                  </a:cubicBezTo>
                  <a:cubicBezTo>
                    <a:pt x="26" y="34"/>
                    <a:pt x="26" y="34"/>
                    <a:pt x="26" y="34"/>
                  </a:cubicBezTo>
                  <a:cubicBezTo>
                    <a:pt x="26" y="77"/>
                    <a:pt x="26" y="77"/>
                    <a:pt x="26" y="77"/>
                  </a:cubicBezTo>
                  <a:cubicBezTo>
                    <a:pt x="26" y="86"/>
                    <a:pt x="29" y="92"/>
                    <a:pt x="37" y="92"/>
                  </a:cubicBezTo>
                  <a:cubicBezTo>
                    <a:pt x="41" y="92"/>
                    <a:pt x="44" y="92"/>
                    <a:pt x="45" y="91"/>
                  </a:cubicBezTo>
                  <a:cubicBezTo>
                    <a:pt x="46" y="102"/>
                    <a:pt x="46" y="102"/>
                    <a:pt x="46" y="102"/>
                  </a:cubicBezTo>
                  <a:cubicBezTo>
                    <a:pt x="43" y="103"/>
                    <a:pt x="39" y="104"/>
                    <a:pt x="33" y="104"/>
                  </a:cubicBezTo>
                  <a:cubicBezTo>
                    <a:pt x="27" y="104"/>
                    <a:pt x="21" y="102"/>
                    <a:pt x="18" y="98"/>
                  </a:cubicBezTo>
                  <a:cubicBezTo>
                    <a:pt x="14" y="94"/>
                    <a:pt x="12" y="86"/>
                    <a:pt x="12" y="77"/>
                  </a:cubicBezTo>
                  <a:cubicBezTo>
                    <a:pt x="12" y="34"/>
                    <a:pt x="12" y="34"/>
                    <a:pt x="12" y="34"/>
                  </a:cubicBezTo>
                  <a:cubicBezTo>
                    <a:pt x="0" y="34"/>
                    <a:pt x="0" y="34"/>
                    <a:pt x="0" y="34"/>
                  </a:cubicBezTo>
                  <a:cubicBezTo>
                    <a:pt x="0" y="23"/>
                    <a:pt x="0" y="23"/>
                    <a:pt x="0" y="23"/>
                  </a:cubicBezTo>
                  <a:cubicBezTo>
                    <a:pt x="12" y="23"/>
                    <a:pt x="12" y="23"/>
                    <a:pt x="12" y="23"/>
                  </a:cubicBezTo>
                  <a:cubicBezTo>
                    <a:pt x="12" y="4"/>
                    <a:pt x="12" y="4"/>
                    <a:pt x="12" y="4"/>
                  </a:cubicBezTo>
                  <a:lnTo>
                    <a:pt x="26" y="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6" name="Google Shape;2176;p50"/>
            <p:cNvSpPr/>
            <p:nvPr/>
          </p:nvSpPr>
          <p:spPr>
            <a:xfrm>
              <a:off x="3188057" y="1673279"/>
              <a:ext cx="0" cy="0"/>
            </a:xfrm>
            <a:prstGeom prst="ellipse">
              <a:avLst/>
            </a:prstGeom>
            <a:solidFill>
              <a:srgbClr val="FFAD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7" name="Google Shape;2177;p50"/>
            <p:cNvSpPr/>
            <p:nvPr/>
          </p:nvSpPr>
          <p:spPr>
            <a:xfrm>
              <a:off x="3217390" y="1692834"/>
              <a:ext cx="88608" cy="102432"/>
            </a:xfrm>
            <a:custGeom>
              <a:rect b="b" l="l" r="r" t="t"/>
              <a:pathLst>
                <a:path extrusionOk="0" h="289" w="250">
                  <a:moveTo>
                    <a:pt x="56" y="63"/>
                  </a:moveTo>
                  <a:cubicBezTo>
                    <a:pt x="57" y="63"/>
                    <a:pt x="57" y="63"/>
                    <a:pt x="57" y="63"/>
                  </a:cubicBezTo>
                  <a:cubicBezTo>
                    <a:pt x="74" y="45"/>
                    <a:pt x="92" y="27"/>
                    <a:pt x="109" y="10"/>
                  </a:cubicBezTo>
                  <a:cubicBezTo>
                    <a:pt x="111" y="8"/>
                    <a:pt x="113" y="7"/>
                    <a:pt x="115" y="5"/>
                  </a:cubicBezTo>
                  <a:cubicBezTo>
                    <a:pt x="120" y="1"/>
                    <a:pt x="126" y="0"/>
                    <a:pt x="132" y="3"/>
                  </a:cubicBezTo>
                  <a:cubicBezTo>
                    <a:pt x="138" y="5"/>
                    <a:pt x="142" y="10"/>
                    <a:pt x="143" y="17"/>
                  </a:cubicBezTo>
                  <a:cubicBezTo>
                    <a:pt x="144" y="22"/>
                    <a:pt x="142" y="27"/>
                    <a:pt x="138" y="31"/>
                  </a:cubicBezTo>
                  <a:cubicBezTo>
                    <a:pt x="135" y="35"/>
                    <a:pt x="132" y="38"/>
                    <a:pt x="128" y="42"/>
                  </a:cubicBezTo>
                  <a:cubicBezTo>
                    <a:pt x="128" y="42"/>
                    <a:pt x="128" y="42"/>
                    <a:pt x="128" y="43"/>
                  </a:cubicBezTo>
                  <a:cubicBezTo>
                    <a:pt x="130" y="43"/>
                    <a:pt x="132" y="43"/>
                    <a:pt x="134" y="43"/>
                  </a:cubicBezTo>
                  <a:cubicBezTo>
                    <a:pt x="179" y="48"/>
                    <a:pt x="213" y="70"/>
                    <a:pt x="234" y="110"/>
                  </a:cubicBezTo>
                  <a:cubicBezTo>
                    <a:pt x="241" y="123"/>
                    <a:pt x="245" y="136"/>
                    <a:pt x="247" y="151"/>
                  </a:cubicBezTo>
                  <a:cubicBezTo>
                    <a:pt x="250" y="175"/>
                    <a:pt x="246" y="199"/>
                    <a:pt x="234" y="221"/>
                  </a:cubicBezTo>
                  <a:cubicBezTo>
                    <a:pt x="221" y="248"/>
                    <a:pt x="200" y="267"/>
                    <a:pt x="173" y="278"/>
                  </a:cubicBezTo>
                  <a:cubicBezTo>
                    <a:pt x="156" y="286"/>
                    <a:pt x="137" y="289"/>
                    <a:pt x="118" y="288"/>
                  </a:cubicBezTo>
                  <a:cubicBezTo>
                    <a:pt x="94" y="286"/>
                    <a:pt x="73" y="279"/>
                    <a:pt x="54" y="265"/>
                  </a:cubicBezTo>
                  <a:cubicBezTo>
                    <a:pt x="26" y="245"/>
                    <a:pt x="9" y="218"/>
                    <a:pt x="4" y="184"/>
                  </a:cubicBezTo>
                  <a:cubicBezTo>
                    <a:pt x="0" y="157"/>
                    <a:pt x="4" y="132"/>
                    <a:pt x="17" y="108"/>
                  </a:cubicBezTo>
                  <a:cubicBezTo>
                    <a:pt x="20" y="103"/>
                    <a:pt x="24" y="99"/>
                    <a:pt x="31" y="97"/>
                  </a:cubicBezTo>
                  <a:cubicBezTo>
                    <a:pt x="38" y="96"/>
                    <a:pt x="44" y="98"/>
                    <a:pt x="49" y="104"/>
                  </a:cubicBezTo>
                  <a:cubicBezTo>
                    <a:pt x="54" y="109"/>
                    <a:pt x="55" y="115"/>
                    <a:pt x="53" y="122"/>
                  </a:cubicBezTo>
                  <a:cubicBezTo>
                    <a:pt x="52" y="125"/>
                    <a:pt x="51" y="127"/>
                    <a:pt x="50" y="129"/>
                  </a:cubicBezTo>
                  <a:cubicBezTo>
                    <a:pt x="34" y="161"/>
                    <a:pt x="41" y="201"/>
                    <a:pt x="67" y="225"/>
                  </a:cubicBezTo>
                  <a:cubicBezTo>
                    <a:pt x="79" y="237"/>
                    <a:pt x="92" y="245"/>
                    <a:pt x="109" y="248"/>
                  </a:cubicBezTo>
                  <a:cubicBezTo>
                    <a:pt x="139" y="253"/>
                    <a:pt x="166" y="245"/>
                    <a:pt x="187" y="222"/>
                  </a:cubicBezTo>
                  <a:cubicBezTo>
                    <a:pt x="206" y="202"/>
                    <a:pt x="212" y="178"/>
                    <a:pt x="208" y="151"/>
                  </a:cubicBezTo>
                  <a:cubicBezTo>
                    <a:pt x="202" y="119"/>
                    <a:pt x="177" y="92"/>
                    <a:pt x="146" y="84"/>
                  </a:cubicBezTo>
                  <a:cubicBezTo>
                    <a:pt x="140" y="83"/>
                    <a:pt x="135" y="82"/>
                    <a:pt x="129" y="82"/>
                  </a:cubicBezTo>
                  <a:cubicBezTo>
                    <a:pt x="128" y="82"/>
                    <a:pt x="127" y="82"/>
                    <a:pt x="126" y="82"/>
                  </a:cubicBezTo>
                  <a:cubicBezTo>
                    <a:pt x="126" y="83"/>
                    <a:pt x="126" y="83"/>
                    <a:pt x="127" y="83"/>
                  </a:cubicBezTo>
                  <a:cubicBezTo>
                    <a:pt x="130" y="87"/>
                    <a:pt x="134" y="91"/>
                    <a:pt x="138" y="95"/>
                  </a:cubicBezTo>
                  <a:cubicBezTo>
                    <a:pt x="143" y="100"/>
                    <a:pt x="144" y="105"/>
                    <a:pt x="143" y="112"/>
                  </a:cubicBezTo>
                  <a:cubicBezTo>
                    <a:pt x="142" y="118"/>
                    <a:pt x="135" y="124"/>
                    <a:pt x="128" y="125"/>
                  </a:cubicBezTo>
                  <a:cubicBezTo>
                    <a:pt x="123" y="126"/>
                    <a:pt x="118" y="125"/>
                    <a:pt x="114" y="121"/>
                  </a:cubicBezTo>
                  <a:cubicBezTo>
                    <a:pt x="102" y="110"/>
                    <a:pt x="91" y="99"/>
                    <a:pt x="80" y="88"/>
                  </a:cubicBezTo>
                  <a:cubicBezTo>
                    <a:pt x="72" y="80"/>
                    <a:pt x="65" y="72"/>
                    <a:pt x="57" y="65"/>
                  </a:cubicBezTo>
                  <a:cubicBezTo>
                    <a:pt x="57" y="64"/>
                    <a:pt x="56" y="64"/>
                    <a:pt x="56" y="63"/>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78" name="Google Shape;2178;p50"/>
          <p:cNvGrpSpPr/>
          <p:nvPr/>
        </p:nvGrpSpPr>
        <p:grpSpPr>
          <a:xfrm>
            <a:off x="6438812" y="4144005"/>
            <a:ext cx="573703" cy="67756"/>
            <a:chOff x="1359670" y="3325680"/>
            <a:chExt cx="2017948" cy="238327"/>
          </a:xfrm>
        </p:grpSpPr>
        <p:sp>
          <p:nvSpPr>
            <p:cNvPr id="2179" name="Google Shape;2179;p50"/>
            <p:cNvSpPr/>
            <p:nvPr/>
          </p:nvSpPr>
          <p:spPr>
            <a:xfrm>
              <a:off x="1359670" y="3325680"/>
              <a:ext cx="492418" cy="238327"/>
            </a:xfrm>
            <a:custGeom>
              <a:rect b="b" l="l" r="r" t="t"/>
              <a:pathLst>
                <a:path extrusionOk="0" h="650" w="1343">
                  <a:moveTo>
                    <a:pt x="1018" y="650"/>
                  </a:moveTo>
                  <a:cubicBezTo>
                    <a:pt x="325" y="650"/>
                    <a:pt x="325" y="650"/>
                    <a:pt x="325" y="650"/>
                  </a:cubicBezTo>
                  <a:cubicBezTo>
                    <a:pt x="146" y="650"/>
                    <a:pt x="0" y="504"/>
                    <a:pt x="0" y="325"/>
                  </a:cubicBezTo>
                  <a:cubicBezTo>
                    <a:pt x="0" y="146"/>
                    <a:pt x="146" y="0"/>
                    <a:pt x="325" y="0"/>
                  </a:cubicBezTo>
                  <a:cubicBezTo>
                    <a:pt x="1018" y="0"/>
                    <a:pt x="1018" y="0"/>
                    <a:pt x="1018" y="0"/>
                  </a:cubicBezTo>
                  <a:cubicBezTo>
                    <a:pt x="1198" y="0"/>
                    <a:pt x="1343" y="146"/>
                    <a:pt x="1343" y="325"/>
                  </a:cubicBezTo>
                  <a:cubicBezTo>
                    <a:pt x="1343" y="504"/>
                    <a:pt x="1198" y="650"/>
                    <a:pt x="1018" y="650"/>
                  </a:cubicBezTo>
                  <a:close/>
                  <a:moveTo>
                    <a:pt x="325" y="26"/>
                  </a:moveTo>
                  <a:cubicBezTo>
                    <a:pt x="161" y="26"/>
                    <a:pt x="27" y="160"/>
                    <a:pt x="27" y="325"/>
                  </a:cubicBezTo>
                  <a:cubicBezTo>
                    <a:pt x="27" y="489"/>
                    <a:pt x="161" y="623"/>
                    <a:pt x="325" y="623"/>
                  </a:cubicBezTo>
                  <a:cubicBezTo>
                    <a:pt x="1018" y="623"/>
                    <a:pt x="1018" y="623"/>
                    <a:pt x="1018" y="623"/>
                  </a:cubicBezTo>
                  <a:cubicBezTo>
                    <a:pt x="1183" y="623"/>
                    <a:pt x="1317" y="489"/>
                    <a:pt x="1317" y="325"/>
                  </a:cubicBezTo>
                  <a:cubicBezTo>
                    <a:pt x="1317" y="160"/>
                    <a:pt x="1183" y="26"/>
                    <a:pt x="1018" y="26"/>
                  </a:cubicBezTo>
                  <a:lnTo>
                    <a:pt x="325" y="26"/>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0" name="Google Shape;2180;p50"/>
            <p:cNvSpPr/>
            <p:nvPr/>
          </p:nvSpPr>
          <p:spPr>
            <a:xfrm>
              <a:off x="1643217" y="3355012"/>
              <a:ext cx="0" cy="0"/>
            </a:xfrm>
            <a:prstGeom prst="ellipse">
              <a:avLst/>
            </a:prstGeom>
            <a:solidFill>
              <a:srgbClr val="304C7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1" name="Google Shape;2181;p50"/>
            <p:cNvSpPr/>
            <p:nvPr/>
          </p:nvSpPr>
          <p:spPr>
            <a:xfrm>
              <a:off x="2132090" y="3330568"/>
              <a:ext cx="466788" cy="221167"/>
            </a:xfrm>
            <a:custGeom>
              <a:rect b="b" l="l" r="r" t="t"/>
              <a:pathLst>
                <a:path extrusionOk="0" h="624" w="1317">
                  <a:moveTo>
                    <a:pt x="1005" y="624"/>
                  </a:moveTo>
                  <a:cubicBezTo>
                    <a:pt x="312" y="624"/>
                    <a:pt x="312" y="624"/>
                    <a:pt x="312" y="624"/>
                  </a:cubicBezTo>
                  <a:cubicBezTo>
                    <a:pt x="139" y="624"/>
                    <a:pt x="0" y="484"/>
                    <a:pt x="0" y="312"/>
                  </a:cubicBezTo>
                  <a:cubicBezTo>
                    <a:pt x="0" y="140"/>
                    <a:pt x="139" y="0"/>
                    <a:pt x="312" y="0"/>
                  </a:cubicBezTo>
                  <a:cubicBezTo>
                    <a:pt x="1005" y="0"/>
                    <a:pt x="1005" y="0"/>
                    <a:pt x="1005" y="0"/>
                  </a:cubicBezTo>
                  <a:cubicBezTo>
                    <a:pt x="1177" y="0"/>
                    <a:pt x="1317" y="140"/>
                    <a:pt x="1317" y="312"/>
                  </a:cubicBezTo>
                  <a:cubicBezTo>
                    <a:pt x="1317" y="484"/>
                    <a:pt x="1177" y="624"/>
                    <a:pt x="1005" y="624"/>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2" name="Google Shape;2182;p50"/>
            <p:cNvSpPr/>
            <p:nvPr/>
          </p:nvSpPr>
          <p:spPr>
            <a:xfrm>
              <a:off x="2156534" y="3355012"/>
              <a:ext cx="0" cy="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3" name="Google Shape;2183;p50"/>
            <p:cNvSpPr/>
            <p:nvPr/>
          </p:nvSpPr>
          <p:spPr>
            <a:xfrm>
              <a:off x="2894733" y="3330568"/>
              <a:ext cx="482885" cy="221167"/>
            </a:xfrm>
            <a:custGeom>
              <a:rect b="b" l="l" r="r" t="t"/>
              <a:pathLst>
                <a:path extrusionOk="0" h="624" w="1317">
                  <a:moveTo>
                    <a:pt x="1005" y="624"/>
                  </a:moveTo>
                  <a:cubicBezTo>
                    <a:pt x="312" y="624"/>
                    <a:pt x="312" y="624"/>
                    <a:pt x="312" y="624"/>
                  </a:cubicBezTo>
                  <a:cubicBezTo>
                    <a:pt x="140" y="624"/>
                    <a:pt x="0" y="484"/>
                    <a:pt x="0" y="312"/>
                  </a:cubicBezTo>
                  <a:cubicBezTo>
                    <a:pt x="0" y="140"/>
                    <a:pt x="140" y="0"/>
                    <a:pt x="312" y="0"/>
                  </a:cubicBezTo>
                  <a:cubicBezTo>
                    <a:pt x="1005" y="0"/>
                    <a:pt x="1005" y="0"/>
                    <a:pt x="1005" y="0"/>
                  </a:cubicBezTo>
                  <a:cubicBezTo>
                    <a:pt x="1177" y="0"/>
                    <a:pt x="1317" y="140"/>
                    <a:pt x="1317" y="312"/>
                  </a:cubicBezTo>
                  <a:cubicBezTo>
                    <a:pt x="1317" y="484"/>
                    <a:pt x="1177" y="624"/>
                    <a:pt x="1005" y="624"/>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4" name="Google Shape;2184;p50"/>
            <p:cNvSpPr/>
            <p:nvPr/>
          </p:nvSpPr>
          <p:spPr>
            <a:xfrm>
              <a:off x="3178280" y="3355012"/>
              <a:ext cx="0" cy="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85" name="Google Shape;2185;p50"/>
          <p:cNvGrpSpPr/>
          <p:nvPr/>
        </p:nvGrpSpPr>
        <p:grpSpPr>
          <a:xfrm>
            <a:off x="7064252" y="4049494"/>
            <a:ext cx="578428" cy="419673"/>
            <a:chOff x="3559601" y="2993244"/>
            <a:chExt cx="2034569" cy="1476163"/>
          </a:xfrm>
        </p:grpSpPr>
        <p:sp>
          <p:nvSpPr>
            <p:cNvPr id="2186" name="Google Shape;2186;p50"/>
            <p:cNvSpPr/>
            <p:nvPr/>
          </p:nvSpPr>
          <p:spPr>
            <a:xfrm>
              <a:off x="3559601" y="2993244"/>
              <a:ext cx="2034569" cy="1476163"/>
            </a:xfrm>
            <a:custGeom>
              <a:rect b="b" l="l" r="r" t="t"/>
              <a:pathLst>
                <a:path extrusionOk="0" h="4026" w="5549">
                  <a:moveTo>
                    <a:pt x="5291" y="4026"/>
                  </a:moveTo>
                  <a:cubicBezTo>
                    <a:pt x="258" y="4026"/>
                    <a:pt x="258" y="4026"/>
                    <a:pt x="258" y="4026"/>
                  </a:cubicBezTo>
                  <a:cubicBezTo>
                    <a:pt x="115" y="4026"/>
                    <a:pt x="0" y="3911"/>
                    <a:pt x="0" y="3768"/>
                  </a:cubicBezTo>
                  <a:cubicBezTo>
                    <a:pt x="0" y="259"/>
                    <a:pt x="0" y="259"/>
                    <a:pt x="0" y="259"/>
                  </a:cubicBezTo>
                  <a:cubicBezTo>
                    <a:pt x="0" y="116"/>
                    <a:pt x="115" y="0"/>
                    <a:pt x="258" y="0"/>
                  </a:cubicBezTo>
                  <a:cubicBezTo>
                    <a:pt x="5291" y="0"/>
                    <a:pt x="5291" y="0"/>
                    <a:pt x="5291" y="0"/>
                  </a:cubicBezTo>
                  <a:cubicBezTo>
                    <a:pt x="5434" y="0"/>
                    <a:pt x="5549" y="116"/>
                    <a:pt x="5549" y="259"/>
                  </a:cubicBezTo>
                  <a:cubicBezTo>
                    <a:pt x="5549" y="3768"/>
                    <a:pt x="5549" y="3768"/>
                    <a:pt x="5549" y="3768"/>
                  </a:cubicBezTo>
                  <a:cubicBezTo>
                    <a:pt x="5549" y="3911"/>
                    <a:pt x="5434" y="4026"/>
                    <a:pt x="5291" y="4026"/>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7" name="Google Shape;2187;p50"/>
            <p:cNvSpPr/>
            <p:nvPr/>
          </p:nvSpPr>
          <p:spPr>
            <a:xfrm>
              <a:off x="3637821" y="4254544"/>
              <a:ext cx="130077" cy="123197"/>
            </a:xfrm>
            <a:custGeom>
              <a:rect b="b" l="l" r="r" t="t"/>
              <a:pathLst>
                <a:path extrusionOk="0" h="336" w="367">
                  <a:moveTo>
                    <a:pt x="356" y="336"/>
                  </a:moveTo>
                  <a:cubicBezTo>
                    <a:pt x="11" y="336"/>
                    <a:pt x="11" y="336"/>
                    <a:pt x="11" y="336"/>
                  </a:cubicBezTo>
                  <a:cubicBezTo>
                    <a:pt x="5" y="336"/>
                    <a:pt x="0" y="331"/>
                    <a:pt x="0" y="325"/>
                  </a:cubicBezTo>
                  <a:cubicBezTo>
                    <a:pt x="0" y="11"/>
                    <a:pt x="0" y="11"/>
                    <a:pt x="0" y="11"/>
                  </a:cubicBezTo>
                  <a:cubicBezTo>
                    <a:pt x="0" y="5"/>
                    <a:pt x="5" y="0"/>
                    <a:pt x="11" y="0"/>
                  </a:cubicBezTo>
                  <a:cubicBezTo>
                    <a:pt x="356" y="0"/>
                    <a:pt x="356" y="0"/>
                    <a:pt x="356" y="0"/>
                  </a:cubicBezTo>
                  <a:cubicBezTo>
                    <a:pt x="362" y="0"/>
                    <a:pt x="367" y="5"/>
                    <a:pt x="367" y="11"/>
                  </a:cubicBezTo>
                  <a:cubicBezTo>
                    <a:pt x="367" y="325"/>
                    <a:pt x="367" y="325"/>
                    <a:pt x="367" y="325"/>
                  </a:cubicBezTo>
                  <a:cubicBezTo>
                    <a:pt x="367" y="331"/>
                    <a:pt x="362" y="336"/>
                    <a:pt x="356" y="336"/>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8" name="Google Shape;2188;p50"/>
            <p:cNvSpPr/>
            <p:nvPr/>
          </p:nvSpPr>
          <p:spPr>
            <a:xfrm>
              <a:off x="3681820" y="4293654"/>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9" name="Google Shape;2189;p50"/>
            <p:cNvSpPr/>
            <p:nvPr/>
          </p:nvSpPr>
          <p:spPr>
            <a:xfrm>
              <a:off x="3799149" y="4308320"/>
              <a:ext cx="1029934" cy="19799"/>
            </a:xfrm>
            <a:custGeom>
              <a:rect b="b" l="l" r="r" t="t"/>
              <a:pathLst>
                <a:path extrusionOk="0" h="60" w="2809">
                  <a:moveTo>
                    <a:pt x="2809" y="30"/>
                  </a:moveTo>
                  <a:cubicBezTo>
                    <a:pt x="2809" y="47"/>
                    <a:pt x="2795" y="60"/>
                    <a:pt x="2779" y="60"/>
                  </a:cubicBezTo>
                  <a:cubicBezTo>
                    <a:pt x="30" y="60"/>
                    <a:pt x="30" y="60"/>
                    <a:pt x="30" y="60"/>
                  </a:cubicBezTo>
                  <a:cubicBezTo>
                    <a:pt x="14" y="60"/>
                    <a:pt x="0" y="47"/>
                    <a:pt x="0" y="30"/>
                  </a:cubicBezTo>
                  <a:cubicBezTo>
                    <a:pt x="0" y="14"/>
                    <a:pt x="14" y="0"/>
                    <a:pt x="30" y="0"/>
                  </a:cubicBezTo>
                  <a:cubicBezTo>
                    <a:pt x="2779" y="0"/>
                    <a:pt x="2779" y="0"/>
                    <a:pt x="2779" y="0"/>
                  </a:cubicBezTo>
                  <a:cubicBezTo>
                    <a:pt x="2795" y="0"/>
                    <a:pt x="2809" y="14"/>
                    <a:pt x="2809" y="30"/>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0" name="Google Shape;2190;p50"/>
            <p:cNvSpPr/>
            <p:nvPr/>
          </p:nvSpPr>
          <p:spPr>
            <a:xfrm>
              <a:off x="4234247" y="4308320"/>
              <a:ext cx="0" cy="0"/>
            </a:xfrm>
            <a:prstGeom prst="rect">
              <a:avLst/>
            </a:prstGeom>
            <a:solidFill>
              <a:srgbClr val="6A85B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1" name="Google Shape;2191;p50"/>
            <p:cNvSpPr/>
            <p:nvPr/>
          </p:nvSpPr>
          <p:spPr>
            <a:xfrm>
              <a:off x="3799149" y="4308320"/>
              <a:ext cx="598381" cy="19799"/>
            </a:xfrm>
            <a:custGeom>
              <a:rect b="b" l="l" r="r" t="t"/>
              <a:pathLst>
                <a:path extrusionOk="0" h="60" w="1632">
                  <a:moveTo>
                    <a:pt x="1632" y="0"/>
                  </a:moveTo>
                  <a:cubicBezTo>
                    <a:pt x="1632" y="60"/>
                    <a:pt x="1632" y="60"/>
                    <a:pt x="1632" y="60"/>
                  </a:cubicBezTo>
                  <a:cubicBezTo>
                    <a:pt x="30" y="60"/>
                    <a:pt x="30" y="60"/>
                    <a:pt x="30" y="60"/>
                  </a:cubicBezTo>
                  <a:cubicBezTo>
                    <a:pt x="14" y="60"/>
                    <a:pt x="0" y="47"/>
                    <a:pt x="0" y="30"/>
                  </a:cubicBezTo>
                  <a:cubicBezTo>
                    <a:pt x="0" y="14"/>
                    <a:pt x="14" y="0"/>
                    <a:pt x="30" y="0"/>
                  </a:cubicBezTo>
                  <a:lnTo>
                    <a:pt x="1632" y="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2" name="Google Shape;2192;p50"/>
            <p:cNvSpPr/>
            <p:nvPr/>
          </p:nvSpPr>
          <p:spPr>
            <a:xfrm>
              <a:off x="4356465" y="4283876"/>
              <a:ext cx="0" cy="0"/>
            </a:xfrm>
            <a:prstGeom prst="ellipse">
              <a:avLst/>
            </a:prstGeom>
            <a:solidFill>
              <a:srgbClr val="E9F1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3" name="Google Shape;2193;p50"/>
            <p:cNvSpPr/>
            <p:nvPr/>
          </p:nvSpPr>
          <p:spPr>
            <a:xfrm>
              <a:off x="4938225" y="4269210"/>
              <a:ext cx="63273" cy="93864"/>
            </a:xfrm>
            <a:custGeom>
              <a:rect b="b" l="l" r="r" t="t"/>
              <a:pathLst>
                <a:path extrusionOk="0" h="256" w="167">
                  <a:moveTo>
                    <a:pt x="167" y="17"/>
                  </a:moveTo>
                  <a:cubicBezTo>
                    <a:pt x="167" y="7"/>
                    <a:pt x="159" y="0"/>
                    <a:pt x="151" y="1"/>
                  </a:cubicBezTo>
                  <a:cubicBezTo>
                    <a:pt x="120" y="7"/>
                    <a:pt x="93" y="29"/>
                    <a:pt x="77" y="60"/>
                  </a:cubicBezTo>
                  <a:cubicBezTo>
                    <a:pt x="57" y="60"/>
                    <a:pt x="57" y="60"/>
                    <a:pt x="57" y="60"/>
                  </a:cubicBezTo>
                  <a:cubicBezTo>
                    <a:pt x="25" y="60"/>
                    <a:pt x="0" y="90"/>
                    <a:pt x="0" y="128"/>
                  </a:cubicBezTo>
                  <a:cubicBezTo>
                    <a:pt x="0" y="166"/>
                    <a:pt x="25" y="197"/>
                    <a:pt x="57" y="197"/>
                  </a:cubicBezTo>
                  <a:cubicBezTo>
                    <a:pt x="77" y="197"/>
                    <a:pt x="77" y="197"/>
                    <a:pt x="77" y="197"/>
                  </a:cubicBezTo>
                  <a:cubicBezTo>
                    <a:pt x="93" y="227"/>
                    <a:pt x="120" y="250"/>
                    <a:pt x="151" y="255"/>
                  </a:cubicBezTo>
                  <a:cubicBezTo>
                    <a:pt x="159" y="256"/>
                    <a:pt x="167" y="249"/>
                    <a:pt x="167" y="239"/>
                  </a:cubicBezTo>
                  <a:lnTo>
                    <a:pt x="167" y="1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4" name="Google Shape;2194;p50"/>
            <p:cNvSpPr/>
            <p:nvPr/>
          </p:nvSpPr>
          <p:spPr>
            <a:xfrm>
              <a:off x="5016445" y="4259432"/>
              <a:ext cx="38939" cy="106697"/>
            </a:xfrm>
            <a:custGeom>
              <a:rect b="b" l="l" r="r" t="t"/>
              <a:pathLst>
                <a:path extrusionOk="0" h="291" w="118">
                  <a:moveTo>
                    <a:pt x="12" y="291"/>
                  </a:moveTo>
                  <a:cubicBezTo>
                    <a:pt x="8" y="291"/>
                    <a:pt x="3" y="288"/>
                    <a:pt x="2" y="284"/>
                  </a:cubicBezTo>
                  <a:cubicBezTo>
                    <a:pt x="0" y="278"/>
                    <a:pt x="3" y="272"/>
                    <a:pt x="9" y="270"/>
                  </a:cubicBezTo>
                  <a:cubicBezTo>
                    <a:pt x="62" y="252"/>
                    <a:pt x="97" y="202"/>
                    <a:pt x="97" y="146"/>
                  </a:cubicBezTo>
                  <a:cubicBezTo>
                    <a:pt x="97" y="90"/>
                    <a:pt x="62" y="40"/>
                    <a:pt x="9" y="22"/>
                  </a:cubicBezTo>
                  <a:cubicBezTo>
                    <a:pt x="3" y="20"/>
                    <a:pt x="0" y="14"/>
                    <a:pt x="2" y="9"/>
                  </a:cubicBezTo>
                  <a:cubicBezTo>
                    <a:pt x="4" y="3"/>
                    <a:pt x="10" y="0"/>
                    <a:pt x="15" y="2"/>
                  </a:cubicBezTo>
                  <a:cubicBezTo>
                    <a:pt x="77" y="23"/>
                    <a:pt x="118" y="81"/>
                    <a:pt x="118" y="146"/>
                  </a:cubicBezTo>
                  <a:cubicBezTo>
                    <a:pt x="118" y="211"/>
                    <a:pt x="77" y="269"/>
                    <a:pt x="15" y="290"/>
                  </a:cubicBezTo>
                  <a:cubicBezTo>
                    <a:pt x="14" y="291"/>
                    <a:pt x="13" y="291"/>
                    <a:pt x="12" y="291"/>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5" name="Google Shape;2195;p50"/>
            <p:cNvSpPr/>
            <p:nvPr/>
          </p:nvSpPr>
          <p:spPr>
            <a:xfrm>
              <a:off x="5011556" y="4283876"/>
              <a:ext cx="19433" cy="54632"/>
            </a:xfrm>
            <a:custGeom>
              <a:rect b="b" l="l" r="r" t="t"/>
              <a:pathLst>
                <a:path extrusionOk="0" h="149" w="53">
                  <a:moveTo>
                    <a:pt x="12" y="149"/>
                  </a:moveTo>
                  <a:cubicBezTo>
                    <a:pt x="9" y="149"/>
                    <a:pt x="6" y="148"/>
                    <a:pt x="4" y="145"/>
                  </a:cubicBezTo>
                  <a:cubicBezTo>
                    <a:pt x="0" y="140"/>
                    <a:pt x="1" y="134"/>
                    <a:pt x="5" y="130"/>
                  </a:cubicBezTo>
                  <a:cubicBezTo>
                    <a:pt x="22" y="117"/>
                    <a:pt x="32" y="97"/>
                    <a:pt x="32" y="75"/>
                  </a:cubicBezTo>
                  <a:cubicBezTo>
                    <a:pt x="32" y="54"/>
                    <a:pt x="22" y="34"/>
                    <a:pt x="5" y="20"/>
                  </a:cubicBezTo>
                  <a:cubicBezTo>
                    <a:pt x="1" y="17"/>
                    <a:pt x="0" y="10"/>
                    <a:pt x="4" y="6"/>
                  </a:cubicBezTo>
                  <a:cubicBezTo>
                    <a:pt x="7" y="1"/>
                    <a:pt x="14" y="0"/>
                    <a:pt x="19" y="4"/>
                  </a:cubicBezTo>
                  <a:cubicBezTo>
                    <a:pt x="40" y="21"/>
                    <a:pt x="53" y="47"/>
                    <a:pt x="53" y="75"/>
                  </a:cubicBezTo>
                  <a:cubicBezTo>
                    <a:pt x="53" y="103"/>
                    <a:pt x="40" y="129"/>
                    <a:pt x="19" y="147"/>
                  </a:cubicBezTo>
                  <a:cubicBezTo>
                    <a:pt x="17" y="148"/>
                    <a:pt x="14" y="149"/>
                    <a:pt x="12" y="149"/>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6" name="Google Shape;2196;p50"/>
            <p:cNvSpPr/>
            <p:nvPr/>
          </p:nvSpPr>
          <p:spPr>
            <a:xfrm>
              <a:off x="5094664" y="4308320"/>
              <a:ext cx="400387" cy="19799"/>
            </a:xfrm>
            <a:custGeom>
              <a:rect b="b" l="l" r="r" t="t"/>
              <a:pathLst>
                <a:path extrusionOk="0" h="60" w="1092">
                  <a:moveTo>
                    <a:pt x="1092" y="30"/>
                  </a:moveTo>
                  <a:cubicBezTo>
                    <a:pt x="1092" y="47"/>
                    <a:pt x="1078" y="60"/>
                    <a:pt x="1062" y="60"/>
                  </a:cubicBezTo>
                  <a:cubicBezTo>
                    <a:pt x="30" y="60"/>
                    <a:pt x="30" y="60"/>
                    <a:pt x="30" y="60"/>
                  </a:cubicBezTo>
                  <a:cubicBezTo>
                    <a:pt x="14" y="60"/>
                    <a:pt x="0" y="47"/>
                    <a:pt x="0" y="30"/>
                  </a:cubicBezTo>
                  <a:cubicBezTo>
                    <a:pt x="0" y="13"/>
                    <a:pt x="14" y="0"/>
                    <a:pt x="30" y="0"/>
                  </a:cubicBezTo>
                  <a:cubicBezTo>
                    <a:pt x="1062" y="0"/>
                    <a:pt x="1062" y="0"/>
                    <a:pt x="1062" y="0"/>
                  </a:cubicBezTo>
                  <a:cubicBezTo>
                    <a:pt x="1078" y="0"/>
                    <a:pt x="1092" y="13"/>
                    <a:pt x="1092" y="30"/>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7" name="Google Shape;2197;p50"/>
            <p:cNvSpPr/>
            <p:nvPr/>
          </p:nvSpPr>
          <p:spPr>
            <a:xfrm>
              <a:off x="5094664" y="4308320"/>
              <a:ext cx="138596" cy="19799"/>
            </a:xfrm>
            <a:custGeom>
              <a:rect b="b" l="l" r="r" t="t"/>
              <a:pathLst>
                <a:path extrusionOk="0" h="60" w="378">
                  <a:moveTo>
                    <a:pt x="378" y="0"/>
                  </a:moveTo>
                  <a:cubicBezTo>
                    <a:pt x="378" y="60"/>
                    <a:pt x="378" y="60"/>
                    <a:pt x="378" y="60"/>
                  </a:cubicBezTo>
                  <a:cubicBezTo>
                    <a:pt x="30" y="60"/>
                    <a:pt x="30" y="60"/>
                    <a:pt x="30" y="60"/>
                  </a:cubicBezTo>
                  <a:cubicBezTo>
                    <a:pt x="14" y="60"/>
                    <a:pt x="0" y="47"/>
                    <a:pt x="0" y="30"/>
                  </a:cubicBezTo>
                  <a:cubicBezTo>
                    <a:pt x="0" y="13"/>
                    <a:pt x="14" y="0"/>
                    <a:pt x="30" y="0"/>
                  </a:cubicBezTo>
                  <a:lnTo>
                    <a:pt x="378" y="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8" name="Google Shape;2198;p50"/>
            <p:cNvSpPr/>
            <p:nvPr/>
          </p:nvSpPr>
          <p:spPr>
            <a:xfrm>
              <a:off x="5197328" y="4278987"/>
              <a:ext cx="0" cy="0"/>
            </a:xfrm>
            <a:prstGeom prst="ellipse">
              <a:avLst/>
            </a:prstGeom>
            <a:solidFill>
              <a:srgbClr val="E9F1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9" name="Google Shape;2199;p50"/>
            <p:cNvSpPr/>
            <p:nvPr/>
          </p:nvSpPr>
          <p:spPr>
            <a:xfrm>
              <a:off x="3637821" y="3071464"/>
              <a:ext cx="1880573" cy="1124905"/>
            </a:xfrm>
            <a:custGeom>
              <a:rect b="b" l="l" r="r" t="t"/>
              <a:pathLst>
                <a:path extrusionOk="0" h="3068" w="5129">
                  <a:moveTo>
                    <a:pt x="5129" y="131"/>
                  </a:moveTo>
                  <a:cubicBezTo>
                    <a:pt x="5129" y="2936"/>
                    <a:pt x="5129" y="2936"/>
                    <a:pt x="5129" y="2936"/>
                  </a:cubicBezTo>
                  <a:cubicBezTo>
                    <a:pt x="5129" y="3009"/>
                    <a:pt x="5070" y="3068"/>
                    <a:pt x="4997" y="3068"/>
                  </a:cubicBezTo>
                  <a:cubicBezTo>
                    <a:pt x="132" y="3068"/>
                    <a:pt x="132" y="3068"/>
                    <a:pt x="132" y="3068"/>
                  </a:cubicBezTo>
                  <a:cubicBezTo>
                    <a:pt x="59" y="3068"/>
                    <a:pt x="0" y="3009"/>
                    <a:pt x="0" y="2936"/>
                  </a:cubicBezTo>
                  <a:cubicBezTo>
                    <a:pt x="0" y="131"/>
                    <a:pt x="0" y="131"/>
                    <a:pt x="0" y="131"/>
                  </a:cubicBezTo>
                  <a:cubicBezTo>
                    <a:pt x="0" y="59"/>
                    <a:pt x="59" y="0"/>
                    <a:pt x="132" y="0"/>
                  </a:cubicBezTo>
                  <a:cubicBezTo>
                    <a:pt x="4997" y="0"/>
                    <a:pt x="4997" y="0"/>
                    <a:pt x="4997" y="0"/>
                  </a:cubicBezTo>
                  <a:cubicBezTo>
                    <a:pt x="5070" y="0"/>
                    <a:pt x="5129" y="59"/>
                    <a:pt x="5129" y="131"/>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0" name="Google Shape;2200;p50"/>
            <p:cNvSpPr/>
            <p:nvPr/>
          </p:nvSpPr>
          <p:spPr>
            <a:xfrm>
              <a:off x="3637821" y="4053870"/>
              <a:ext cx="1880573" cy="144096"/>
            </a:xfrm>
            <a:custGeom>
              <a:rect b="b" l="l" r="r" t="t"/>
              <a:pathLst>
                <a:path extrusionOk="0" h="393" w="5129">
                  <a:moveTo>
                    <a:pt x="5129" y="0"/>
                  </a:moveTo>
                  <a:cubicBezTo>
                    <a:pt x="5129" y="261"/>
                    <a:pt x="5129" y="261"/>
                    <a:pt x="5129" y="261"/>
                  </a:cubicBezTo>
                  <a:cubicBezTo>
                    <a:pt x="5129" y="334"/>
                    <a:pt x="5070" y="393"/>
                    <a:pt x="4997" y="393"/>
                  </a:cubicBezTo>
                  <a:cubicBezTo>
                    <a:pt x="132" y="393"/>
                    <a:pt x="132" y="393"/>
                    <a:pt x="132" y="393"/>
                  </a:cubicBezTo>
                  <a:cubicBezTo>
                    <a:pt x="59" y="393"/>
                    <a:pt x="0" y="334"/>
                    <a:pt x="0" y="261"/>
                  </a:cubicBezTo>
                  <a:cubicBezTo>
                    <a:pt x="0" y="0"/>
                    <a:pt x="0" y="0"/>
                    <a:pt x="0" y="0"/>
                  </a:cubicBezTo>
                  <a:lnTo>
                    <a:pt x="5129"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1" name="Google Shape;2201;p50"/>
            <p:cNvSpPr/>
            <p:nvPr/>
          </p:nvSpPr>
          <p:spPr>
            <a:xfrm>
              <a:off x="4390686" y="3452787"/>
              <a:ext cx="0" cy="0"/>
            </a:xfrm>
            <a:prstGeom prst="ellipse">
              <a:avLst/>
            </a:prstGeom>
            <a:solidFill>
              <a:srgbClr val="304C7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2" name="Google Shape;2202;p50"/>
            <p:cNvSpPr/>
            <p:nvPr/>
          </p:nvSpPr>
          <p:spPr>
            <a:xfrm>
              <a:off x="4394500" y="3384250"/>
              <a:ext cx="294900" cy="2949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Urbanist"/>
                <a:ea typeface="Urbanist"/>
                <a:cs typeface="Urbanist"/>
                <a:sym typeface="Urbanist"/>
              </a:endParaRPr>
            </a:p>
          </p:txBody>
        </p:sp>
        <p:sp>
          <p:nvSpPr>
            <p:cNvPr id="2203" name="Google Shape;2203;p50"/>
            <p:cNvSpPr/>
            <p:nvPr/>
          </p:nvSpPr>
          <p:spPr>
            <a:xfrm>
              <a:off x="4495694" y="3454749"/>
              <a:ext cx="92507" cy="158763"/>
            </a:xfrm>
            <a:custGeom>
              <a:rect b="b" l="l" r="r" t="t"/>
              <a:pathLst>
                <a:path extrusionOk="0" h="433" w="261">
                  <a:moveTo>
                    <a:pt x="16" y="75"/>
                  </a:moveTo>
                  <a:cubicBezTo>
                    <a:pt x="129" y="188"/>
                    <a:pt x="129" y="188"/>
                    <a:pt x="129" y="188"/>
                  </a:cubicBezTo>
                  <a:cubicBezTo>
                    <a:pt x="145" y="204"/>
                    <a:pt x="145" y="230"/>
                    <a:pt x="129" y="246"/>
                  </a:cubicBezTo>
                  <a:cubicBezTo>
                    <a:pt x="16" y="359"/>
                    <a:pt x="16" y="359"/>
                    <a:pt x="16" y="359"/>
                  </a:cubicBezTo>
                  <a:cubicBezTo>
                    <a:pt x="0" y="375"/>
                    <a:pt x="0" y="401"/>
                    <a:pt x="16" y="417"/>
                  </a:cubicBezTo>
                  <a:cubicBezTo>
                    <a:pt x="32" y="433"/>
                    <a:pt x="58" y="433"/>
                    <a:pt x="74" y="417"/>
                  </a:cubicBezTo>
                  <a:cubicBezTo>
                    <a:pt x="245" y="246"/>
                    <a:pt x="245" y="246"/>
                    <a:pt x="245" y="246"/>
                  </a:cubicBezTo>
                  <a:cubicBezTo>
                    <a:pt x="261" y="230"/>
                    <a:pt x="261" y="204"/>
                    <a:pt x="245" y="188"/>
                  </a:cubicBezTo>
                  <a:cubicBezTo>
                    <a:pt x="74" y="17"/>
                    <a:pt x="74" y="17"/>
                    <a:pt x="74" y="17"/>
                  </a:cubicBezTo>
                  <a:cubicBezTo>
                    <a:pt x="58" y="0"/>
                    <a:pt x="32" y="0"/>
                    <a:pt x="16" y="17"/>
                  </a:cubicBezTo>
                  <a:cubicBezTo>
                    <a:pt x="0" y="33"/>
                    <a:pt x="0" y="59"/>
                    <a:pt x="16" y="75"/>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04" name="Google Shape;2204;p50"/>
          <p:cNvGrpSpPr/>
          <p:nvPr/>
        </p:nvGrpSpPr>
        <p:grpSpPr>
          <a:xfrm>
            <a:off x="4126363" y="1777338"/>
            <a:ext cx="676394" cy="308015"/>
            <a:chOff x="4986338" y="2852738"/>
            <a:chExt cx="676394" cy="308015"/>
          </a:xfrm>
        </p:grpSpPr>
        <p:sp>
          <p:nvSpPr>
            <p:cNvPr id="2205" name="Google Shape;2205;p50"/>
            <p:cNvSpPr/>
            <p:nvPr/>
          </p:nvSpPr>
          <p:spPr>
            <a:xfrm>
              <a:off x="4986338" y="2852738"/>
              <a:ext cx="676394" cy="308015"/>
            </a:xfrm>
            <a:custGeom>
              <a:rect b="b" l="l" r="r" t="t"/>
              <a:pathLst>
                <a:path extrusionOk="0" h="2587" w="5681">
                  <a:moveTo>
                    <a:pt x="5237" y="2587"/>
                  </a:moveTo>
                  <a:cubicBezTo>
                    <a:pt x="444" y="2587"/>
                    <a:pt x="444" y="2587"/>
                    <a:pt x="444" y="2587"/>
                  </a:cubicBezTo>
                  <a:cubicBezTo>
                    <a:pt x="199" y="2587"/>
                    <a:pt x="0" y="2388"/>
                    <a:pt x="0" y="2143"/>
                  </a:cubicBezTo>
                  <a:cubicBezTo>
                    <a:pt x="0" y="444"/>
                    <a:pt x="0" y="444"/>
                    <a:pt x="0" y="444"/>
                  </a:cubicBezTo>
                  <a:cubicBezTo>
                    <a:pt x="0" y="199"/>
                    <a:pt x="199" y="0"/>
                    <a:pt x="444" y="0"/>
                  </a:cubicBezTo>
                  <a:cubicBezTo>
                    <a:pt x="5237" y="0"/>
                    <a:pt x="5237" y="0"/>
                    <a:pt x="5237" y="0"/>
                  </a:cubicBezTo>
                  <a:cubicBezTo>
                    <a:pt x="5482" y="0"/>
                    <a:pt x="5681" y="199"/>
                    <a:pt x="5681" y="444"/>
                  </a:cubicBezTo>
                  <a:cubicBezTo>
                    <a:pt x="5681" y="2143"/>
                    <a:pt x="5681" y="2143"/>
                    <a:pt x="5681" y="2143"/>
                  </a:cubicBezTo>
                  <a:cubicBezTo>
                    <a:pt x="5681" y="2388"/>
                    <a:pt x="5482" y="2587"/>
                    <a:pt x="5237" y="2587"/>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6" name="Google Shape;2206;p50"/>
            <p:cNvSpPr/>
            <p:nvPr/>
          </p:nvSpPr>
          <p:spPr>
            <a:xfrm>
              <a:off x="5026025" y="3022600"/>
              <a:ext cx="95250" cy="61198"/>
            </a:xfrm>
            <a:custGeom>
              <a:rect b="b" l="l" r="r" t="t"/>
              <a:pathLst>
                <a:path extrusionOk="0" h="514" w="800">
                  <a:moveTo>
                    <a:pt x="654" y="221"/>
                  </a:moveTo>
                  <a:cubicBezTo>
                    <a:pt x="620" y="221"/>
                    <a:pt x="620" y="221"/>
                    <a:pt x="620" y="221"/>
                  </a:cubicBezTo>
                  <a:cubicBezTo>
                    <a:pt x="603" y="97"/>
                    <a:pt x="497" y="0"/>
                    <a:pt x="367" y="0"/>
                  </a:cubicBezTo>
                  <a:cubicBezTo>
                    <a:pt x="236" y="0"/>
                    <a:pt x="129" y="99"/>
                    <a:pt x="114" y="225"/>
                  </a:cubicBezTo>
                  <a:cubicBezTo>
                    <a:pt x="49" y="240"/>
                    <a:pt x="0" y="298"/>
                    <a:pt x="0" y="368"/>
                  </a:cubicBezTo>
                  <a:cubicBezTo>
                    <a:pt x="0" y="448"/>
                    <a:pt x="66" y="514"/>
                    <a:pt x="146" y="514"/>
                  </a:cubicBezTo>
                  <a:cubicBezTo>
                    <a:pt x="654" y="514"/>
                    <a:pt x="654" y="514"/>
                    <a:pt x="654" y="514"/>
                  </a:cubicBezTo>
                  <a:cubicBezTo>
                    <a:pt x="734" y="514"/>
                    <a:pt x="800" y="448"/>
                    <a:pt x="800" y="368"/>
                  </a:cubicBezTo>
                  <a:cubicBezTo>
                    <a:pt x="800" y="287"/>
                    <a:pt x="734" y="221"/>
                    <a:pt x="654" y="221"/>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7" name="Google Shape;2207;p50"/>
            <p:cNvSpPr/>
            <p:nvPr/>
          </p:nvSpPr>
          <p:spPr>
            <a:xfrm>
              <a:off x="5048250" y="3103563"/>
              <a:ext cx="12740" cy="20360"/>
            </a:xfrm>
            <a:custGeom>
              <a:rect b="b" l="l" r="r" t="t"/>
              <a:pathLst>
                <a:path extrusionOk="0" h="171" w="107">
                  <a:moveTo>
                    <a:pt x="0" y="171"/>
                  </a:moveTo>
                  <a:cubicBezTo>
                    <a:pt x="0" y="157"/>
                    <a:pt x="0" y="157"/>
                    <a:pt x="0" y="157"/>
                  </a:cubicBezTo>
                  <a:cubicBezTo>
                    <a:pt x="18" y="140"/>
                    <a:pt x="18" y="140"/>
                    <a:pt x="18" y="140"/>
                  </a:cubicBezTo>
                  <a:cubicBezTo>
                    <a:pt x="61" y="99"/>
                    <a:pt x="80" y="77"/>
                    <a:pt x="80" y="52"/>
                  </a:cubicBezTo>
                  <a:cubicBezTo>
                    <a:pt x="80" y="35"/>
                    <a:pt x="72" y="19"/>
                    <a:pt x="47" y="19"/>
                  </a:cubicBezTo>
                  <a:cubicBezTo>
                    <a:pt x="32" y="19"/>
                    <a:pt x="19" y="27"/>
                    <a:pt x="11" y="33"/>
                  </a:cubicBezTo>
                  <a:cubicBezTo>
                    <a:pt x="4" y="17"/>
                    <a:pt x="4" y="17"/>
                    <a:pt x="4" y="17"/>
                  </a:cubicBezTo>
                  <a:cubicBezTo>
                    <a:pt x="16" y="7"/>
                    <a:pt x="32" y="0"/>
                    <a:pt x="52" y="0"/>
                  </a:cubicBezTo>
                  <a:cubicBezTo>
                    <a:pt x="88" y="0"/>
                    <a:pt x="103" y="25"/>
                    <a:pt x="103" y="49"/>
                  </a:cubicBezTo>
                  <a:cubicBezTo>
                    <a:pt x="103" y="80"/>
                    <a:pt x="80" y="105"/>
                    <a:pt x="45" y="139"/>
                  </a:cubicBezTo>
                  <a:cubicBezTo>
                    <a:pt x="32" y="152"/>
                    <a:pt x="32" y="152"/>
                    <a:pt x="32" y="152"/>
                  </a:cubicBezTo>
                  <a:cubicBezTo>
                    <a:pt x="32" y="152"/>
                    <a:pt x="32" y="152"/>
                    <a:pt x="32" y="152"/>
                  </a:cubicBezTo>
                  <a:cubicBezTo>
                    <a:pt x="107" y="152"/>
                    <a:pt x="107" y="152"/>
                    <a:pt x="107" y="152"/>
                  </a:cubicBezTo>
                  <a:cubicBezTo>
                    <a:pt x="107" y="171"/>
                    <a:pt x="107" y="171"/>
                    <a:pt x="107" y="171"/>
                  </a:cubicBezTo>
                  <a:lnTo>
                    <a:pt x="0" y="17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8" name="Google Shape;2208;p50"/>
            <p:cNvSpPr/>
            <p:nvPr/>
          </p:nvSpPr>
          <p:spPr>
            <a:xfrm>
              <a:off x="5064125" y="3103563"/>
              <a:ext cx="12795" cy="20360"/>
            </a:xfrm>
            <a:custGeom>
              <a:rect b="b" l="l" r="r" t="t"/>
              <a:pathLst>
                <a:path extrusionOk="0" h="171" w="104">
                  <a:moveTo>
                    <a:pt x="101" y="19"/>
                  </a:moveTo>
                  <a:cubicBezTo>
                    <a:pt x="37" y="19"/>
                    <a:pt x="37" y="19"/>
                    <a:pt x="37" y="19"/>
                  </a:cubicBezTo>
                  <a:cubicBezTo>
                    <a:pt x="30" y="62"/>
                    <a:pt x="30" y="62"/>
                    <a:pt x="30" y="62"/>
                  </a:cubicBezTo>
                  <a:cubicBezTo>
                    <a:pt x="34" y="62"/>
                    <a:pt x="38" y="61"/>
                    <a:pt x="44" y="61"/>
                  </a:cubicBezTo>
                  <a:cubicBezTo>
                    <a:pt x="57" y="61"/>
                    <a:pt x="70" y="64"/>
                    <a:pt x="80" y="70"/>
                  </a:cubicBezTo>
                  <a:cubicBezTo>
                    <a:pt x="93" y="78"/>
                    <a:pt x="104" y="92"/>
                    <a:pt x="104" y="113"/>
                  </a:cubicBezTo>
                  <a:cubicBezTo>
                    <a:pt x="104" y="146"/>
                    <a:pt x="78" y="171"/>
                    <a:pt x="42" y="171"/>
                  </a:cubicBezTo>
                  <a:cubicBezTo>
                    <a:pt x="23" y="171"/>
                    <a:pt x="8" y="166"/>
                    <a:pt x="0" y="160"/>
                  </a:cubicBezTo>
                  <a:cubicBezTo>
                    <a:pt x="5" y="143"/>
                    <a:pt x="5" y="143"/>
                    <a:pt x="5" y="143"/>
                  </a:cubicBezTo>
                  <a:cubicBezTo>
                    <a:pt x="12" y="147"/>
                    <a:pt x="26" y="152"/>
                    <a:pt x="41" y="152"/>
                  </a:cubicBezTo>
                  <a:cubicBezTo>
                    <a:pt x="63" y="152"/>
                    <a:pt x="81" y="138"/>
                    <a:pt x="81" y="116"/>
                  </a:cubicBezTo>
                  <a:cubicBezTo>
                    <a:pt x="81" y="94"/>
                    <a:pt x="66" y="79"/>
                    <a:pt x="33" y="79"/>
                  </a:cubicBezTo>
                  <a:cubicBezTo>
                    <a:pt x="23" y="79"/>
                    <a:pt x="16" y="80"/>
                    <a:pt x="9" y="80"/>
                  </a:cubicBezTo>
                  <a:cubicBezTo>
                    <a:pt x="20" y="0"/>
                    <a:pt x="20" y="0"/>
                    <a:pt x="20" y="0"/>
                  </a:cubicBezTo>
                  <a:cubicBezTo>
                    <a:pt x="101" y="0"/>
                    <a:pt x="101" y="0"/>
                    <a:pt x="101" y="0"/>
                  </a:cubicBezTo>
                  <a:lnTo>
                    <a:pt x="101" y="1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9" name="Google Shape;2209;p50"/>
            <p:cNvSpPr/>
            <p:nvPr/>
          </p:nvSpPr>
          <p:spPr>
            <a:xfrm>
              <a:off x="5078413" y="3101975"/>
              <a:ext cx="11073" cy="12795"/>
            </a:xfrm>
            <a:custGeom>
              <a:rect b="b" l="l" r="r" t="t"/>
              <a:pathLst>
                <a:path extrusionOk="0" h="104" w="93">
                  <a:moveTo>
                    <a:pt x="93" y="51"/>
                  </a:moveTo>
                  <a:cubicBezTo>
                    <a:pt x="93" y="86"/>
                    <a:pt x="71" y="104"/>
                    <a:pt x="45" y="104"/>
                  </a:cubicBezTo>
                  <a:cubicBezTo>
                    <a:pt x="19" y="104"/>
                    <a:pt x="0" y="84"/>
                    <a:pt x="0" y="53"/>
                  </a:cubicBezTo>
                  <a:cubicBezTo>
                    <a:pt x="0" y="21"/>
                    <a:pt x="20" y="0"/>
                    <a:pt x="47" y="0"/>
                  </a:cubicBezTo>
                  <a:cubicBezTo>
                    <a:pt x="75" y="0"/>
                    <a:pt x="93" y="21"/>
                    <a:pt x="93" y="51"/>
                  </a:cubicBezTo>
                  <a:close/>
                  <a:moveTo>
                    <a:pt x="14" y="53"/>
                  </a:moveTo>
                  <a:cubicBezTo>
                    <a:pt x="14" y="74"/>
                    <a:pt x="26" y="94"/>
                    <a:pt x="46" y="94"/>
                  </a:cubicBezTo>
                  <a:cubicBezTo>
                    <a:pt x="67" y="94"/>
                    <a:pt x="79" y="75"/>
                    <a:pt x="79" y="52"/>
                  </a:cubicBezTo>
                  <a:cubicBezTo>
                    <a:pt x="79" y="31"/>
                    <a:pt x="68" y="10"/>
                    <a:pt x="46" y="10"/>
                  </a:cubicBezTo>
                  <a:cubicBezTo>
                    <a:pt x="25" y="10"/>
                    <a:pt x="14" y="30"/>
                    <a:pt x="14" y="53"/>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0" name="Google Shape;2210;p50"/>
            <p:cNvSpPr/>
            <p:nvPr/>
          </p:nvSpPr>
          <p:spPr>
            <a:xfrm>
              <a:off x="5189538" y="3022600"/>
              <a:ext cx="95250" cy="61198"/>
            </a:xfrm>
            <a:custGeom>
              <a:rect b="b" l="l" r="r" t="t"/>
              <a:pathLst>
                <a:path extrusionOk="0" h="514" w="800">
                  <a:moveTo>
                    <a:pt x="653" y="221"/>
                  </a:moveTo>
                  <a:cubicBezTo>
                    <a:pt x="620" y="221"/>
                    <a:pt x="620" y="221"/>
                    <a:pt x="620" y="221"/>
                  </a:cubicBezTo>
                  <a:cubicBezTo>
                    <a:pt x="603" y="97"/>
                    <a:pt x="496" y="0"/>
                    <a:pt x="367" y="0"/>
                  </a:cubicBezTo>
                  <a:cubicBezTo>
                    <a:pt x="236" y="0"/>
                    <a:pt x="129" y="99"/>
                    <a:pt x="114" y="225"/>
                  </a:cubicBezTo>
                  <a:cubicBezTo>
                    <a:pt x="49" y="240"/>
                    <a:pt x="0" y="298"/>
                    <a:pt x="0" y="368"/>
                  </a:cubicBezTo>
                  <a:cubicBezTo>
                    <a:pt x="0" y="448"/>
                    <a:pt x="66" y="514"/>
                    <a:pt x="146" y="514"/>
                  </a:cubicBezTo>
                  <a:cubicBezTo>
                    <a:pt x="653" y="514"/>
                    <a:pt x="653" y="514"/>
                    <a:pt x="653" y="514"/>
                  </a:cubicBezTo>
                  <a:cubicBezTo>
                    <a:pt x="734" y="514"/>
                    <a:pt x="800" y="448"/>
                    <a:pt x="800" y="368"/>
                  </a:cubicBezTo>
                  <a:cubicBezTo>
                    <a:pt x="800" y="287"/>
                    <a:pt x="734" y="221"/>
                    <a:pt x="653" y="221"/>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1" name="Google Shape;2211;p50"/>
            <p:cNvSpPr/>
            <p:nvPr/>
          </p:nvSpPr>
          <p:spPr>
            <a:xfrm>
              <a:off x="5211763" y="3103563"/>
              <a:ext cx="12740" cy="20360"/>
            </a:xfrm>
            <a:custGeom>
              <a:rect b="b" l="l" r="r" t="t"/>
              <a:pathLst>
                <a:path extrusionOk="0" h="171" w="107">
                  <a:moveTo>
                    <a:pt x="0" y="171"/>
                  </a:moveTo>
                  <a:cubicBezTo>
                    <a:pt x="0" y="157"/>
                    <a:pt x="0" y="157"/>
                    <a:pt x="0" y="157"/>
                  </a:cubicBezTo>
                  <a:cubicBezTo>
                    <a:pt x="17" y="140"/>
                    <a:pt x="17" y="140"/>
                    <a:pt x="17" y="140"/>
                  </a:cubicBezTo>
                  <a:cubicBezTo>
                    <a:pt x="60" y="99"/>
                    <a:pt x="80" y="77"/>
                    <a:pt x="80" y="52"/>
                  </a:cubicBezTo>
                  <a:cubicBezTo>
                    <a:pt x="80" y="35"/>
                    <a:pt x="72" y="19"/>
                    <a:pt x="47" y="19"/>
                  </a:cubicBezTo>
                  <a:cubicBezTo>
                    <a:pt x="31" y="19"/>
                    <a:pt x="19" y="27"/>
                    <a:pt x="11" y="33"/>
                  </a:cubicBezTo>
                  <a:cubicBezTo>
                    <a:pt x="4" y="17"/>
                    <a:pt x="4" y="17"/>
                    <a:pt x="4" y="17"/>
                  </a:cubicBezTo>
                  <a:cubicBezTo>
                    <a:pt x="15" y="7"/>
                    <a:pt x="32" y="0"/>
                    <a:pt x="51" y="0"/>
                  </a:cubicBezTo>
                  <a:cubicBezTo>
                    <a:pt x="87" y="0"/>
                    <a:pt x="103" y="25"/>
                    <a:pt x="103" y="49"/>
                  </a:cubicBezTo>
                  <a:cubicBezTo>
                    <a:pt x="103" y="80"/>
                    <a:pt x="80" y="105"/>
                    <a:pt x="45" y="139"/>
                  </a:cubicBezTo>
                  <a:cubicBezTo>
                    <a:pt x="31" y="152"/>
                    <a:pt x="31" y="152"/>
                    <a:pt x="31" y="152"/>
                  </a:cubicBezTo>
                  <a:cubicBezTo>
                    <a:pt x="31" y="152"/>
                    <a:pt x="31" y="152"/>
                    <a:pt x="31" y="152"/>
                  </a:cubicBezTo>
                  <a:cubicBezTo>
                    <a:pt x="107" y="152"/>
                    <a:pt x="107" y="152"/>
                    <a:pt x="107" y="152"/>
                  </a:cubicBezTo>
                  <a:cubicBezTo>
                    <a:pt x="107" y="171"/>
                    <a:pt x="107" y="171"/>
                    <a:pt x="107" y="171"/>
                  </a:cubicBezTo>
                  <a:lnTo>
                    <a:pt x="0" y="17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2" name="Google Shape;2212;p50"/>
            <p:cNvSpPr/>
            <p:nvPr/>
          </p:nvSpPr>
          <p:spPr>
            <a:xfrm>
              <a:off x="5227638" y="3103563"/>
              <a:ext cx="14272" cy="20717"/>
            </a:xfrm>
            <a:custGeom>
              <a:rect b="b" l="l" r="r" t="t"/>
              <a:pathLst>
                <a:path extrusionOk="0" h="174" w="116">
                  <a:moveTo>
                    <a:pt x="99" y="19"/>
                  </a:moveTo>
                  <a:cubicBezTo>
                    <a:pt x="94" y="19"/>
                    <a:pt x="89" y="19"/>
                    <a:pt x="82" y="20"/>
                  </a:cubicBezTo>
                  <a:cubicBezTo>
                    <a:pt x="46" y="26"/>
                    <a:pt x="27" y="52"/>
                    <a:pt x="24" y="80"/>
                  </a:cubicBezTo>
                  <a:cubicBezTo>
                    <a:pt x="24" y="80"/>
                    <a:pt x="24" y="80"/>
                    <a:pt x="24" y="80"/>
                  </a:cubicBezTo>
                  <a:cubicBezTo>
                    <a:pt x="32" y="69"/>
                    <a:pt x="46" y="60"/>
                    <a:pt x="65" y="60"/>
                  </a:cubicBezTo>
                  <a:cubicBezTo>
                    <a:pt x="95" y="60"/>
                    <a:pt x="116" y="82"/>
                    <a:pt x="116" y="115"/>
                  </a:cubicBezTo>
                  <a:cubicBezTo>
                    <a:pt x="116" y="145"/>
                    <a:pt x="95" y="174"/>
                    <a:pt x="60" y="174"/>
                  </a:cubicBezTo>
                  <a:cubicBezTo>
                    <a:pt x="24" y="174"/>
                    <a:pt x="0" y="146"/>
                    <a:pt x="0" y="102"/>
                  </a:cubicBezTo>
                  <a:cubicBezTo>
                    <a:pt x="0" y="69"/>
                    <a:pt x="12" y="43"/>
                    <a:pt x="29" y="26"/>
                  </a:cubicBezTo>
                  <a:cubicBezTo>
                    <a:pt x="43" y="13"/>
                    <a:pt x="61" y="4"/>
                    <a:pt x="83" y="1"/>
                  </a:cubicBezTo>
                  <a:cubicBezTo>
                    <a:pt x="89" y="0"/>
                    <a:pt x="95" y="0"/>
                    <a:pt x="99" y="0"/>
                  </a:cubicBezTo>
                  <a:lnTo>
                    <a:pt x="99" y="19"/>
                  </a:lnTo>
                  <a:close/>
                  <a:moveTo>
                    <a:pt x="93" y="116"/>
                  </a:moveTo>
                  <a:cubicBezTo>
                    <a:pt x="93" y="92"/>
                    <a:pt x="79" y="77"/>
                    <a:pt x="58" y="77"/>
                  </a:cubicBezTo>
                  <a:cubicBezTo>
                    <a:pt x="44" y="77"/>
                    <a:pt x="32" y="86"/>
                    <a:pt x="25" y="98"/>
                  </a:cubicBezTo>
                  <a:cubicBezTo>
                    <a:pt x="24" y="101"/>
                    <a:pt x="23" y="104"/>
                    <a:pt x="23" y="108"/>
                  </a:cubicBezTo>
                  <a:cubicBezTo>
                    <a:pt x="23" y="136"/>
                    <a:pt x="36" y="156"/>
                    <a:pt x="60" y="156"/>
                  </a:cubicBezTo>
                  <a:cubicBezTo>
                    <a:pt x="79" y="156"/>
                    <a:pt x="93" y="140"/>
                    <a:pt x="93" y="116"/>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3" name="Google Shape;2213;p50"/>
            <p:cNvSpPr/>
            <p:nvPr/>
          </p:nvSpPr>
          <p:spPr>
            <a:xfrm>
              <a:off x="5243513" y="3101975"/>
              <a:ext cx="9493" cy="12795"/>
            </a:xfrm>
            <a:custGeom>
              <a:rect b="b" l="l" r="r" t="t"/>
              <a:pathLst>
                <a:path extrusionOk="0" h="104" w="92">
                  <a:moveTo>
                    <a:pt x="92" y="51"/>
                  </a:moveTo>
                  <a:cubicBezTo>
                    <a:pt x="92" y="86"/>
                    <a:pt x="71" y="104"/>
                    <a:pt x="45" y="104"/>
                  </a:cubicBezTo>
                  <a:cubicBezTo>
                    <a:pt x="18" y="104"/>
                    <a:pt x="0" y="84"/>
                    <a:pt x="0" y="53"/>
                  </a:cubicBezTo>
                  <a:cubicBezTo>
                    <a:pt x="0" y="21"/>
                    <a:pt x="20" y="0"/>
                    <a:pt x="47" y="0"/>
                  </a:cubicBezTo>
                  <a:cubicBezTo>
                    <a:pt x="74" y="0"/>
                    <a:pt x="92" y="21"/>
                    <a:pt x="92" y="51"/>
                  </a:cubicBezTo>
                  <a:close/>
                  <a:moveTo>
                    <a:pt x="14" y="53"/>
                  </a:moveTo>
                  <a:cubicBezTo>
                    <a:pt x="14" y="74"/>
                    <a:pt x="25" y="94"/>
                    <a:pt x="46" y="94"/>
                  </a:cubicBezTo>
                  <a:cubicBezTo>
                    <a:pt x="67" y="94"/>
                    <a:pt x="79" y="75"/>
                    <a:pt x="79" y="52"/>
                  </a:cubicBezTo>
                  <a:cubicBezTo>
                    <a:pt x="79" y="31"/>
                    <a:pt x="68" y="10"/>
                    <a:pt x="46" y="10"/>
                  </a:cubicBezTo>
                  <a:cubicBezTo>
                    <a:pt x="24" y="10"/>
                    <a:pt x="14" y="30"/>
                    <a:pt x="14" y="53"/>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4" name="Google Shape;2214;p50"/>
            <p:cNvSpPr/>
            <p:nvPr/>
          </p:nvSpPr>
          <p:spPr>
            <a:xfrm>
              <a:off x="5353050" y="3022600"/>
              <a:ext cx="95250" cy="61198"/>
            </a:xfrm>
            <a:custGeom>
              <a:rect b="b" l="l" r="r" t="t"/>
              <a:pathLst>
                <a:path extrusionOk="0" h="514" w="800">
                  <a:moveTo>
                    <a:pt x="654" y="221"/>
                  </a:moveTo>
                  <a:cubicBezTo>
                    <a:pt x="621" y="221"/>
                    <a:pt x="621" y="221"/>
                    <a:pt x="621" y="221"/>
                  </a:cubicBezTo>
                  <a:cubicBezTo>
                    <a:pt x="604" y="97"/>
                    <a:pt x="497" y="0"/>
                    <a:pt x="368" y="0"/>
                  </a:cubicBezTo>
                  <a:cubicBezTo>
                    <a:pt x="237" y="0"/>
                    <a:pt x="129" y="99"/>
                    <a:pt x="114" y="225"/>
                  </a:cubicBezTo>
                  <a:cubicBezTo>
                    <a:pt x="49" y="240"/>
                    <a:pt x="0" y="298"/>
                    <a:pt x="0" y="368"/>
                  </a:cubicBezTo>
                  <a:cubicBezTo>
                    <a:pt x="0" y="448"/>
                    <a:pt x="66" y="514"/>
                    <a:pt x="147" y="514"/>
                  </a:cubicBezTo>
                  <a:cubicBezTo>
                    <a:pt x="654" y="514"/>
                    <a:pt x="654" y="514"/>
                    <a:pt x="654" y="514"/>
                  </a:cubicBezTo>
                  <a:cubicBezTo>
                    <a:pt x="735" y="514"/>
                    <a:pt x="800" y="448"/>
                    <a:pt x="800" y="368"/>
                  </a:cubicBezTo>
                  <a:cubicBezTo>
                    <a:pt x="800" y="287"/>
                    <a:pt x="735" y="221"/>
                    <a:pt x="654" y="221"/>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5" name="Google Shape;2215;p50"/>
            <p:cNvSpPr/>
            <p:nvPr/>
          </p:nvSpPr>
          <p:spPr>
            <a:xfrm>
              <a:off x="5376863" y="3103563"/>
              <a:ext cx="12859" cy="20360"/>
            </a:xfrm>
            <a:custGeom>
              <a:rect b="b" l="l" r="r" t="t"/>
              <a:pathLst>
                <a:path extrusionOk="0" h="171" w="108">
                  <a:moveTo>
                    <a:pt x="0" y="171"/>
                  </a:moveTo>
                  <a:cubicBezTo>
                    <a:pt x="0" y="157"/>
                    <a:pt x="0" y="157"/>
                    <a:pt x="0" y="157"/>
                  </a:cubicBezTo>
                  <a:cubicBezTo>
                    <a:pt x="18" y="140"/>
                    <a:pt x="18" y="140"/>
                    <a:pt x="18" y="140"/>
                  </a:cubicBezTo>
                  <a:cubicBezTo>
                    <a:pt x="61" y="99"/>
                    <a:pt x="80" y="77"/>
                    <a:pt x="81" y="52"/>
                  </a:cubicBezTo>
                  <a:cubicBezTo>
                    <a:pt x="81" y="35"/>
                    <a:pt x="72" y="19"/>
                    <a:pt x="47" y="19"/>
                  </a:cubicBezTo>
                  <a:cubicBezTo>
                    <a:pt x="32" y="19"/>
                    <a:pt x="19" y="27"/>
                    <a:pt x="12" y="33"/>
                  </a:cubicBezTo>
                  <a:cubicBezTo>
                    <a:pt x="4" y="17"/>
                    <a:pt x="4" y="17"/>
                    <a:pt x="4" y="17"/>
                  </a:cubicBezTo>
                  <a:cubicBezTo>
                    <a:pt x="16" y="7"/>
                    <a:pt x="33" y="0"/>
                    <a:pt x="52" y="0"/>
                  </a:cubicBezTo>
                  <a:cubicBezTo>
                    <a:pt x="88" y="0"/>
                    <a:pt x="103" y="25"/>
                    <a:pt x="103" y="49"/>
                  </a:cubicBezTo>
                  <a:cubicBezTo>
                    <a:pt x="103" y="80"/>
                    <a:pt x="81" y="105"/>
                    <a:pt x="46" y="139"/>
                  </a:cubicBezTo>
                  <a:cubicBezTo>
                    <a:pt x="32" y="152"/>
                    <a:pt x="32" y="152"/>
                    <a:pt x="32" y="152"/>
                  </a:cubicBezTo>
                  <a:cubicBezTo>
                    <a:pt x="32" y="152"/>
                    <a:pt x="32" y="152"/>
                    <a:pt x="32" y="152"/>
                  </a:cubicBezTo>
                  <a:cubicBezTo>
                    <a:pt x="108" y="152"/>
                    <a:pt x="108" y="152"/>
                    <a:pt x="108" y="152"/>
                  </a:cubicBezTo>
                  <a:cubicBezTo>
                    <a:pt x="108" y="171"/>
                    <a:pt x="108" y="171"/>
                    <a:pt x="108" y="171"/>
                  </a:cubicBezTo>
                  <a:lnTo>
                    <a:pt x="0" y="17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6" name="Google Shape;2216;p50"/>
            <p:cNvSpPr/>
            <p:nvPr/>
          </p:nvSpPr>
          <p:spPr>
            <a:xfrm>
              <a:off x="5392738" y="3103563"/>
              <a:ext cx="11113" cy="20638"/>
            </a:xfrm>
            <a:custGeom>
              <a:rect b="b" l="l" r="r" t="t"/>
              <a:pathLst>
                <a:path extrusionOk="0" h="13" w="7">
                  <a:moveTo>
                    <a:pt x="7" y="0"/>
                  </a:moveTo>
                  <a:lnTo>
                    <a:pt x="7" y="2"/>
                  </a:lnTo>
                  <a:lnTo>
                    <a:pt x="2" y="13"/>
                  </a:lnTo>
                  <a:lnTo>
                    <a:pt x="0" y="13"/>
                  </a:lnTo>
                  <a:lnTo>
                    <a:pt x="6" y="2"/>
                  </a:lnTo>
                  <a:lnTo>
                    <a:pt x="6" y="2"/>
                  </a:lnTo>
                  <a:lnTo>
                    <a:pt x="0" y="2"/>
                  </a:lnTo>
                  <a:lnTo>
                    <a:pt x="0" y="0"/>
                  </a:lnTo>
                  <a:lnTo>
                    <a:pt x="7"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7" name="Google Shape;2217;p50"/>
            <p:cNvSpPr/>
            <p:nvPr/>
          </p:nvSpPr>
          <p:spPr>
            <a:xfrm>
              <a:off x="5407025" y="3101975"/>
              <a:ext cx="11073" cy="12795"/>
            </a:xfrm>
            <a:custGeom>
              <a:rect b="b" l="l" r="r" t="t"/>
              <a:pathLst>
                <a:path extrusionOk="0" h="104" w="93">
                  <a:moveTo>
                    <a:pt x="93" y="51"/>
                  </a:moveTo>
                  <a:cubicBezTo>
                    <a:pt x="93" y="86"/>
                    <a:pt x="72" y="104"/>
                    <a:pt x="46" y="104"/>
                  </a:cubicBezTo>
                  <a:cubicBezTo>
                    <a:pt x="19" y="104"/>
                    <a:pt x="0" y="84"/>
                    <a:pt x="0" y="53"/>
                  </a:cubicBezTo>
                  <a:cubicBezTo>
                    <a:pt x="0" y="21"/>
                    <a:pt x="20" y="0"/>
                    <a:pt x="48" y="0"/>
                  </a:cubicBezTo>
                  <a:cubicBezTo>
                    <a:pt x="75" y="0"/>
                    <a:pt x="93" y="21"/>
                    <a:pt x="93" y="51"/>
                  </a:cubicBezTo>
                  <a:close/>
                  <a:moveTo>
                    <a:pt x="14" y="53"/>
                  </a:moveTo>
                  <a:cubicBezTo>
                    <a:pt x="14" y="74"/>
                    <a:pt x="26" y="94"/>
                    <a:pt x="47" y="94"/>
                  </a:cubicBezTo>
                  <a:cubicBezTo>
                    <a:pt x="68" y="94"/>
                    <a:pt x="79" y="75"/>
                    <a:pt x="79" y="52"/>
                  </a:cubicBezTo>
                  <a:cubicBezTo>
                    <a:pt x="79" y="31"/>
                    <a:pt x="69" y="10"/>
                    <a:pt x="47" y="10"/>
                  </a:cubicBezTo>
                  <a:cubicBezTo>
                    <a:pt x="25" y="10"/>
                    <a:pt x="14" y="30"/>
                    <a:pt x="14" y="53"/>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8" name="Google Shape;2218;p50"/>
            <p:cNvSpPr/>
            <p:nvPr/>
          </p:nvSpPr>
          <p:spPr>
            <a:xfrm>
              <a:off x="5516563" y="3022600"/>
              <a:ext cx="95250" cy="61198"/>
            </a:xfrm>
            <a:custGeom>
              <a:rect b="b" l="l" r="r" t="t"/>
              <a:pathLst>
                <a:path extrusionOk="0" h="514" w="800">
                  <a:moveTo>
                    <a:pt x="654" y="221"/>
                  </a:moveTo>
                  <a:cubicBezTo>
                    <a:pt x="620" y="221"/>
                    <a:pt x="620" y="221"/>
                    <a:pt x="620" y="221"/>
                  </a:cubicBezTo>
                  <a:cubicBezTo>
                    <a:pt x="604" y="97"/>
                    <a:pt x="497" y="0"/>
                    <a:pt x="368" y="0"/>
                  </a:cubicBezTo>
                  <a:cubicBezTo>
                    <a:pt x="237" y="0"/>
                    <a:pt x="129" y="99"/>
                    <a:pt x="114" y="225"/>
                  </a:cubicBezTo>
                  <a:cubicBezTo>
                    <a:pt x="49" y="240"/>
                    <a:pt x="0" y="298"/>
                    <a:pt x="0" y="368"/>
                  </a:cubicBezTo>
                  <a:cubicBezTo>
                    <a:pt x="0" y="448"/>
                    <a:pt x="66" y="514"/>
                    <a:pt x="147" y="514"/>
                  </a:cubicBezTo>
                  <a:cubicBezTo>
                    <a:pt x="654" y="514"/>
                    <a:pt x="654" y="514"/>
                    <a:pt x="654" y="514"/>
                  </a:cubicBezTo>
                  <a:cubicBezTo>
                    <a:pt x="734" y="514"/>
                    <a:pt x="800" y="448"/>
                    <a:pt x="800" y="368"/>
                  </a:cubicBezTo>
                  <a:cubicBezTo>
                    <a:pt x="800" y="287"/>
                    <a:pt x="734" y="221"/>
                    <a:pt x="654" y="221"/>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9" name="Google Shape;2219;p50"/>
            <p:cNvSpPr/>
            <p:nvPr/>
          </p:nvSpPr>
          <p:spPr>
            <a:xfrm>
              <a:off x="5540375" y="3103563"/>
              <a:ext cx="12740" cy="20360"/>
            </a:xfrm>
            <a:custGeom>
              <a:rect b="b" l="l" r="r" t="t"/>
              <a:pathLst>
                <a:path extrusionOk="0" h="171" w="107">
                  <a:moveTo>
                    <a:pt x="0" y="171"/>
                  </a:moveTo>
                  <a:cubicBezTo>
                    <a:pt x="0" y="157"/>
                    <a:pt x="0" y="157"/>
                    <a:pt x="0" y="157"/>
                  </a:cubicBezTo>
                  <a:cubicBezTo>
                    <a:pt x="18" y="140"/>
                    <a:pt x="18" y="140"/>
                    <a:pt x="18" y="140"/>
                  </a:cubicBezTo>
                  <a:cubicBezTo>
                    <a:pt x="61" y="99"/>
                    <a:pt x="80" y="77"/>
                    <a:pt x="80" y="52"/>
                  </a:cubicBezTo>
                  <a:cubicBezTo>
                    <a:pt x="80" y="35"/>
                    <a:pt x="72" y="19"/>
                    <a:pt x="47" y="19"/>
                  </a:cubicBezTo>
                  <a:cubicBezTo>
                    <a:pt x="32" y="19"/>
                    <a:pt x="19" y="27"/>
                    <a:pt x="11" y="33"/>
                  </a:cubicBezTo>
                  <a:cubicBezTo>
                    <a:pt x="4" y="17"/>
                    <a:pt x="4" y="17"/>
                    <a:pt x="4" y="17"/>
                  </a:cubicBezTo>
                  <a:cubicBezTo>
                    <a:pt x="16" y="7"/>
                    <a:pt x="32" y="0"/>
                    <a:pt x="52" y="0"/>
                  </a:cubicBezTo>
                  <a:cubicBezTo>
                    <a:pt x="88" y="0"/>
                    <a:pt x="103" y="25"/>
                    <a:pt x="103" y="49"/>
                  </a:cubicBezTo>
                  <a:cubicBezTo>
                    <a:pt x="103" y="80"/>
                    <a:pt x="81" y="105"/>
                    <a:pt x="45" y="139"/>
                  </a:cubicBezTo>
                  <a:cubicBezTo>
                    <a:pt x="32" y="152"/>
                    <a:pt x="32" y="152"/>
                    <a:pt x="32" y="152"/>
                  </a:cubicBezTo>
                  <a:cubicBezTo>
                    <a:pt x="32" y="152"/>
                    <a:pt x="32" y="152"/>
                    <a:pt x="32" y="152"/>
                  </a:cubicBezTo>
                  <a:cubicBezTo>
                    <a:pt x="107" y="152"/>
                    <a:pt x="107" y="152"/>
                    <a:pt x="107" y="152"/>
                  </a:cubicBezTo>
                  <a:cubicBezTo>
                    <a:pt x="107" y="171"/>
                    <a:pt x="107" y="171"/>
                    <a:pt x="107" y="171"/>
                  </a:cubicBezTo>
                  <a:lnTo>
                    <a:pt x="0" y="17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0" name="Google Shape;2220;p50"/>
            <p:cNvSpPr/>
            <p:nvPr/>
          </p:nvSpPr>
          <p:spPr>
            <a:xfrm>
              <a:off x="5556250" y="3103563"/>
              <a:ext cx="12557" cy="20717"/>
            </a:xfrm>
            <a:custGeom>
              <a:rect b="b" l="l" r="r" t="t"/>
              <a:pathLst>
                <a:path extrusionOk="0" h="174" w="113">
                  <a:moveTo>
                    <a:pt x="0" y="128"/>
                  </a:moveTo>
                  <a:cubicBezTo>
                    <a:pt x="0" y="107"/>
                    <a:pt x="12" y="92"/>
                    <a:pt x="33" y="83"/>
                  </a:cubicBezTo>
                  <a:cubicBezTo>
                    <a:pt x="33" y="82"/>
                    <a:pt x="33" y="82"/>
                    <a:pt x="33" y="82"/>
                  </a:cubicBezTo>
                  <a:cubicBezTo>
                    <a:pt x="14" y="74"/>
                    <a:pt x="6" y="59"/>
                    <a:pt x="6" y="45"/>
                  </a:cubicBezTo>
                  <a:cubicBezTo>
                    <a:pt x="6" y="18"/>
                    <a:pt x="29" y="0"/>
                    <a:pt x="58" y="0"/>
                  </a:cubicBezTo>
                  <a:cubicBezTo>
                    <a:pt x="91" y="0"/>
                    <a:pt x="107" y="20"/>
                    <a:pt x="107" y="41"/>
                  </a:cubicBezTo>
                  <a:cubicBezTo>
                    <a:pt x="107" y="56"/>
                    <a:pt x="100" y="71"/>
                    <a:pt x="79" y="81"/>
                  </a:cubicBezTo>
                  <a:cubicBezTo>
                    <a:pt x="79" y="81"/>
                    <a:pt x="79" y="81"/>
                    <a:pt x="79" y="81"/>
                  </a:cubicBezTo>
                  <a:cubicBezTo>
                    <a:pt x="100" y="90"/>
                    <a:pt x="113" y="104"/>
                    <a:pt x="113" y="125"/>
                  </a:cubicBezTo>
                  <a:cubicBezTo>
                    <a:pt x="113" y="154"/>
                    <a:pt x="88" y="174"/>
                    <a:pt x="56" y="174"/>
                  </a:cubicBezTo>
                  <a:cubicBezTo>
                    <a:pt x="21" y="174"/>
                    <a:pt x="0" y="153"/>
                    <a:pt x="0" y="128"/>
                  </a:cubicBezTo>
                  <a:close/>
                  <a:moveTo>
                    <a:pt x="90" y="127"/>
                  </a:moveTo>
                  <a:cubicBezTo>
                    <a:pt x="90" y="107"/>
                    <a:pt x="76" y="97"/>
                    <a:pt x="53" y="90"/>
                  </a:cubicBezTo>
                  <a:cubicBezTo>
                    <a:pt x="34" y="96"/>
                    <a:pt x="23" y="109"/>
                    <a:pt x="23" y="125"/>
                  </a:cubicBezTo>
                  <a:cubicBezTo>
                    <a:pt x="22" y="142"/>
                    <a:pt x="35" y="157"/>
                    <a:pt x="57" y="157"/>
                  </a:cubicBezTo>
                  <a:cubicBezTo>
                    <a:pt x="77" y="157"/>
                    <a:pt x="90" y="145"/>
                    <a:pt x="90" y="127"/>
                  </a:cubicBezTo>
                  <a:close/>
                  <a:moveTo>
                    <a:pt x="28" y="43"/>
                  </a:moveTo>
                  <a:cubicBezTo>
                    <a:pt x="28" y="60"/>
                    <a:pt x="40" y="69"/>
                    <a:pt x="60" y="74"/>
                  </a:cubicBezTo>
                  <a:cubicBezTo>
                    <a:pt x="74" y="69"/>
                    <a:pt x="85" y="59"/>
                    <a:pt x="85" y="44"/>
                  </a:cubicBezTo>
                  <a:cubicBezTo>
                    <a:pt x="85" y="30"/>
                    <a:pt x="77" y="16"/>
                    <a:pt x="57" y="16"/>
                  </a:cubicBezTo>
                  <a:cubicBezTo>
                    <a:pt x="38" y="16"/>
                    <a:pt x="28" y="29"/>
                    <a:pt x="28" y="43"/>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1" name="Google Shape;2221;p50"/>
            <p:cNvSpPr/>
            <p:nvPr/>
          </p:nvSpPr>
          <p:spPr>
            <a:xfrm>
              <a:off x="5570538" y="3101975"/>
              <a:ext cx="11073" cy="12795"/>
            </a:xfrm>
            <a:custGeom>
              <a:rect b="b" l="l" r="r" t="t"/>
              <a:pathLst>
                <a:path extrusionOk="0" h="104" w="93">
                  <a:moveTo>
                    <a:pt x="93" y="51"/>
                  </a:moveTo>
                  <a:cubicBezTo>
                    <a:pt x="93" y="86"/>
                    <a:pt x="72" y="104"/>
                    <a:pt x="46" y="104"/>
                  </a:cubicBezTo>
                  <a:cubicBezTo>
                    <a:pt x="19" y="104"/>
                    <a:pt x="0" y="84"/>
                    <a:pt x="0" y="53"/>
                  </a:cubicBezTo>
                  <a:cubicBezTo>
                    <a:pt x="0" y="21"/>
                    <a:pt x="20" y="0"/>
                    <a:pt x="47" y="0"/>
                  </a:cubicBezTo>
                  <a:cubicBezTo>
                    <a:pt x="75" y="0"/>
                    <a:pt x="93" y="21"/>
                    <a:pt x="93" y="51"/>
                  </a:cubicBezTo>
                  <a:close/>
                  <a:moveTo>
                    <a:pt x="14" y="53"/>
                  </a:moveTo>
                  <a:cubicBezTo>
                    <a:pt x="14" y="74"/>
                    <a:pt x="26" y="94"/>
                    <a:pt x="47" y="94"/>
                  </a:cubicBezTo>
                  <a:cubicBezTo>
                    <a:pt x="67" y="94"/>
                    <a:pt x="79" y="75"/>
                    <a:pt x="79" y="52"/>
                  </a:cubicBezTo>
                  <a:cubicBezTo>
                    <a:pt x="79" y="31"/>
                    <a:pt x="68" y="10"/>
                    <a:pt x="47" y="10"/>
                  </a:cubicBezTo>
                  <a:cubicBezTo>
                    <a:pt x="25" y="10"/>
                    <a:pt x="14" y="30"/>
                    <a:pt x="14" y="53"/>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2" name="Google Shape;2222;p50"/>
            <p:cNvSpPr/>
            <p:nvPr/>
          </p:nvSpPr>
          <p:spPr>
            <a:xfrm>
              <a:off x="5030788" y="2941638"/>
              <a:ext cx="25321" cy="41672"/>
            </a:xfrm>
            <a:custGeom>
              <a:rect b="b" l="l" r="r" t="t"/>
              <a:pathLst>
                <a:path extrusionOk="0" h="350" w="220">
                  <a:moveTo>
                    <a:pt x="0" y="350"/>
                  </a:moveTo>
                  <a:cubicBezTo>
                    <a:pt x="0" y="321"/>
                    <a:pt x="0" y="321"/>
                    <a:pt x="0" y="321"/>
                  </a:cubicBezTo>
                  <a:cubicBezTo>
                    <a:pt x="37" y="286"/>
                    <a:pt x="37" y="286"/>
                    <a:pt x="37" y="286"/>
                  </a:cubicBezTo>
                  <a:cubicBezTo>
                    <a:pt x="125" y="202"/>
                    <a:pt x="165" y="158"/>
                    <a:pt x="165" y="106"/>
                  </a:cubicBezTo>
                  <a:cubicBezTo>
                    <a:pt x="165" y="71"/>
                    <a:pt x="148" y="38"/>
                    <a:pt x="97" y="38"/>
                  </a:cubicBezTo>
                  <a:cubicBezTo>
                    <a:pt x="66" y="38"/>
                    <a:pt x="40" y="54"/>
                    <a:pt x="24" y="68"/>
                  </a:cubicBezTo>
                  <a:cubicBezTo>
                    <a:pt x="9" y="35"/>
                    <a:pt x="9" y="35"/>
                    <a:pt x="9" y="35"/>
                  </a:cubicBezTo>
                  <a:cubicBezTo>
                    <a:pt x="33" y="15"/>
                    <a:pt x="67" y="0"/>
                    <a:pt x="106" y="0"/>
                  </a:cubicBezTo>
                  <a:cubicBezTo>
                    <a:pt x="181" y="0"/>
                    <a:pt x="212" y="51"/>
                    <a:pt x="212" y="100"/>
                  </a:cubicBezTo>
                  <a:cubicBezTo>
                    <a:pt x="212" y="163"/>
                    <a:pt x="166" y="215"/>
                    <a:pt x="93" y="285"/>
                  </a:cubicBezTo>
                  <a:cubicBezTo>
                    <a:pt x="66" y="310"/>
                    <a:pt x="66" y="310"/>
                    <a:pt x="66" y="310"/>
                  </a:cubicBezTo>
                  <a:cubicBezTo>
                    <a:pt x="66" y="311"/>
                    <a:pt x="66" y="311"/>
                    <a:pt x="66" y="311"/>
                  </a:cubicBezTo>
                  <a:cubicBezTo>
                    <a:pt x="220" y="311"/>
                    <a:pt x="220" y="311"/>
                    <a:pt x="220" y="311"/>
                  </a:cubicBezTo>
                  <a:cubicBezTo>
                    <a:pt x="220" y="350"/>
                    <a:pt x="220" y="350"/>
                    <a:pt x="220" y="350"/>
                  </a:cubicBezTo>
                  <a:lnTo>
                    <a:pt x="0" y="35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3" name="Google Shape;2223;p50"/>
            <p:cNvSpPr/>
            <p:nvPr/>
          </p:nvSpPr>
          <p:spPr>
            <a:xfrm>
              <a:off x="5062538" y="2943225"/>
              <a:ext cx="23781" cy="41672"/>
            </a:xfrm>
            <a:custGeom>
              <a:rect b="b" l="l" r="r" t="t"/>
              <a:pathLst>
                <a:path extrusionOk="0" h="350" w="214">
                  <a:moveTo>
                    <a:pt x="207" y="39"/>
                  </a:moveTo>
                  <a:cubicBezTo>
                    <a:pt x="76" y="39"/>
                    <a:pt x="76" y="39"/>
                    <a:pt x="76" y="39"/>
                  </a:cubicBezTo>
                  <a:cubicBezTo>
                    <a:pt x="62" y="127"/>
                    <a:pt x="62" y="127"/>
                    <a:pt x="62" y="127"/>
                  </a:cubicBezTo>
                  <a:cubicBezTo>
                    <a:pt x="70" y="126"/>
                    <a:pt x="78" y="125"/>
                    <a:pt x="90" y="125"/>
                  </a:cubicBezTo>
                  <a:cubicBezTo>
                    <a:pt x="117" y="125"/>
                    <a:pt x="143" y="131"/>
                    <a:pt x="165" y="144"/>
                  </a:cubicBezTo>
                  <a:cubicBezTo>
                    <a:pt x="192" y="159"/>
                    <a:pt x="214" y="189"/>
                    <a:pt x="214" y="232"/>
                  </a:cubicBezTo>
                  <a:cubicBezTo>
                    <a:pt x="214" y="300"/>
                    <a:pt x="160" y="350"/>
                    <a:pt x="86" y="350"/>
                  </a:cubicBezTo>
                  <a:cubicBezTo>
                    <a:pt x="48" y="350"/>
                    <a:pt x="16" y="339"/>
                    <a:pt x="0" y="329"/>
                  </a:cubicBezTo>
                  <a:cubicBezTo>
                    <a:pt x="12" y="293"/>
                    <a:pt x="12" y="293"/>
                    <a:pt x="12" y="293"/>
                  </a:cubicBezTo>
                  <a:cubicBezTo>
                    <a:pt x="26" y="302"/>
                    <a:pt x="54" y="312"/>
                    <a:pt x="85" y="312"/>
                  </a:cubicBezTo>
                  <a:cubicBezTo>
                    <a:pt x="129" y="312"/>
                    <a:pt x="167" y="284"/>
                    <a:pt x="167" y="238"/>
                  </a:cubicBezTo>
                  <a:cubicBezTo>
                    <a:pt x="166" y="193"/>
                    <a:pt x="137" y="161"/>
                    <a:pt x="68" y="161"/>
                  </a:cubicBezTo>
                  <a:cubicBezTo>
                    <a:pt x="48" y="161"/>
                    <a:pt x="33" y="163"/>
                    <a:pt x="20" y="165"/>
                  </a:cubicBezTo>
                  <a:cubicBezTo>
                    <a:pt x="42" y="0"/>
                    <a:pt x="42" y="0"/>
                    <a:pt x="42" y="0"/>
                  </a:cubicBezTo>
                  <a:cubicBezTo>
                    <a:pt x="207" y="0"/>
                    <a:pt x="207" y="0"/>
                    <a:pt x="207" y="0"/>
                  </a:cubicBezTo>
                  <a:lnTo>
                    <a:pt x="207" y="3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4" name="Google Shape;2224;p50"/>
            <p:cNvSpPr/>
            <p:nvPr/>
          </p:nvSpPr>
          <p:spPr>
            <a:xfrm>
              <a:off x="5092700" y="2938463"/>
              <a:ext cx="21868" cy="23892"/>
            </a:xfrm>
            <a:custGeom>
              <a:rect b="b" l="l" r="r" t="t"/>
              <a:pathLst>
                <a:path extrusionOk="0" h="215" w="190">
                  <a:moveTo>
                    <a:pt x="190" y="105"/>
                  </a:moveTo>
                  <a:cubicBezTo>
                    <a:pt x="190" y="177"/>
                    <a:pt x="146" y="215"/>
                    <a:pt x="93" y="215"/>
                  </a:cubicBezTo>
                  <a:cubicBezTo>
                    <a:pt x="38" y="215"/>
                    <a:pt x="0" y="172"/>
                    <a:pt x="0" y="109"/>
                  </a:cubicBezTo>
                  <a:cubicBezTo>
                    <a:pt x="0" y="43"/>
                    <a:pt x="41" y="0"/>
                    <a:pt x="96" y="0"/>
                  </a:cubicBezTo>
                  <a:cubicBezTo>
                    <a:pt x="153" y="0"/>
                    <a:pt x="190" y="43"/>
                    <a:pt x="190" y="105"/>
                  </a:cubicBezTo>
                  <a:close/>
                  <a:moveTo>
                    <a:pt x="28" y="109"/>
                  </a:moveTo>
                  <a:cubicBezTo>
                    <a:pt x="28" y="153"/>
                    <a:pt x="53" y="193"/>
                    <a:pt x="95" y="193"/>
                  </a:cubicBezTo>
                  <a:cubicBezTo>
                    <a:pt x="138" y="193"/>
                    <a:pt x="162" y="154"/>
                    <a:pt x="162" y="106"/>
                  </a:cubicBezTo>
                  <a:cubicBezTo>
                    <a:pt x="162" y="65"/>
                    <a:pt x="140" y="22"/>
                    <a:pt x="95" y="22"/>
                  </a:cubicBezTo>
                  <a:cubicBezTo>
                    <a:pt x="51" y="22"/>
                    <a:pt x="28" y="63"/>
                    <a:pt x="28" y="109"/>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5" name="Google Shape;2225;p50"/>
            <p:cNvSpPr/>
            <p:nvPr/>
          </p:nvSpPr>
          <p:spPr>
            <a:xfrm>
              <a:off x="5029200" y="2897188"/>
              <a:ext cx="11113" cy="20638"/>
            </a:xfrm>
            <a:custGeom>
              <a:rect b="b" l="l" r="r" t="t"/>
              <a:pathLst>
                <a:path extrusionOk="0" h="13" w="7">
                  <a:moveTo>
                    <a:pt x="0" y="0"/>
                  </a:moveTo>
                  <a:lnTo>
                    <a:pt x="2" y="0"/>
                  </a:lnTo>
                  <a:lnTo>
                    <a:pt x="2" y="11"/>
                  </a:lnTo>
                  <a:lnTo>
                    <a:pt x="7" y="11"/>
                  </a:lnTo>
                  <a:lnTo>
                    <a:pt x="7" y="13"/>
                  </a:lnTo>
                  <a:lnTo>
                    <a:pt x="0" y="13"/>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6" name="Google Shape;2226;p50"/>
            <p:cNvSpPr/>
            <p:nvPr/>
          </p:nvSpPr>
          <p:spPr>
            <a:xfrm>
              <a:off x="5041900" y="2901950"/>
              <a:ext cx="14395" cy="15875"/>
            </a:xfrm>
            <a:custGeom>
              <a:rect b="b" l="l" r="r" t="t"/>
              <a:pathLst>
                <a:path extrusionOk="0" h="125" w="117">
                  <a:moveTo>
                    <a:pt x="117" y="62"/>
                  </a:moveTo>
                  <a:cubicBezTo>
                    <a:pt x="117" y="106"/>
                    <a:pt x="87" y="125"/>
                    <a:pt x="58" y="125"/>
                  </a:cubicBezTo>
                  <a:cubicBezTo>
                    <a:pt x="25" y="125"/>
                    <a:pt x="0" y="102"/>
                    <a:pt x="0" y="64"/>
                  </a:cubicBezTo>
                  <a:cubicBezTo>
                    <a:pt x="0" y="24"/>
                    <a:pt x="27" y="0"/>
                    <a:pt x="60" y="0"/>
                  </a:cubicBezTo>
                  <a:cubicBezTo>
                    <a:pt x="94" y="0"/>
                    <a:pt x="117" y="25"/>
                    <a:pt x="117" y="62"/>
                  </a:cubicBezTo>
                  <a:close/>
                  <a:moveTo>
                    <a:pt x="22" y="63"/>
                  </a:moveTo>
                  <a:cubicBezTo>
                    <a:pt x="22" y="89"/>
                    <a:pt x="37" y="109"/>
                    <a:pt x="59" y="109"/>
                  </a:cubicBezTo>
                  <a:cubicBezTo>
                    <a:pt x="79" y="109"/>
                    <a:pt x="95" y="90"/>
                    <a:pt x="95" y="63"/>
                  </a:cubicBezTo>
                  <a:cubicBezTo>
                    <a:pt x="95" y="42"/>
                    <a:pt x="85" y="16"/>
                    <a:pt x="59" y="16"/>
                  </a:cubicBezTo>
                  <a:cubicBezTo>
                    <a:pt x="33" y="16"/>
                    <a:pt x="22" y="40"/>
                    <a:pt x="22" y="63"/>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7" name="Google Shape;2227;p50"/>
            <p:cNvSpPr/>
            <p:nvPr/>
          </p:nvSpPr>
          <p:spPr>
            <a:xfrm>
              <a:off x="5059363" y="2901950"/>
              <a:ext cx="6429" cy="16109"/>
            </a:xfrm>
            <a:custGeom>
              <a:rect b="b" l="l" r="r" t="t"/>
              <a:pathLst>
                <a:path extrusionOk="0" h="123" w="60">
                  <a:moveTo>
                    <a:pt x="1" y="40"/>
                  </a:moveTo>
                  <a:cubicBezTo>
                    <a:pt x="1" y="26"/>
                    <a:pt x="1" y="14"/>
                    <a:pt x="0" y="3"/>
                  </a:cubicBezTo>
                  <a:cubicBezTo>
                    <a:pt x="19" y="3"/>
                    <a:pt x="19" y="3"/>
                    <a:pt x="19" y="3"/>
                  </a:cubicBezTo>
                  <a:cubicBezTo>
                    <a:pt x="20" y="26"/>
                    <a:pt x="20" y="26"/>
                    <a:pt x="20" y="26"/>
                  </a:cubicBezTo>
                  <a:cubicBezTo>
                    <a:pt x="21" y="26"/>
                    <a:pt x="21" y="26"/>
                    <a:pt x="21" y="26"/>
                  </a:cubicBezTo>
                  <a:cubicBezTo>
                    <a:pt x="26" y="10"/>
                    <a:pt x="39" y="0"/>
                    <a:pt x="54" y="0"/>
                  </a:cubicBezTo>
                  <a:cubicBezTo>
                    <a:pt x="56" y="0"/>
                    <a:pt x="58" y="0"/>
                    <a:pt x="60" y="1"/>
                  </a:cubicBezTo>
                  <a:cubicBezTo>
                    <a:pt x="60" y="21"/>
                    <a:pt x="60" y="21"/>
                    <a:pt x="60" y="21"/>
                  </a:cubicBezTo>
                  <a:cubicBezTo>
                    <a:pt x="58" y="21"/>
                    <a:pt x="55" y="21"/>
                    <a:pt x="53" y="21"/>
                  </a:cubicBezTo>
                  <a:cubicBezTo>
                    <a:pt x="37" y="21"/>
                    <a:pt x="26" y="32"/>
                    <a:pt x="23" y="49"/>
                  </a:cubicBezTo>
                  <a:cubicBezTo>
                    <a:pt x="23" y="52"/>
                    <a:pt x="22" y="55"/>
                    <a:pt x="22" y="59"/>
                  </a:cubicBezTo>
                  <a:cubicBezTo>
                    <a:pt x="22" y="123"/>
                    <a:pt x="22" y="123"/>
                    <a:pt x="22" y="123"/>
                  </a:cubicBezTo>
                  <a:cubicBezTo>
                    <a:pt x="1" y="123"/>
                    <a:pt x="1" y="123"/>
                    <a:pt x="1" y="123"/>
                  </a:cubicBezTo>
                  <a:lnTo>
                    <a:pt x="1" y="4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8" name="Google Shape;2228;p50"/>
            <p:cNvSpPr/>
            <p:nvPr/>
          </p:nvSpPr>
          <p:spPr>
            <a:xfrm>
              <a:off x="5067300" y="2901950"/>
              <a:ext cx="12502" cy="15875"/>
            </a:xfrm>
            <a:custGeom>
              <a:rect b="b" l="l" r="r" t="t"/>
              <a:pathLst>
                <a:path extrusionOk="0" h="125" w="105">
                  <a:moveTo>
                    <a:pt x="20" y="67"/>
                  </a:moveTo>
                  <a:cubicBezTo>
                    <a:pt x="21" y="96"/>
                    <a:pt x="40" y="108"/>
                    <a:pt x="61" y="108"/>
                  </a:cubicBezTo>
                  <a:cubicBezTo>
                    <a:pt x="77" y="108"/>
                    <a:pt x="86" y="106"/>
                    <a:pt x="95" y="102"/>
                  </a:cubicBezTo>
                  <a:cubicBezTo>
                    <a:pt x="98" y="118"/>
                    <a:pt x="98" y="118"/>
                    <a:pt x="98" y="118"/>
                  </a:cubicBezTo>
                  <a:cubicBezTo>
                    <a:pt x="91" y="121"/>
                    <a:pt x="78" y="125"/>
                    <a:pt x="58" y="125"/>
                  </a:cubicBezTo>
                  <a:cubicBezTo>
                    <a:pt x="22" y="125"/>
                    <a:pt x="0" y="101"/>
                    <a:pt x="0" y="65"/>
                  </a:cubicBezTo>
                  <a:cubicBezTo>
                    <a:pt x="0" y="29"/>
                    <a:pt x="21" y="0"/>
                    <a:pt x="56" y="0"/>
                  </a:cubicBezTo>
                  <a:cubicBezTo>
                    <a:pt x="95" y="0"/>
                    <a:pt x="105" y="35"/>
                    <a:pt x="105" y="57"/>
                  </a:cubicBezTo>
                  <a:cubicBezTo>
                    <a:pt x="105" y="61"/>
                    <a:pt x="105" y="65"/>
                    <a:pt x="105" y="67"/>
                  </a:cubicBezTo>
                  <a:lnTo>
                    <a:pt x="20" y="67"/>
                  </a:lnTo>
                  <a:close/>
                  <a:moveTo>
                    <a:pt x="84" y="51"/>
                  </a:moveTo>
                  <a:cubicBezTo>
                    <a:pt x="84" y="37"/>
                    <a:pt x="79" y="16"/>
                    <a:pt x="54" y="16"/>
                  </a:cubicBezTo>
                  <a:cubicBezTo>
                    <a:pt x="32" y="16"/>
                    <a:pt x="22" y="36"/>
                    <a:pt x="21" y="51"/>
                  </a:cubicBezTo>
                  <a:lnTo>
                    <a:pt x="84" y="5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9" name="Google Shape;2229;p50"/>
            <p:cNvSpPr/>
            <p:nvPr/>
          </p:nvSpPr>
          <p:spPr>
            <a:xfrm>
              <a:off x="5081588" y="2901950"/>
              <a:ext cx="20479" cy="16109"/>
            </a:xfrm>
            <a:custGeom>
              <a:rect b="b" l="l" r="r" t="t"/>
              <a:pathLst>
                <a:path extrusionOk="0" h="123" w="172">
                  <a:moveTo>
                    <a:pt x="1" y="35"/>
                  </a:moveTo>
                  <a:cubicBezTo>
                    <a:pt x="1" y="23"/>
                    <a:pt x="1" y="13"/>
                    <a:pt x="0" y="3"/>
                  </a:cubicBezTo>
                  <a:cubicBezTo>
                    <a:pt x="19" y="3"/>
                    <a:pt x="19" y="3"/>
                    <a:pt x="19" y="3"/>
                  </a:cubicBezTo>
                  <a:cubicBezTo>
                    <a:pt x="20" y="22"/>
                    <a:pt x="20" y="22"/>
                    <a:pt x="20" y="22"/>
                  </a:cubicBezTo>
                  <a:cubicBezTo>
                    <a:pt x="21" y="22"/>
                    <a:pt x="21" y="22"/>
                    <a:pt x="21" y="22"/>
                  </a:cubicBezTo>
                  <a:cubicBezTo>
                    <a:pt x="28" y="11"/>
                    <a:pt x="39" y="0"/>
                    <a:pt x="59" y="0"/>
                  </a:cubicBezTo>
                  <a:cubicBezTo>
                    <a:pt x="75" y="0"/>
                    <a:pt x="87" y="10"/>
                    <a:pt x="93" y="24"/>
                  </a:cubicBezTo>
                  <a:cubicBezTo>
                    <a:pt x="93" y="24"/>
                    <a:pt x="93" y="24"/>
                    <a:pt x="93" y="24"/>
                  </a:cubicBezTo>
                  <a:cubicBezTo>
                    <a:pt x="97" y="17"/>
                    <a:pt x="101" y="12"/>
                    <a:pt x="106" y="9"/>
                  </a:cubicBezTo>
                  <a:cubicBezTo>
                    <a:pt x="114" y="3"/>
                    <a:pt x="121" y="0"/>
                    <a:pt x="133" y="0"/>
                  </a:cubicBezTo>
                  <a:cubicBezTo>
                    <a:pt x="149" y="0"/>
                    <a:pt x="172" y="11"/>
                    <a:pt x="172" y="52"/>
                  </a:cubicBezTo>
                  <a:cubicBezTo>
                    <a:pt x="172" y="123"/>
                    <a:pt x="172" y="123"/>
                    <a:pt x="172" y="123"/>
                  </a:cubicBezTo>
                  <a:cubicBezTo>
                    <a:pt x="151" y="123"/>
                    <a:pt x="151" y="123"/>
                    <a:pt x="151" y="123"/>
                  </a:cubicBezTo>
                  <a:cubicBezTo>
                    <a:pt x="151" y="55"/>
                    <a:pt x="151" y="55"/>
                    <a:pt x="151" y="55"/>
                  </a:cubicBezTo>
                  <a:cubicBezTo>
                    <a:pt x="151" y="32"/>
                    <a:pt x="143" y="18"/>
                    <a:pt x="125" y="18"/>
                  </a:cubicBezTo>
                  <a:cubicBezTo>
                    <a:pt x="113" y="18"/>
                    <a:pt x="103" y="27"/>
                    <a:pt x="99" y="38"/>
                  </a:cubicBezTo>
                  <a:cubicBezTo>
                    <a:pt x="98" y="41"/>
                    <a:pt x="97" y="45"/>
                    <a:pt x="97" y="49"/>
                  </a:cubicBezTo>
                  <a:cubicBezTo>
                    <a:pt x="97" y="123"/>
                    <a:pt x="97" y="123"/>
                    <a:pt x="97" y="123"/>
                  </a:cubicBezTo>
                  <a:cubicBezTo>
                    <a:pt x="76" y="123"/>
                    <a:pt x="76" y="123"/>
                    <a:pt x="76" y="123"/>
                  </a:cubicBezTo>
                  <a:cubicBezTo>
                    <a:pt x="76" y="51"/>
                    <a:pt x="76" y="51"/>
                    <a:pt x="76" y="51"/>
                  </a:cubicBezTo>
                  <a:cubicBezTo>
                    <a:pt x="76" y="32"/>
                    <a:pt x="68" y="18"/>
                    <a:pt x="51" y="18"/>
                  </a:cubicBezTo>
                  <a:cubicBezTo>
                    <a:pt x="38" y="18"/>
                    <a:pt x="28" y="29"/>
                    <a:pt x="24" y="40"/>
                  </a:cubicBezTo>
                  <a:cubicBezTo>
                    <a:pt x="23" y="43"/>
                    <a:pt x="22" y="47"/>
                    <a:pt x="22" y="50"/>
                  </a:cubicBezTo>
                  <a:cubicBezTo>
                    <a:pt x="22" y="123"/>
                    <a:pt x="22" y="123"/>
                    <a:pt x="22" y="123"/>
                  </a:cubicBezTo>
                  <a:cubicBezTo>
                    <a:pt x="1" y="123"/>
                    <a:pt x="1" y="123"/>
                    <a:pt x="1" y="123"/>
                  </a:cubicBezTo>
                  <a:lnTo>
                    <a:pt x="1" y="3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0" name="Google Shape;2230;p50"/>
            <p:cNvSpPr/>
            <p:nvPr/>
          </p:nvSpPr>
          <p:spPr>
            <a:xfrm>
              <a:off x="5416550" y="2963863"/>
              <a:ext cx="11113" cy="19050"/>
            </a:xfrm>
            <a:custGeom>
              <a:rect b="b" l="l" r="r" t="t"/>
              <a:pathLst>
                <a:path extrusionOk="0" h="12" w="7">
                  <a:moveTo>
                    <a:pt x="0" y="0"/>
                  </a:moveTo>
                  <a:lnTo>
                    <a:pt x="2" y="0"/>
                  </a:lnTo>
                  <a:lnTo>
                    <a:pt x="2" y="11"/>
                  </a:lnTo>
                  <a:lnTo>
                    <a:pt x="7" y="11"/>
                  </a:lnTo>
                  <a:lnTo>
                    <a:pt x="7" y="12"/>
                  </a:lnTo>
                  <a:lnTo>
                    <a:pt x="0" y="12"/>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1" name="Google Shape;2231;p50"/>
            <p:cNvSpPr/>
            <p:nvPr/>
          </p:nvSpPr>
          <p:spPr>
            <a:xfrm>
              <a:off x="5429250" y="2968625"/>
              <a:ext cx="14395" cy="15875"/>
            </a:xfrm>
            <a:custGeom>
              <a:rect b="b" l="l" r="r" t="t"/>
              <a:pathLst>
                <a:path extrusionOk="0" h="125" w="117">
                  <a:moveTo>
                    <a:pt x="117" y="61"/>
                  </a:moveTo>
                  <a:cubicBezTo>
                    <a:pt x="117" y="105"/>
                    <a:pt x="86" y="125"/>
                    <a:pt x="57" y="125"/>
                  </a:cubicBezTo>
                  <a:cubicBezTo>
                    <a:pt x="25" y="125"/>
                    <a:pt x="0" y="101"/>
                    <a:pt x="0" y="63"/>
                  </a:cubicBezTo>
                  <a:cubicBezTo>
                    <a:pt x="0" y="23"/>
                    <a:pt x="26" y="0"/>
                    <a:pt x="59" y="0"/>
                  </a:cubicBezTo>
                  <a:cubicBezTo>
                    <a:pt x="93" y="0"/>
                    <a:pt x="117" y="25"/>
                    <a:pt x="117" y="61"/>
                  </a:cubicBezTo>
                  <a:close/>
                  <a:moveTo>
                    <a:pt x="22" y="62"/>
                  </a:moveTo>
                  <a:cubicBezTo>
                    <a:pt x="22" y="89"/>
                    <a:pt x="37" y="108"/>
                    <a:pt x="58" y="108"/>
                  </a:cubicBezTo>
                  <a:cubicBezTo>
                    <a:pt x="79" y="108"/>
                    <a:pt x="94" y="89"/>
                    <a:pt x="94" y="62"/>
                  </a:cubicBezTo>
                  <a:cubicBezTo>
                    <a:pt x="94" y="42"/>
                    <a:pt x="84" y="16"/>
                    <a:pt x="58" y="16"/>
                  </a:cubicBezTo>
                  <a:cubicBezTo>
                    <a:pt x="33" y="16"/>
                    <a:pt x="22" y="40"/>
                    <a:pt x="22" y="62"/>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2" name="Google Shape;2232;p50"/>
            <p:cNvSpPr/>
            <p:nvPr/>
          </p:nvSpPr>
          <p:spPr>
            <a:xfrm>
              <a:off x="5445125" y="2968625"/>
              <a:ext cx="7858" cy="14526"/>
            </a:xfrm>
            <a:custGeom>
              <a:rect b="b" l="l" r="r" t="t"/>
              <a:pathLst>
                <a:path extrusionOk="0" h="122" w="60">
                  <a:moveTo>
                    <a:pt x="1" y="40"/>
                  </a:moveTo>
                  <a:cubicBezTo>
                    <a:pt x="1" y="26"/>
                    <a:pt x="1" y="13"/>
                    <a:pt x="0" y="2"/>
                  </a:cubicBezTo>
                  <a:cubicBezTo>
                    <a:pt x="19" y="2"/>
                    <a:pt x="19" y="2"/>
                    <a:pt x="19" y="2"/>
                  </a:cubicBezTo>
                  <a:cubicBezTo>
                    <a:pt x="20" y="26"/>
                    <a:pt x="20" y="26"/>
                    <a:pt x="20" y="26"/>
                  </a:cubicBezTo>
                  <a:cubicBezTo>
                    <a:pt x="21" y="26"/>
                    <a:pt x="21" y="26"/>
                    <a:pt x="21" y="26"/>
                  </a:cubicBezTo>
                  <a:cubicBezTo>
                    <a:pt x="26" y="10"/>
                    <a:pt x="39" y="0"/>
                    <a:pt x="54" y="0"/>
                  </a:cubicBezTo>
                  <a:cubicBezTo>
                    <a:pt x="56" y="0"/>
                    <a:pt x="58" y="0"/>
                    <a:pt x="60" y="0"/>
                  </a:cubicBezTo>
                  <a:cubicBezTo>
                    <a:pt x="60" y="21"/>
                    <a:pt x="60" y="21"/>
                    <a:pt x="60" y="21"/>
                  </a:cubicBezTo>
                  <a:cubicBezTo>
                    <a:pt x="58" y="20"/>
                    <a:pt x="56" y="20"/>
                    <a:pt x="53" y="20"/>
                  </a:cubicBezTo>
                  <a:cubicBezTo>
                    <a:pt x="37" y="20"/>
                    <a:pt x="27" y="32"/>
                    <a:pt x="24" y="48"/>
                  </a:cubicBezTo>
                  <a:cubicBezTo>
                    <a:pt x="23" y="51"/>
                    <a:pt x="23" y="55"/>
                    <a:pt x="23" y="58"/>
                  </a:cubicBezTo>
                  <a:cubicBezTo>
                    <a:pt x="23" y="122"/>
                    <a:pt x="23" y="122"/>
                    <a:pt x="23" y="122"/>
                  </a:cubicBezTo>
                  <a:cubicBezTo>
                    <a:pt x="1" y="122"/>
                    <a:pt x="1" y="122"/>
                    <a:pt x="1" y="122"/>
                  </a:cubicBezTo>
                  <a:lnTo>
                    <a:pt x="1" y="4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3" name="Google Shape;2233;p50"/>
            <p:cNvSpPr/>
            <p:nvPr/>
          </p:nvSpPr>
          <p:spPr>
            <a:xfrm>
              <a:off x="5454650" y="2968625"/>
              <a:ext cx="11252" cy="15875"/>
            </a:xfrm>
            <a:custGeom>
              <a:rect b="b" l="l" r="r" t="t"/>
              <a:pathLst>
                <a:path extrusionOk="0" h="125" w="105">
                  <a:moveTo>
                    <a:pt x="21" y="66"/>
                  </a:moveTo>
                  <a:cubicBezTo>
                    <a:pt x="21" y="96"/>
                    <a:pt x="40" y="108"/>
                    <a:pt x="62" y="108"/>
                  </a:cubicBezTo>
                  <a:cubicBezTo>
                    <a:pt x="77" y="108"/>
                    <a:pt x="87" y="105"/>
                    <a:pt x="95" y="102"/>
                  </a:cubicBezTo>
                  <a:cubicBezTo>
                    <a:pt x="99" y="117"/>
                    <a:pt x="99" y="117"/>
                    <a:pt x="99" y="117"/>
                  </a:cubicBezTo>
                  <a:cubicBezTo>
                    <a:pt x="91" y="121"/>
                    <a:pt x="78" y="125"/>
                    <a:pt x="59" y="125"/>
                  </a:cubicBezTo>
                  <a:cubicBezTo>
                    <a:pt x="22" y="125"/>
                    <a:pt x="0" y="100"/>
                    <a:pt x="0" y="64"/>
                  </a:cubicBezTo>
                  <a:cubicBezTo>
                    <a:pt x="0" y="28"/>
                    <a:pt x="21" y="0"/>
                    <a:pt x="56" y="0"/>
                  </a:cubicBezTo>
                  <a:cubicBezTo>
                    <a:pt x="95" y="0"/>
                    <a:pt x="105" y="34"/>
                    <a:pt x="105" y="56"/>
                  </a:cubicBezTo>
                  <a:cubicBezTo>
                    <a:pt x="105" y="60"/>
                    <a:pt x="105" y="64"/>
                    <a:pt x="105" y="66"/>
                  </a:cubicBezTo>
                  <a:lnTo>
                    <a:pt x="21" y="66"/>
                  </a:lnTo>
                  <a:close/>
                  <a:moveTo>
                    <a:pt x="84" y="51"/>
                  </a:moveTo>
                  <a:cubicBezTo>
                    <a:pt x="85" y="37"/>
                    <a:pt x="79" y="15"/>
                    <a:pt x="54" y="15"/>
                  </a:cubicBezTo>
                  <a:cubicBezTo>
                    <a:pt x="32" y="15"/>
                    <a:pt x="23" y="35"/>
                    <a:pt x="21" y="51"/>
                  </a:cubicBezTo>
                  <a:lnTo>
                    <a:pt x="84" y="5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4" name="Google Shape;2234;p50"/>
            <p:cNvSpPr/>
            <p:nvPr/>
          </p:nvSpPr>
          <p:spPr>
            <a:xfrm>
              <a:off x="5468938" y="2968625"/>
              <a:ext cx="20479" cy="14526"/>
            </a:xfrm>
            <a:custGeom>
              <a:rect b="b" l="l" r="r" t="t"/>
              <a:pathLst>
                <a:path extrusionOk="0" h="122" w="172">
                  <a:moveTo>
                    <a:pt x="1" y="35"/>
                  </a:moveTo>
                  <a:cubicBezTo>
                    <a:pt x="1" y="22"/>
                    <a:pt x="1" y="12"/>
                    <a:pt x="0" y="2"/>
                  </a:cubicBezTo>
                  <a:cubicBezTo>
                    <a:pt x="19" y="2"/>
                    <a:pt x="19" y="2"/>
                    <a:pt x="19" y="2"/>
                  </a:cubicBezTo>
                  <a:cubicBezTo>
                    <a:pt x="20" y="22"/>
                    <a:pt x="20" y="22"/>
                    <a:pt x="20" y="22"/>
                  </a:cubicBezTo>
                  <a:cubicBezTo>
                    <a:pt x="21" y="22"/>
                    <a:pt x="21" y="22"/>
                    <a:pt x="21" y="22"/>
                  </a:cubicBezTo>
                  <a:cubicBezTo>
                    <a:pt x="28" y="10"/>
                    <a:pt x="39" y="0"/>
                    <a:pt x="59" y="0"/>
                  </a:cubicBezTo>
                  <a:cubicBezTo>
                    <a:pt x="75" y="0"/>
                    <a:pt x="88" y="9"/>
                    <a:pt x="93" y="24"/>
                  </a:cubicBezTo>
                  <a:cubicBezTo>
                    <a:pt x="93" y="24"/>
                    <a:pt x="93" y="24"/>
                    <a:pt x="93" y="24"/>
                  </a:cubicBezTo>
                  <a:cubicBezTo>
                    <a:pt x="97" y="17"/>
                    <a:pt x="102" y="12"/>
                    <a:pt x="107" y="8"/>
                  </a:cubicBezTo>
                  <a:cubicBezTo>
                    <a:pt x="114" y="3"/>
                    <a:pt x="122" y="0"/>
                    <a:pt x="133" y="0"/>
                  </a:cubicBezTo>
                  <a:cubicBezTo>
                    <a:pt x="149" y="0"/>
                    <a:pt x="172" y="10"/>
                    <a:pt x="172" y="52"/>
                  </a:cubicBezTo>
                  <a:cubicBezTo>
                    <a:pt x="172" y="122"/>
                    <a:pt x="172" y="122"/>
                    <a:pt x="172" y="122"/>
                  </a:cubicBezTo>
                  <a:cubicBezTo>
                    <a:pt x="151" y="122"/>
                    <a:pt x="151" y="122"/>
                    <a:pt x="151" y="122"/>
                  </a:cubicBezTo>
                  <a:cubicBezTo>
                    <a:pt x="151" y="54"/>
                    <a:pt x="151" y="54"/>
                    <a:pt x="151" y="54"/>
                  </a:cubicBezTo>
                  <a:cubicBezTo>
                    <a:pt x="151" y="31"/>
                    <a:pt x="143" y="17"/>
                    <a:pt x="125" y="17"/>
                  </a:cubicBezTo>
                  <a:cubicBezTo>
                    <a:pt x="113" y="17"/>
                    <a:pt x="103" y="27"/>
                    <a:pt x="99" y="37"/>
                  </a:cubicBezTo>
                  <a:cubicBezTo>
                    <a:pt x="98" y="40"/>
                    <a:pt x="98" y="44"/>
                    <a:pt x="98" y="48"/>
                  </a:cubicBezTo>
                  <a:cubicBezTo>
                    <a:pt x="98" y="122"/>
                    <a:pt x="98" y="122"/>
                    <a:pt x="98" y="122"/>
                  </a:cubicBezTo>
                  <a:cubicBezTo>
                    <a:pt x="76" y="122"/>
                    <a:pt x="76" y="122"/>
                    <a:pt x="76" y="122"/>
                  </a:cubicBezTo>
                  <a:cubicBezTo>
                    <a:pt x="76" y="50"/>
                    <a:pt x="76" y="50"/>
                    <a:pt x="76" y="50"/>
                  </a:cubicBezTo>
                  <a:cubicBezTo>
                    <a:pt x="76" y="31"/>
                    <a:pt x="68" y="17"/>
                    <a:pt x="51" y="17"/>
                  </a:cubicBezTo>
                  <a:cubicBezTo>
                    <a:pt x="38" y="17"/>
                    <a:pt x="28" y="28"/>
                    <a:pt x="24" y="39"/>
                  </a:cubicBezTo>
                  <a:cubicBezTo>
                    <a:pt x="23" y="42"/>
                    <a:pt x="23" y="46"/>
                    <a:pt x="23" y="50"/>
                  </a:cubicBezTo>
                  <a:cubicBezTo>
                    <a:pt x="23" y="122"/>
                    <a:pt x="23" y="122"/>
                    <a:pt x="23" y="122"/>
                  </a:cubicBezTo>
                  <a:cubicBezTo>
                    <a:pt x="1" y="122"/>
                    <a:pt x="1" y="122"/>
                    <a:pt x="1" y="122"/>
                  </a:cubicBezTo>
                  <a:lnTo>
                    <a:pt x="1" y="3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5" name="Google Shape;2235;p50"/>
            <p:cNvSpPr/>
            <p:nvPr/>
          </p:nvSpPr>
          <p:spPr>
            <a:xfrm>
              <a:off x="5500688" y="2963863"/>
              <a:ext cx="0" cy="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6" name="Google Shape;2236;p50"/>
            <p:cNvSpPr/>
            <p:nvPr/>
          </p:nvSpPr>
          <p:spPr>
            <a:xfrm>
              <a:off x="5507038" y="2968625"/>
              <a:ext cx="14478" cy="20360"/>
            </a:xfrm>
            <a:custGeom>
              <a:rect b="b" l="l" r="r" t="t"/>
              <a:pathLst>
                <a:path extrusionOk="0" h="171" w="114">
                  <a:moveTo>
                    <a:pt x="1" y="41"/>
                  </a:moveTo>
                  <a:cubicBezTo>
                    <a:pt x="1" y="26"/>
                    <a:pt x="0" y="14"/>
                    <a:pt x="0" y="2"/>
                  </a:cubicBezTo>
                  <a:cubicBezTo>
                    <a:pt x="19" y="2"/>
                    <a:pt x="19" y="2"/>
                    <a:pt x="19" y="2"/>
                  </a:cubicBezTo>
                  <a:cubicBezTo>
                    <a:pt x="20" y="23"/>
                    <a:pt x="20" y="23"/>
                    <a:pt x="20" y="23"/>
                  </a:cubicBezTo>
                  <a:cubicBezTo>
                    <a:pt x="21" y="23"/>
                    <a:pt x="21" y="23"/>
                    <a:pt x="21" y="23"/>
                  </a:cubicBezTo>
                  <a:cubicBezTo>
                    <a:pt x="30" y="8"/>
                    <a:pt x="44" y="0"/>
                    <a:pt x="63" y="0"/>
                  </a:cubicBezTo>
                  <a:cubicBezTo>
                    <a:pt x="92" y="0"/>
                    <a:pt x="114" y="24"/>
                    <a:pt x="114" y="60"/>
                  </a:cubicBezTo>
                  <a:cubicBezTo>
                    <a:pt x="114" y="104"/>
                    <a:pt x="88" y="125"/>
                    <a:pt x="60" y="125"/>
                  </a:cubicBezTo>
                  <a:cubicBezTo>
                    <a:pt x="44" y="125"/>
                    <a:pt x="30" y="118"/>
                    <a:pt x="23" y="106"/>
                  </a:cubicBezTo>
                  <a:cubicBezTo>
                    <a:pt x="22" y="106"/>
                    <a:pt x="22" y="106"/>
                    <a:pt x="22" y="106"/>
                  </a:cubicBezTo>
                  <a:cubicBezTo>
                    <a:pt x="22" y="171"/>
                    <a:pt x="22" y="171"/>
                    <a:pt x="22" y="171"/>
                  </a:cubicBezTo>
                  <a:cubicBezTo>
                    <a:pt x="1" y="171"/>
                    <a:pt x="1" y="171"/>
                    <a:pt x="1" y="171"/>
                  </a:cubicBezTo>
                  <a:lnTo>
                    <a:pt x="1" y="41"/>
                  </a:lnTo>
                  <a:close/>
                  <a:moveTo>
                    <a:pt x="22" y="73"/>
                  </a:moveTo>
                  <a:cubicBezTo>
                    <a:pt x="22" y="77"/>
                    <a:pt x="23" y="79"/>
                    <a:pt x="23" y="82"/>
                  </a:cubicBezTo>
                  <a:cubicBezTo>
                    <a:pt x="27" y="97"/>
                    <a:pt x="40" y="108"/>
                    <a:pt x="56" y="108"/>
                  </a:cubicBezTo>
                  <a:cubicBezTo>
                    <a:pt x="79" y="108"/>
                    <a:pt x="92" y="89"/>
                    <a:pt x="92" y="61"/>
                  </a:cubicBezTo>
                  <a:cubicBezTo>
                    <a:pt x="92" y="37"/>
                    <a:pt x="80" y="17"/>
                    <a:pt x="57" y="17"/>
                  </a:cubicBezTo>
                  <a:cubicBezTo>
                    <a:pt x="42" y="17"/>
                    <a:pt x="28" y="28"/>
                    <a:pt x="24" y="44"/>
                  </a:cubicBezTo>
                  <a:cubicBezTo>
                    <a:pt x="23" y="47"/>
                    <a:pt x="22" y="50"/>
                    <a:pt x="22" y="53"/>
                  </a:cubicBezTo>
                  <a:lnTo>
                    <a:pt x="22" y="7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7" name="Google Shape;2237;p50"/>
            <p:cNvSpPr/>
            <p:nvPr/>
          </p:nvSpPr>
          <p:spPr>
            <a:xfrm>
              <a:off x="5522913" y="2968625"/>
              <a:ext cx="9406" cy="15875"/>
            </a:xfrm>
            <a:custGeom>
              <a:rect b="b" l="l" r="r" t="t"/>
              <a:pathLst>
                <a:path extrusionOk="0" h="125" w="79">
                  <a:moveTo>
                    <a:pt x="6" y="100"/>
                  </a:moveTo>
                  <a:cubicBezTo>
                    <a:pt x="12" y="104"/>
                    <a:pt x="23" y="108"/>
                    <a:pt x="34" y="108"/>
                  </a:cubicBezTo>
                  <a:cubicBezTo>
                    <a:pt x="50" y="108"/>
                    <a:pt x="58" y="101"/>
                    <a:pt x="58" y="91"/>
                  </a:cubicBezTo>
                  <a:cubicBezTo>
                    <a:pt x="58" y="80"/>
                    <a:pt x="51" y="75"/>
                    <a:pt x="35" y="69"/>
                  </a:cubicBezTo>
                  <a:cubicBezTo>
                    <a:pt x="14" y="61"/>
                    <a:pt x="4" y="49"/>
                    <a:pt x="4" y="35"/>
                  </a:cubicBezTo>
                  <a:cubicBezTo>
                    <a:pt x="4" y="15"/>
                    <a:pt x="19" y="0"/>
                    <a:pt x="45" y="0"/>
                  </a:cubicBezTo>
                  <a:cubicBezTo>
                    <a:pt x="57" y="0"/>
                    <a:pt x="68" y="3"/>
                    <a:pt x="74" y="7"/>
                  </a:cubicBezTo>
                  <a:cubicBezTo>
                    <a:pt x="69" y="23"/>
                    <a:pt x="69" y="23"/>
                    <a:pt x="69" y="23"/>
                  </a:cubicBezTo>
                  <a:cubicBezTo>
                    <a:pt x="64" y="20"/>
                    <a:pt x="56" y="16"/>
                    <a:pt x="44" y="16"/>
                  </a:cubicBezTo>
                  <a:cubicBezTo>
                    <a:pt x="32" y="16"/>
                    <a:pt x="24" y="23"/>
                    <a:pt x="24" y="32"/>
                  </a:cubicBezTo>
                  <a:cubicBezTo>
                    <a:pt x="24" y="42"/>
                    <a:pt x="32" y="47"/>
                    <a:pt x="47" y="53"/>
                  </a:cubicBezTo>
                  <a:cubicBezTo>
                    <a:pt x="68" y="60"/>
                    <a:pt x="79" y="71"/>
                    <a:pt x="79" y="89"/>
                  </a:cubicBezTo>
                  <a:cubicBezTo>
                    <a:pt x="79" y="110"/>
                    <a:pt x="62" y="125"/>
                    <a:pt x="34" y="125"/>
                  </a:cubicBezTo>
                  <a:cubicBezTo>
                    <a:pt x="21" y="125"/>
                    <a:pt x="9" y="121"/>
                    <a:pt x="0" y="116"/>
                  </a:cubicBezTo>
                  <a:lnTo>
                    <a:pt x="6" y="10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8" name="Google Shape;2238;p50"/>
            <p:cNvSpPr/>
            <p:nvPr/>
          </p:nvSpPr>
          <p:spPr>
            <a:xfrm>
              <a:off x="5535613" y="2968625"/>
              <a:ext cx="10930" cy="16109"/>
            </a:xfrm>
            <a:custGeom>
              <a:rect b="b" l="l" r="r" t="t"/>
              <a:pathLst>
                <a:path extrusionOk="0" h="123" w="102">
                  <a:moveTo>
                    <a:pt x="101" y="87"/>
                  </a:moveTo>
                  <a:cubicBezTo>
                    <a:pt x="101" y="100"/>
                    <a:pt x="101" y="111"/>
                    <a:pt x="102" y="120"/>
                  </a:cubicBezTo>
                  <a:cubicBezTo>
                    <a:pt x="83" y="120"/>
                    <a:pt x="83" y="120"/>
                    <a:pt x="83" y="120"/>
                  </a:cubicBezTo>
                  <a:cubicBezTo>
                    <a:pt x="81" y="101"/>
                    <a:pt x="81" y="101"/>
                    <a:pt x="81" y="101"/>
                  </a:cubicBezTo>
                  <a:cubicBezTo>
                    <a:pt x="81" y="101"/>
                    <a:pt x="81" y="101"/>
                    <a:pt x="81" y="101"/>
                  </a:cubicBezTo>
                  <a:cubicBezTo>
                    <a:pt x="75" y="110"/>
                    <a:pt x="62" y="123"/>
                    <a:pt x="41" y="123"/>
                  </a:cubicBezTo>
                  <a:cubicBezTo>
                    <a:pt x="22" y="123"/>
                    <a:pt x="0" y="112"/>
                    <a:pt x="0" y="70"/>
                  </a:cubicBezTo>
                  <a:cubicBezTo>
                    <a:pt x="0" y="0"/>
                    <a:pt x="0" y="0"/>
                    <a:pt x="0" y="0"/>
                  </a:cubicBezTo>
                  <a:cubicBezTo>
                    <a:pt x="22" y="0"/>
                    <a:pt x="22" y="0"/>
                    <a:pt x="22" y="0"/>
                  </a:cubicBezTo>
                  <a:cubicBezTo>
                    <a:pt x="22" y="67"/>
                    <a:pt x="22" y="67"/>
                    <a:pt x="22" y="67"/>
                  </a:cubicBezTo>
                  <a:cubicBezTo>
                    <a:pt x="22" y="89"/>
                    <a:pt x="29" y="105"/>
                    <a:pt x="48" y="105"/>
                  </a:cubicBezTo>
                  <a:cubicBezTo>
                    <a:pt x="63" y="105"/>
                    <a:pt x="73" y="95"/>
                    <a:pt x="77" y="85"/>
                  </a:cubicBezTo>
                  <a:cubicBezTo>
                    <a:pt x="78" y="82"/>
                    <a:pt x="79" y="78"/>
                    <a:pt x="79" y="74"/>
                  </a:cubicBezTo>
                  <a:cubicBezTo>
                    <a:pt x="79" y="0"/>
                    <a:pt x="79" y="0"/>
                    <a:pt x="79" y="0"/>
                  </a:cubicBezTo>
                  <a:cubicBezTo>
                    <a:pt x="101" y="0"/>
                    <a:pt x="101" y="0"/>
                    <a:pt x="101" y="0"/>
                  </a:cubicBezTo>
                  <a:lnTo>
                    <a:pt x="101" y="8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9" name="Google Shape;2239;p50"/>
            <p:cNvSpPr/>
            <p:nvPr/>
          </p:nvSpPr>
          <p:spPr>
            <a:xfrm>
              <a:off x="5551488" y="2968625"/>
              <a:ext cx="20479" cy="14526"/>
            </a:xfrm>
            <a:custGeom>
              <a:rect b="b" l="l" r="r" t="t"/>
              <a:pathLst>
                <a:path extrusionOk="0" h="122" w="172">
                  <a:moveTo>
                    <a:pt x="1" y="35"/>
                  </a:moveTo>
                  <a:cubicBezTo>
                    <a:pt x="1" y="22"/>
                    <a:pt x="1" y="12"/>
                    <a:pt x="0" y="2"/>
                  </a:cubicBezTo>
                  <a:cubicBezTo>
                    <a:pt x="19" y="2"/>
                    <a:pt x="19" y="2"/>
                    <a:pt x="19" y="2"/>
                  </a:cubicBezTo>
                  <a:cubicBezTo>
                    <a:pt x="20" y="22"/>
                    <a:pt x="20" y="22"/>
                    <a:pt x="20" y="22"/>
                  </a:cubicBezTo>
                  <a:cubicBezTo>
                    <a:pt x="21" y="22"/>
                    <a:pt x="21" y="22"/>
                    <a:pt x="21" y="22"/>
                  </a:cubicBezTo>
                  <a:cubicBezTo>
                    <a:pt x="27" y="10"/>
                    <a:pt x="39" y="0"/>
                    <a:pt x="58" y="0"/>
                  </a:cubicBezTo>
                  <a:cubicBezTo>
                    <a:pt x="75" y="0"/>
                    <a:pt x="87" y="9"/>
                    <a:pt x="92" y="24"/>
                  </a:cubicBezTo>
                  <a:cubicBezTo>
                    <a:pt x="93" y="24"/>
                    <a:pt x="93" y="24"/>
                    <a:pt x="93" y="24"/>
                  </a:cubicBezTo>
                  <a:cubicBezTo>
                    <a:pt x="96" y="17"/>
                    <a:pt x="101" y="12"/>
                    <a:pt x="106" y="8"/>
                  </a:cubicBezTo>
                  <a:cubicBezTo>
                    <a:pt x="113" y="3"/>
                    <a:pt x="121" y="0"/>
                    <a:pt x="133" y="0"/>
                  </a:cubicBezTo>
                  <a:cubicBezTo>
                    <a:pt x="148" y="0"/>
                    <a:pt x="172" y="10"/>
                    <a:pt x="172" y="52"/>
                  </a:cubicBezTo>
                  <a:cubicBezTo>
                    <a:pt x="172" y="122"/>
                    <a:pt x="172" y="122"/>
                    <a:pt x="172" y="122"/>
                  </a:cubicBezTo>
                  <a:cubicBezTo>
                    <a:pt x="151" y="122"/>
                    <a:pt x="151" y="122"/>
                    <a:pt x="151" y="122"/>
                  </a:cubicBezTo>
                  <a:cubicBezTo>
                    <a:pt x="151" y="54"/>
                    <a:pt x="151" y="54"/>
                    <a:pt x="151" y="54"/>
                  </a:cubicBezTo>
                  <a:cubicBezTo>
                    <a:pt x="151" y="31"/>
                    <a:pt x="142" y="17"/>
                    <a:pt x="125" y="17"/>
                  </a:cubicBezTo>
                  <a:cubicBezTo>
                    <a:pt x="112" y="17"/>
                    <a:pt x="103" y="27"/>
                    <a:pt x="99" y="37"/>
                  </a:cubicBezTo>
                  <a:cubicBezTo>
                    <a:pt x="98" y="40"/>
                    <a:pt x="97" y="44"/>
                    <a:pt x="97" y="48"/>
                  </a:cubicBezTo>
                  <a:cubicBezTo>
                    <a:pt x="97" y="122"/>
                    <a:pt x="97" y="122"/>
                    <a:pt x="97" y="122"/>
                  </a:cubicBezTo>
                  <a:cubicBezTo>
                    <a:pt x="76" y="122"/>
                    <a:pt x="76" y="122"/>
                    <a:pt x="76" y="122"/>
                  </a:cubicBezTo>
                  <a:cubicBezTo>
                    <a:pt x="76" y="50"/>
                    <a:pt x="76" y="50"/>
                    <a:pt x="76" y="50"/>
                  </a:cubicBezTo>
                  <a:cubicBezTo>
                    <a:pt x="76" y="31"/>
                    <a:pt x="68" y="17"/>
                    <a:pt x="51" y="17"/>
                  </a:cubicBezTo>
                  <a:cubicBezTo>
                    <a:pt x="37" y="17"/>
                    <a:pt x="27" y="28"/>
                    <a:pt x="24" y="39"/>
                  </a:cubicBezTo>
                  <a:cubicBezTo>
                    <a:pt x="23" y="42"/>
                    <a:pt x="22" y="46"/>
                    <a:pt x="22" y="50"/>
                  </a:cubicBezTo>
                  <a:cubicBezTo>
                    <a:pt x="22" y="122"/>
                    <a:pt x="22" y="122"/>
                    <a:pt x="22" y="122"/>
                  </a:cubicBezTo>
                  <a:cubicBezTo>
                    <a:pt x="1" y="122"/>
                    <a:pt x="1" y="122"/>
                    <a:pt x="1" y="122"/>
                  </a:cubicBezTo>
                  <a:lnTo>
                    <a:pt x="1" y="3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40" name="Google Shape;2240;p50"/>
          <p:cNvGrpSpPr/>
          <p:nvPr/>
        </p:nvGrpSpPr>
        <p:grpSpPr>
          <a:xfrm>
            <a:off x="4843913" y="2593313"/>
            <a:ext cx="575548" cy="424339"/>
            <a:chOff x="5703888" y="3668713"/>
            <a:chExt cx="575548" cy="424339"/>
          </a:xfrm>
        </p:grpSpPr>
        <p:sp>
          <p:nvSpPr>
            <p:cNvPr id="2241" name="Google Shape;2241;p50"/>
            <p:cNvSpPr/>
            <p:nvPr/>
          </p:nvSpPr>
          <p:spPr>
            <a:xfrm>
              <a:off x="5703888" y="3668713"/>
              <a:ext cx="575548" cy="424339"/>
            </a:xfrm>
            <a:custGeom>
              <a:rect b="b" l="l" r="r" t="t"/>
              <a:pathLst>
                <a:path extrusionOk="0" h="3564" w="4834">
                  <a:moveTo>
                    <a:pt x="4379" y="3564"/>
                  </a:moveTo>
                  <a:cubicBezTo>
                    <a:pt x="455" y="3564"/>
                    <a:pt x="455" y="3564"/>
                    <a:pt x="455" y="3564"/>
                  </a:cubicBezTo>
                  <a:cubicBezTo>
                    <a:pt x="203" y="3564"/>
                    <a:pt x="0" y="3360"/>
                    <a:pt x="0" y="3108"/>
                  </a:cubicBezTo>
                  <a:cubicBezTo>
                    <a:pt x="0" y="455"/>
                    <a:pt x="0" y="455"/>
                    <a:pt x="0" y="455"/>
                  </a:cubicBezTo>
                  <a:cubicBezTo>
                    <a:pt x="0" y="204"/>
                    <a:pt x="203" y="0"/>
                    <a:pt x="455" y="0"/>
                  </a:cubicBezTo>
                  <a:cubicBezTo>
                    <a:pt x="4379" y="0"/>
                    <a:pt x="4379" y="0"/>
                    <a:pt x="4379" y="0"/>
                  </a:cubicBezTo>
                  <a:cubicBezTo>
                    <a:pt x="4630" y="0"/>
                    <a:pt x="4834" y="204"/>
                    <a:pt x="4834" y="455"/>
                  </a:cubicBezTo>
                  <a:cubicBezTo>
                    <a:pt x="4834" y="3108"/>
                    <a:pt x="4834" y="3108"/>
                    <a:pt x="4834" y="3108"/>
                  </a:cubicBezTo>
                  <a:cubicBezTo>
                    <a:pt x="4834" y="3360"/>
                    <a:pt x="4630" y="3564"/>
                    <a:pt x="4379" y="3564"/>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2" name="Google Shape;2242;p50"/>
            <p:cNvSpPr/>
            <p:nvPr/>
          </p:nvSpPr>
          <p:spPr>
            <a:xfrm>
              <a:off x="5851525" y="3711575"/>
              <a:ext cx="11113" cy="20638"/>
            </a:xfrm>
            <a:custGeom>
              <a:rect b="b" l="l" r="r" t="t"/>
              <a:pathLst>
                <a:path extrusionOk="0" h="13" w="7">
                  <a:moveTo>
                    <a:pt x="0" y="0"/>
                  </a:moveTo>
                  <a:lnTo>
                    <a:pt x="2" y="0"/>
                  </a:lnTo>
                  <a:lnTo>
                    <a:pt x="2" y="11"/>
                  </a:lnTo>
                  <a:lnTo>
                    <a:pt x="7" y="11"/>
                  </a:lnTo>
                  <a:lnTo>
                    <a:pt x="7" y="13"/>
                  </a:lnTo>
                  <a:lnTo>
                    <a:pt x="0" y="13"/>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3" name="Google Shape;2243;p50"/>
            <p:cNvSpPr/>
            <p:nvPr/>
          </p:nvSpPr>
          <p:spPr>
            <a:xfrm>
              <a:off x="5864225" y="3717925"/>
              <a:ext cx="12890" cy="14272"/>
            </a:xfrm>
            <a:custGeom>
              <a:rect b="b" l="l" r="r" t="t"/>
              <a:pathLst>
                <a:path extrusionOk="0" h="124" w="116">
                  <a:moveTo>
                    <a:pt x="116" y="61"/>
                  </a:moveTo>
                  <a:cubicBezTo>
                    <a:pt x="116" y="104"/>
                    <a:pt x="86" y="124"/>
                    <a:pt x="57" y="124"/>
                  </a:cubicBezTo>
                  <a:cubicBezTo>
                    <a:pt x="25" y="124"/>
                    <a:pt x="0" y="100"/>
                    <a:pt x="0" y="63"/>
                  </a:cubicBezTo>
                  <a:cubicBezTo>
                    <a:pt x="0" y="23"/>
                    <a:pt x="26" y="0"/>
                    <a:pt x="59" y="0"/>
                  </a:cubicBezTo>
                  <a:cubicBezTo>
                    <a:pt x="93" y="0"/>
                    <a:pt x="116" y="25"/>
                    <a:pt x="116" y="61"/>
                  </a:cubicBezTo>
                  <a:close/>
                  <a:moveTo>
                    <a:pt x="22" y="62"/>
                  </a:moveTo>
                  <a:cubicBezTo>
                    <a:pt x="22" y="88"/>
                    <a:pt x="37" y="107"/>
                    <a:pt x="58" y="107"/>
                  </a:cubicBezTo>
                  <a:cubicBezTo>
                    <a:pt x="79" y="107"/>
                    <a:pt x="94" y="88"/>
                    <a:pt x="94" y="62"/>
                  </a:cubicBezTo>
                  <a:cubicBezTo>
                    <a:pt x="94" y="42"/>
                    <a:pt x="84" y="16"/>
                    <a:pt x="58" y="16"/>
                  </a:cubicBezTo>
                  <a:cubicBezTo>
                    <a:pt x="33" y="16"/>
                    <a:pt x="22" y="40"/>
                    <a:pt x="22" y="62"/>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4" name="Google Shape;2244;p50"/>
            <p:cNvSpPr/>
            <p:nvPr/>
          </p:nvSpPr>
          <p:spPr>
            <a:xfrm>
              <a:off x="5880100" y="3717925"/>
              <a:ext cx="7961" cy="14407"/>
            </a:xfrm>
            <a:custGeom>
              <a:rect b="b" l="l" r="r" t="t"/>
              <a:pathLst>
                <a:path extrusionOk="0" h="121" w="59">
                  <a:moveTo>
                    <a:pt x="1" y="40"/>
                  </a:moveTo>
                  <a:cubicBezTo>
                    <a:pt x="1" y="26"/>
                    <a:pt x="1" y="14"/>
                    <a:pt x="0" y="3"/>
                  </a:cubicBezTo>
                  <a:cubicBezTo>
                    <a:pt x="19" y="3"/>
                    <a:pt x="19" y="3"/>
                    <a:pt x="19" y="3"/>
                  </a:cubicBezTo>
                  <a:cubicBezTo>
                    <a:pt x="20" y="26"/>
                    <a:pt x="20" y="26"/>
                    <a:pt x="20" y="26"/>
                  </a:cubicBezTo>
                  <a:cubicBezTo>
                    <a:pt x="21" y="26"/>
                    <a:pt x="21" y="26"/>
                    <a:pt x="21" y="26"/>
                  </a:cubicBezTo>
                  <a:cubicBezTo>
                    <a:pt x="26" y="10"/>
                    <a:pt x="39" y="0"/>
                    <a:pt x="53" y="0"/>
                  </a:cubicBezTo>
                  <a:cubicBezTo>
                    <a:pt x="56" y="0"/>
                    <a:pt x="57" y="0"/>
                    <a:pt x="59" y="1"/>
                  </a:cubicBezTo>
                  <a:cubicBezTo>
                    <a:pt x="59" y="21"/>
                    <a:pt x="59" y="21"/>
                    <a:pt x="59" y="21"/>
                  </a:cubicBezTo>
                  <a:cubicBezTo>
                    <a:pt x="57" y="21"/>
                    <a:pt x="55" y="20"/>
                    <a:pt x="52" y="20"/>
                  </a:cubicBezTo>
                  <a:cubicBezTo>
                    <a:pt x="37" y="20"/>
                    <a:pt x="26" y="32"/>
                    <a:pt x="23" y="48"/>
                  </a:cubicBezTo>
                  <a:cubicBezTo>
                    <a:pt x="23" y="51"/>
                    <a:pt x="22" y="54"/>
                    <a:pt x="22" y="58"/>
                  </a:cubicBezTo>
                  <a:cubicBezTo>
                    <a:pt x="22" y="121"/>
                    <a:pt x="22" y="121"/>
                    <a:pt x="22" y="121"/>
                  </a:cubicBezTo>
                  <a:cubicBezTo>
                    <a:pt x="1" y="121"/>
                    <a:pt x="1" y="121"/>
                    <a:pt x="1" y="121"/>
                  </a:cubicBezTo>
                  <a:lnTo>
                    <a:pt x="1" y="4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5" name="Google Shape;2245;p50"/>
            <p:cNvSpPr/>
            <p:nvPr/>
          </p:nvSpPr>
          <p:spPr>
            <a:xfrm>
              <a:off x="5888038" y="3717925"/>
              <a:ext cx="12795" cy="14157"/>
            </a:xfrm>
            <a:custGeom>
              <a:rect b="b" l="l" r="r" t="t"/>
              <a:pathLst>
                <a:path extrusionOk="0" h="123" w="104">
                  <a:moveTo>
                    <a:pt x="20" y="66"/>
                  </a:moveTo>
                  <a:cubicBezTo>
                    <a:pt x="21" y="95"/>
                    <a:pt x="39" y="107"/>
                    <a:pt x="61" y="107"/>
                  </a:cubicBezTo>
                  <a:cubicBezTo>
                    <a:pt x="76" y="107"/>
                    <a:pt x="86" y="104"/>
                    <a:pt x="94" y="101"/>
                  </a:cubicBezTo>
                  <a:cubicBezTo>
                    <a:pt x="97" y="116"/>
                    <a:pt x="97" y="116"/>
                    <a:pt x="97" y="116"/>
                  </a:cubicBezTo>
                  <a:cubicBezTo>
                    <a:pt x="90" y="119"/>
                    <a:pt x="77" y="123"/>
                    <a:pt x="58" y="123"/>
                  </a:cubicBezTo>
                  <a:cubicBezTo>
                    <a:pt x="22" y="123"/>
                    <a:pt x="0" y="99"/>
                    <a:pt x="0" y="64"/>
                  </a:cubicBezTo>
                  <a:cubicBezTo>
                    <a:pt x="0" y="28"/>
                    <a:pt x="21" y="0"/>
                    <a:pt x="55" y="0"/>
                  </a:cubicBezTo>
                  <a:cubicBezTo>
                    <a:pt x="94" y="0"/>
                    <a:pt x="104" y="34"/>
                    <a:pt x="104" y="56"/>
                  </a:cubicBezTo>
                  <a:cubicBezTo>
                    <a:pt x="104" y="60"/>
                    <a:pt x="104" y="63"/>
                    <a:pt x="103" y="66"/>
                  </a:cubicBezTo>
                  <a:lnTo>
                    <a:pt x="20" y="66"/>
                  </a:lnTo>
                  <a:close/>
                  <a:moveTo>
                    <a:pt x="83" y="50"/>
                  </a:moveTo>
                  <a:cubicBezTo>
                    <a:pt x="84" y="37"/>
                    <a:pt x="78" y="15"/>
                    <a:pt x="54" y="15"/>
                  </a:cubicBezTo>
                  <a:cubicBezTo>
                    <a:pt x="32" y="15"/>
                    <a:pt x="22" y="35"/>
                    <a:pt x="21" y="50"/>
                  </a:cubicBezTo>
                  <a:lnTo>
                    <a:pt x="83" y="5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6" name="Google Shape;2246;p50"/>
            <p:cNvSpPr/>
            <p:nvPr/>
          </p:nvSpPr>
          <p:spPr>
            <a:xfrm>
              <a:off x="5903913" y="3717925"/>
              <a:ext cx="20916" cy="14407"/>
            </a:xfrm>
            <a:custGeom>
              <a:rect b="b" l="l" r="r" t="t"/>
              <a:pathLst>
                <a:path extrusionOk="0" h="121" w="170">
                  <a:moveTo>
                    <a:pt x="1" y="35"/>
                  </a:moveTo>
                  <a:cubicBezTo>
                    <a:pt x="1" y="22"/>
                    <a:pt x="1" y="12"/>
                    <a:pt x="0" y="3"/>
                  </a:cubicBezTo>
                  <a:cubicBezTo>
                    <a:pt x="19" y="3"/>
                    <a:pt x="19" y="3"/>
                    <a:pt x="19" y="3"/>
                  </a:cubicBezTo>
                  <a:cubicBezTo>
                    <a:pt x="20" y="22"/>
                    <a:pt x="20" y="22"/>
                    <a:pt x="20" y="22"/>
                  </a:cubicBezTo>
                  <a:cubicBezTo>
                    <a:pt x="20" y="22"/>
                    <a:pt x="20" y="22"/>
                    <a:pt x="20" y="22"/>
                  </a:cubicBezTo>
                  <a:cubicBezTo>
                    <a:pt x="27" y="10"/>
                    <a:pt x="38" y="0"/>
                    <a:pt x="58" y="0"/>
                  </a:cubicBezTo>
                  <a:cubicBezTo>
                    <a:pt x="74" y="0"/>
                    <a:pt x="86" y="10"/>
                    <a:pt x="91" y="24"/>
                  </a:cubicBezTo>
                  <a:cubicBezTo>
                    <a:pt x="91" y="24"/>
                    <a:pt x="91" y="24"/>
                    <a:pt x="91" y="24"/>
                  </a:cubicBezTo>
                  <a:cubicBezTo>
                    <a:pt x="95" y="17"/>
                    <a:pt x="100" y="12"/>
                    <a:pt x="105" y="8"/>
                  </a:cubicBezTo>
                  <a:cubicBezTo>
                    <a:pt x="112" y="3"/>
                    <a:pt x="120" y="0"/>
                    <a:pt x="131" y="0"/>
                  </a:cubicBezTo>
                  <a:cubicBezTo>
                    <a:pt x="146" y="0"/>
                    <a:pt x="170" y="10"/>
                    <a:pt x="170" y="51"/>
                  </a:cubicBezTo>
                  <a:cubicBezTo>
                    <a:pt x="170" y="121"/>
                    <a:pt x="170" y="121"/>
                    <a:pt x="170" y="121"/>
                  </a:cubicBezTo>
                  <a:cubicBezTo>
                    <a:pt x="149" y="121"/>
                    <a:pt x="149" y="121"/>
                    <a:pt x="149" y="121"/>
                  </a:cubicBezTo>
                  <a:cubicBezTo>
                    <a:pt x="149" y="54"/>
                    <a:pt x="149" y="54"/>
                    <a:pt x="149" y="54"/>
                  </a:cubicBezTo>
                  <a:cubicBezTo>
                    <a:pt x="149" y="31"/>
                    <a:pt x="140" y="18"/>
                    <a:pt x="123" y="18"/>
                  </a:cubicBezTo>
                  <a:cubicBezTo>
                    <a:pt x="111" y="18"/>
                    <a:pt x="101" y="27"/>
                    <a:pt x="98" y="37"/>
                  </a:cubicBezTo>
                  <a:cubicBezTo>
                    <a:pt x="97" y="40"/>
                    <a:pt x="96" y="44"/>
                    <a:pt x="96" y="48"/>
                  </a:cubicBezTo>
                  <a:cubicBezTo>
                    <a:pt x="96" y="121"/>
                    <a:pt x="96" y="121"/>
                    <a:pt x="96" y="121"/>
                  </a:cubicBezTo>
                  <a:cubicBezTo>
                    <a:pt x="75" y="121"/>
                    <a:pt x="75" y="121"/>
                    <a:pt x="75" y="121"/>
                  </a:cubicBezTo>
                  <a:cubicBezTo>
                    <a:pt x="75" y="50"/>
                    <a:pt x="75" y="50"/>
                    <a:pt x="75" y="50"/>
                  </a:cubicBezTo>
                  <a:cubicBezTo>
                    <a:pt x="75" y="31"/>
                    <a:pt x="67" y="18"/>
                    <a:pt x="50" y="18"/>
                  </a:cubicBezTo>
                  <a:cubicBezTo>
                    <a:pt x="37" y="18"/>
                    <a:pt x="27" y="28"/>
                    <a:pt x="24" y="39"/>
                  </a:cubicBezTo>
                  <a:cubicBezTo>
                    <a:pt x="22" y="42"/>
                    <a:pt x="22" y="46"/>
                    <a:pt x="22" y="50"/>
                  </a:cubicBezTo>
                  <a:cubicBezTo>
                    <a:pt x="22" y="121"/>
                    <a:pt x="22" y="121"/>
                    <a:pt x="22" y="121"/>
                  </a:cubicBezTo>
                  <a:cubicBezTo>
                    <a:pt x="1" y="121"/>
                    <a:pt x="1" y="121"/>
                    <a:pt x="1" y="121"/>
                  </a:cubicBezTo>
                  <a:lnTo>
                    <a:pt x="1" y="3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7" name="Google Shape;2247;p50"/>
            <p:cNvSpPr/>
            <p:nvPr/>
          </p:nvSpPr>
          <p:spPr>
            <a:xfrm>
              <a:off x="5934075" y="3711575"/>
              <a:ext cx="0" cy="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8" name="Google Shape;2248;p50"/>
            <p:cNvSpPr/>
            <p:nvPr/>
          </p:nvSpPr>
          <p:spPr>
            <a:xfrm>
              <a:off x="5940425" y="3717925"/>
              <a:ext cx="14351" cy="18780"/>
            </a:xfrm>
            <a:custGeom>
              <a:rect b="b" l="l" r="r" t="t"/>
              <a:pathLst>
                <a:path extrusionOk="0" h="169" w="113">
                  <a:moveTo>
                    <a:pt x="1" y="41"/>
                  </a:moveTo>
                  <a:cubicBezTo>
                    <a:pt x="1" y="26"/>
                    <a:pt x="1" y="14"/>
                    <a:pt x="0" y="3"/>
                  </a:cubicBezTo>
                  <a:cubicBezTo>
                    <a:pt x="20" y="3"/>
                    <a:pt x="20" y="3"/>
                    <a:pt x="20" y="3"/>
                  </a:cubicBezTo>
                  <a:cubicBezTo>
                    <a:pt x="21" y="23"/>
                    <a:pt x="21" y="23"/>
                    <a:pt x="21" y="23"/>
                  </a:cubicBezTo>
                  <a:cubicBezTo>
                    <a:pt x="21" y="23"/>
                    <a:pt x="21" y="23"/>
                    <a:pt x="21" y="23"/>
                  </a:cubicBezTo>
                  <a:cubicBezTo>
                    <a:pt x="30" y="9"/>
                    <a:pt x="44" y="0"/>
                    <a:pt x="63" y="0"/>
                  </a:cubicBezTo>
                  <a:cubicBezTo>
                    <a:pt x="92" y="0"/>
                    <a:pt x="113" y="24"/>
                    <a:pt x="113" y="60"/>
                  </a:cubicBezTo>
                  <a:cubicBezTo>
                    <a:pt x="113" y="103"/>
                    <a:pt x="87" y="124"/>
                    <a:pt x="59" y="124"/>
                  </a:cubicBezTo>
                  <a:cubicBezTo>
                    <a:pt x="44" y="124"/>
                    <a:pt x="30" y="117"/>
                    <a:pt x="23" y="105"/>
                  </a:cubicBezTo>
                  <a:cubicBezTo>
                    <a:pt x="22" y="105"/>
                    <a:pt x="22" y="105"/>
                    <a:pt x="22" y="105"/>
                  </a:cubicBezTo>
                  <a:cubicBezTo>
                    <a:pt x="22" y="169"/>
                    <a:pt x="22" y="169"/>
                    <a:pt x="22" y="169"/>
                  </a:cubicBezTo>
                  <a:cubicBezTo>
                    <a:pt x="1" y="169"/>
                    <a:pt x="1" y="169"/>
                    <a:pt x="1" y="169"/>
                  </a:cubicBezTo>
                  <a:lnTo>
                    <a:pt x="1" y="41"/>
                  </a:lnTo>
                  <a:close/>
                  <a:moveTo>
                    <a:pt x="22" y="73"/>
                  </a:moveTo>
                  <a:cubicBezTo>
                    <a:pt x="22" y="76"/>
                    <a:pt x="23" y="79"/>
                    <a:pt x="23" y="82"/>
                  </a:cubicBezTo>
                  <a:cubicBezTo>
                    <a:pt x="27" y="96"/>
                    <a:pt x="40" y="107"/>
                    <a:pt x="56" y="107"/>
                  </a:cubicBezTo>
                  <a:cubicBezTo>
                    <a:pt x="78" y="107"/>
                    <a:pt x="92" y="88"/>
                    <a:pt x="92" y="61"/>
                  </a:cubicBezTo>
                  <a:cubicBezTo>
                    <a:pt x="92" y="37"/>
                    <a:pt x="79" y="17"/>
                    <a:pt x="56" y="17"/>
                  </a:cubicBezTo>
                  <a:cubicBezTo>
                    <a:pt x="42" y="17"/>
                    <a:pt x="28" y="28"/>
                    <a:pt x="24" y="44"/>
                  </a:cubicBezTo>
                  <a:cubicBezTo>
                    <a:pt x="23" y="46"/>
                    <a:pt x="22" y="50"/>
                    <a:pt x="22" y="52"/>
                  </a:cubicBezTo>
                  <a:lnTo>
                    <a:pt x="22" y="7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9" name="Google Shape;2249;p50"/>
            <p:cNvSpPr/>
            <p:nvPr/>
          </p:nvSpPr>
          <p:spPr>
            <a:xfrm>
              <a:off x="5956300" y="3717925"/>
              <a:ext cx="9474" cy="14157"/>
            </a:xfrm>
            <a:custGeom>
              <a:rect b="b" l="l" r="r" t="t"/>
              <a:pathLst>
                <a:path extrusionOk="0" h="123" w="77">
                  <a:moveTo>
                    <a:pt x="5" y="99"/>
                  </a:moveTo>
                  <a:cubicBezTo>
                    <a:pt x="12" y="103"/>
                    <a:pt x="23" y="107"/>
                    <a:pt x="34" y="107"/>
                  </a:cubicBezTo>
                  <a:cubicBezTo>
                    <a:pt x="49" y="107"/>
                    <a:pt x="57" y="100"/>
                    <a:pt x="57" y="90"/>
                  </a:cubicBezTo>
                  <a:cubicBezTo>
                    <a:pt x="57" y="80"/>
                    <a:pt x="50" y="74"/>
                    <a:pt x="35" y="68"/>
                  </a:cubicBezTo>
                  <a:cubicBezTo>
                    <a:pt x="13" y="61"/>
                    <a:pt x="3" y="49"/>
                    <a:pt x="3" y="35"/>
                  </a:cubicBezTo>
                  <a:cubicBezTo>
                    <a:pt x="3" y="16"/>
                    <a:pt x="19" y="0"/>
                    <a:pt x="44" y="0"/>
                  </a:cubicBezTo>
                  <a:cubicBezTo>
                    <a:pt x="56" y="0"/>
                    <a:pt x="67" y="3"/>
                    <a:pt x="73" y="7"/>
                  </a:cubicBezTo>
                  <a:cubicBezTo>
                    <a:pt x="68" y="23"/>
                    <a:pt x="68" y="23"/>
                    <a:pt x="68" y="23"/>
                  </a:cubicBezTo>
                  <a:cubicBezTo>
                    <a:pt x="63" y="20"/>
                    <a:pt x="55" y="16"/>
                    <a:pt x="44" y="16"/>
                  </a:cubicBezTo>
                  <a:cubicBezTo>
                    <a:pt x="31" y="16"/>
                    <a:pt x="24" y="23"/>
                    <a:pt x="24" y="32"/>
                  </a:cubicBezTo>
                  <a:cubicBezTo>
                    <a:pt x="24" y="42"/>
                    <a:pt x="31" y="46"/>
                    <a:pt x="46" y="52"/>
                  </a:cubicBezTo>
                  <a:cubicBezTo>
                    <a:pt x="67" y="60"/>
                    <a:pt x="77" y="70"/>
                    <a:pt x="77" y="88"/>
                  </a:cubicBezTo>
                  <a:cubicBezTo>
                    <a:pt x="77" y="109"/>
                    <a:pt x="61" y="123"/>
                    <a:pt x="33" y="123"/>
                  </a:cubicBezTo>
                  <a:cubicBezTo>
                    <a:pt x="20" y="123"/>
                    <a:pt x="8" y="120"/>
                    <a:pt x="0" y="115"/>
                  </a:cubicBezTo>
                  <a:lnTo>
                    <a:pt x="5" y="9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0" name="Google Shape;2250;p50"/>
            <p:cNvSpPr/>
            <p:nvPr/>
          </p:nvSpPr>
          <p:spPr>
            <a:xfrm>
              <a:off x="5969000" y="3717925"/>
              <a:ext cx="11224" cy="14407"/>
            </a:xfrm>
            <a:custGeom>
              <a:rect b="b" l="l" r="r" t="t"/>
              <a:pathLst>
                <a:path extrusionOk="0" h="121" w="101">
                  <a:moveTo>
                    <a:pt x="100" y="86"/>
                  </a:moveTo>
                  <a:cubicBezTo>
                    <a:pt x="100" y="98"/>
                    <a:pt x="100" y="109"/>
                    <a:pt x="101" y="118"/>
                  </a:cubicBezTo>
                  <a:cubicBezTo>
                    <a:pt x="82" y="118"/>
                    <a:pt x="82" y="118"/>
                    <a:pt x="82" y="118"/>
                  </a:cubicBezTo>
                  <a:cubicBezTo>
                    <a:pt x="81" y="99"/>
                    <a:pt x="81" y="99"/>
                    <a:pt x="81" y="99"/>
                  </a:cubicBezTo>
                  <a:cubicBezTo>
                    <a:pt x="80" y="99"/>
                    <a:pt x="80" y="99"/>
                    <a:pt x="80" y="99"/>
                  </a:cubicBezTo>
                  <a:cubicBezTo>
                    <a:pt x="74" y="108"/>
                    <a:pt x="62" y="121"/>
                    <a:pt x="41" y="121"/>
                  </a:cubicBezTo>
                  <a:cubicBezTo>
                    <a:pt x="22" y="121"/>
                    <a:pt x="0" y="110"/>
                    <a:pt x="0" y="69"/>
                  </a:cubicBezTo>
                  <a:cubicBezTo>
                    <a:pt x="0" y="0"/>
                    <a:pt x="0" y="0"/>
                    <a:pt x="0" y="0"/>
                  </a:cubicBezTo>
                  <a:cubicBezTo>
                    <a:pt x="22" y="0"/>
                    <a:pt x="22" y="0"/>
                    <a:pt x="22" y="0"/>
                  </a:cubicBezTo>
                  <a:cubicBezTo>
                    <a:pt x="22" y="65"/>
                    <a:pt x="22" y="65"/>
                    <a:pt x="22" y="65"/>
                  </a:cubicBezTo>
                  <a:cubicBezTo>
                    <a:pt x="22" y="88"/>
                    <a:pt x="29" y="103"/>
                    <a:pt x="48" y="103"/>
                  </a:cubicBezTo>
                  <a:cubicBezTo>
                    <a:pt x="62" y="103"/>
                    <a:pt x="72" y="93"/>
                    <a:pt x="76" y="83"/>
                  </a:cubicBezTo>
                  <a:cubicBezTo>
                    <a:pt x="78" y="80"/>
                    <a:pt x="78" y="76"/>
                    <a:pt x="78" y="72"/>
                  </a:cubicBezTo>
                  <a:cubicBezTo>
                    <a:pt x="78" y="0"/>
                    <a:pt x="78" y="0"/>
                    <a:pt x="78" y="0"/>
                  </a:cubicBezTo>
                  <a:cubicBezTo>
                    <a:pt x="100" y="0"/>
                    <a:pt x="100" y="0"/>
                    <a:pt x="100" y="0"/>
                  </a:cubicBezTo>
                  <a:lnTo>
                    <a:pt x="100" y="8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1" name="Google Shape;2251;p50"/>
            <p:cNvSpPr/>
            <p:nvPr/>
          </p:nvSpPr>
          <p:spPr>
            <a:xfrm>
              <a:off x="5984875" y="3717925"/>
              <a:ext cx="18780" cy="14407"/>
            </a:xfrm>
            <a:custGeom>
              <a:rect b="b" l="l" r="r" t="t"/>
              <a:pathLst>
                <a:path extrusionOk="0" h="121" w="169">
                  <a:moveTo>
                    <a:pt x="1" y="35"/>
                  </a:moveTo>
                  <a:cubicBezTo>
                    <a:pt x="1" y="22"/>
                    <a:pt x="0" y="12"/>
                    <a:pt x="0" y="3"/>
                  </a:cubicBezTo>
                  <a:cubicBezTo>
                    <a:pt x="18" y="3"/>
                    <a:pt x="18" y="3"/>
                    <a:pt x="18" y="3"/>
                  </a:cubicBezTo>
                  <a:cubicBezTo>
                    <a:pt x="19" y="22"/>
                    <a:pt x="19" y="22"/>
                    <a:pt x="19" y="22"/>
                  </a:cubicBezTo>
                  <a:cubicBezTo>
                    <a:pt x="20" y="22"/>
                    <a:pt x="20" y="22"/>
                    <a:pt x="20" y="22"/>
                  </a:cubicBezTo>
                  <a:cubicBezTo>
                    <a:pt x="27" y="10"/>
                    <a:pt x="38" y="0"/>
                    <a:pt x="57" y="0"/>
                  </a:cubicBezTo>
                  <a:cubicBezTo>
                    <a:pt x="73" y="0"/>
                    <a:pt x="86" y="10"/>
                    <a:pt x="91" y="24"/>
                  </a:cubicBezTo>
                  <a:cubicBezTo>
                    <a:pt x="91" y="24"/>
                    <a:pt x="91" y="24"/>
                    <a:pt x="91" y="24"/>
                  </a:cubicBezTo>
                  <a:cubicBezTo>
                    <a:pt x="95" y="17"/>
                    <a:pt x="99" y="12"/>
                    <a:pt x="104" y="8"/>
                  </a:cubicBezTo>
                  <a:cubicBezTo>
                    <a:pt x="111" y="3"/>
                    <a:pt x="119" y="0"/>
                    <a:pt x="130" y="0"/>
                  </a:cubicBezTo>
                  <a:cubicBezTo>
                    <a:pt x="146" y="0"/>
                    <a:pt x="169" y="10"/>
                    <a:pt x="169" y="51"/>
                  </a:cubicBezTo>
                  <a:cubicBezTo>
                    <a:pt x="169" y="121"/>
                    <a:pt x="169" y="121"/>
                    <a:pt x="169" y="121"/>
                  </a:cubicBezTo>
                  <a:cubicBezTo>
                    <a:pt x="148" y="121"/>
                    <a:pt x="148" y="121"/>
                    <a:pt x="148" y="121"/>
                  </a:cubicBezTo>
                  <a:cubicBezTo>
                    <a:pt x="148" y="54"/>
                    <a:pt x="148" y="54"/>
                    <a:pt x="148" y="54"/>
                  </a:cubicBezTo>
                  <a:cubicBezTo>
                    <a:pt x="148" y="31"/>
                    <a:pt x="140" y="18"/>
                    <a:pt x="123" y="18"/>
                  </a:cubicBezTo>
                  <a:cubicBezTo>
                    <a:pt x="110" y="18"/>
                    <a:pt x="101" y="27"/>
                    <a:pt x="97" y="37"/>
                  </a:cubicBezTo>
                  <a:cubicBezTo>
                    <a:pt x="96" y="40"/>
                    <a:pt x="96" y="44"/>
                    <a:pt x="96" y="48"/>
                  </a:cubicBezTo>
                  <a:cubicBezTo>
                    <a:pt x="96" y="121"/>
                    <a:pt x="96" y="121"/>
                    <a:pt x="96" y="121"/>
                  </a:cubicBezTo>
                  <a:cubicBezTo>
                    <a:pt x="75" y="121"/>
                    <a:pt x="75" y="121"/>
                    <a:pt x="75" y="121"/>
                  </a:cubicBezTo>
                  <a:cubicBezTo>
                    <a:pt x="75" y="50"/>
                    <a:pt x="75" y="50"/>
                    <a:pt x="75" y="50"/>
                  </a:cubicBezTo>
                  <a:cubicBezTo>
                    <a:pt x="75" y="31"/>
                    <a:pt x="66" y="18"/>
                    <a:pt x="50" y="18"/>
                  </a:cubicBezTo>
                  <a:cubicBezTo>
                    <a:pt x="36" y="18"/>
                    <a:pt x="27" y="28"/>
                    <a:pt x="23" y="39"/>
                  </a:cubicBezTo>
                  <a:cubicBezTo>
                    <a:pt x="22" y="42"/>
                    <a:pt x="22" y="46"/>
                    <a:pt x="22" y="50"/>
                  </a:cubicBezTo>
                  <a:cubicBezTo>
                    <a:pt x="22" y="121"/>
                    <a:pt x="22" y="121"/>
                    <a:pt x="22" y="121"/>
                  </a:cubicBezTo>
                  <a:cubicBezTo>
                    <a:pt x="1" y="121"/>
                    <a:pt x="1" y="121"/>
                    <a:pt x="1" y="121"/>
                  </a:cubicBezTo>
                  <a:lnTo>
                    <a:pt x="1" y="3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2" name="Google Shape;2252;p50"/>
            <p:cNvSpPr/>
            <p:nvPr/>
          </p:nvSpPr>
          <p:spPr>
            <a:xfrm>
              <a:off x="5851525" y="3746500"/>
              <a:ext cx="6350" cy="12700"/>
            </a:xfrm>
            <a:custGeom>
              <a:rect b="b" l="l" r="r" t="t"/>
              <a:pathLst>
                <a:path extrusionOk="0" h="8" w="4">
                  <a:moveTo>
                    <a:pt x="0" y="0"/>
                  </a:moveTo>
                  <a:lnTo>
                    <a:pt x="1" y="0"/>
                  </a:lnTo>
                  <a:lnTo>
                    <a:pt x="1" y="7"/>
                  </a:lnTo>
                  <a:lnTo>
                    <a:pt x="4" y="7"/>
                  </a:lnTo>
                  <a:lnTo>
                    <a:pt x="4" y="8"/>
                  </a:lnTo>
                  <a:lnTo>
                    <a:pt x="0" y="8"/>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3" name="Google Shape;2253;p50"/>
            <p:cNvSpPr/>
            <p:nvPr/>
          </p:nvSpPr>
          <p:spPr>
            <a:xfrm>
              <a:off x="5857875" y="3749675"/>
              <a:ext cx="7942" cy="9525"/>
            </a:xfrm>
            <a:custGeom>
              <a:rect b="b" l="l" r="r" t="t"/>
              <a:pathLst>
                <a:path extrusionOk="0" h="75" w="69">
                  <a:moveTo>
                    <a:pt x="69" y="37"/>
                  </a:moveTo>
                  <a:cubicBezTo>
                    <a:pt x="69" y="63"/>
                    <a:pt x="51" y="75"/>
                    <a:pt x="34" y="75"/>
                  </a:cubicBezTo>
                  <a:cubicBezTo>
                    <a:pt x="15" y="75"/>
                    <a:pt x="0" y="60"/>
                    <a:pt x="0" y="38"/>
                  </a:cubicBezTo>
                  <a:cubicBezTo>
                    <a:pt x="0" y="14"/>
                    <a:pt x="15" y="0"/>
                    <a:pt x="35" y="0"/>
                  </a:cubicBezTo>
                  <a:cubicBezTo>
                    <a:pt x="55" y="0"/>
                    <a:pt x="69" y="15"/>
                    <a:pt x="69" y="37"/>
                  </a:cubicBezTo>
                  <a:close/>
                  <a:moveTo>
                    <a:pt x="13" y="38"/>
                  </a:moveTo>
                  <a:cubicBezTo>
                    <a:pt x="13" y="53"/>
                    <a:pt x="22" y="65"/>
                    <a:pt x="34" y="65"/>
                  </a:cubicBezTo>
                  <a:cubicBezTo>
                    <a:pt x="47" y="65"/>
                    <a:pt x="56" y="53"/>
                    <a:pt x="56" y="37"/>
                  </a:cubicBezTo>
                  <a:cubicBezTo>
                    <a:pt x="56" y="25"/>
                    <a:pt x="50" y="10"/>
                    <a:pt x="35" y="10"/>
                  </a:cubicBezTo>
                  <a:cubicBezTo>
                    <a:pt x="20" y="10"/>
                    <a:pt x="13" y="24"/>
                    <a:pt x="13" y="38"/>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4" name="Google Shape;2254;p50"/>
            <p:cNvSpPr/>
            <p:nvPr/>
          </p:nvSpPr>
          <p:spPr>
            <a:xfrm>
              <a:off x="5867400" y="3749675"/>
              <a:ext cx="4715" cy="9561"/>
            </a:xfrm>
            <a:custGeom>
              <a:rect b="b" l="l" r="r" t="t"/>
              <a:pathLst>
                <a:path extrusionOk="0" h="73" w="36">
                  <a:moveTo>
                    <a:pt x="1" y="24"/>
                  </a:moveTo>
                  <a:cubicBezTo>
                    <a:pt x="1" y="16"/>
                    <a:pt x="0" y="9"/>
                    <a:pt x="0" y="2"/>
                  </a:cubicBezTo>
                  <a:cubicBezTo>
                    <a:pt x="11" y="2"/>
                    <a:pt x="11" y="2"/>
                    <a:pt x="11" y="2"/>
                  </a:cubicBezTo>
                  <a:cubicBezTo>
                    <a:pt x="12" y="16"/>
                    <a:pt x="12" y="16"/>
                    <a:pt x="12" y="16"/>
                  </a:cubicBezTo>
                  <a:cubicBezTo>
                    <a:pt x="12" y="16"/>
                    <a:pt x="12" y="16"/>
                    <a:pt x="12" y="16"/>
                  </a:cubicBezTo>
                  <a:cubicBezTo>
                    <a:pt x="15" y="6"/>
                    <a:pt x="23" y="0"/>
                    <a:pt x="32" y="0"/>
                  </a:cubicBezTo>
                  <a:cubicBezTo>
                    <a:pt x="33" y="0"/>
                    <a:pt x="34" y="1"/>
                    <a:pt x="36" y="1"/>
                  </a:cubicBezTo>
                  <a:cubicBezTo>
                    <a:pt x="36" y="13"/>
                    <a:pt x="36" y="13"/>
                    <a:pt x="36" y="13"/>
                  </a:cubicBezTo>
                  <a:cubicBezTo>
                    <a:pt x="34" y="13"/>
                    <a:pt x="33" y="13"/>
                    <a:pt x="31" y="13"/>
                  </a:cubicBezTo>
                  <a:cubicBezTo>
                    <a:pt x="22" y="13"/>
                    <a:pt x="16" y="19"/>
                    <a:pt x="14" y="29"/>
                  </a:cubicBezTo>
                  <a:cubicBezTo>
                    <a:pt x="14" y="31"/>
                    <a:pt x="13" y="33"/>
                    <a:pt x="13" y="35"/>
                  </a:cubicBezTo>
                  <a:cubicBezTo>
                    <a:pt x="13" y="73"/>
                    <a:pt x="13" y="73"/>
                    <a:pt x="13" y="73"/>
                  </a:cubicBezTo>
                  <a:cubicBezTo>
                    <a:pt x="1" y="73"/>
                    <a:pt x="1" y="73"/>
                    <a:pt x="1" y="73"/>
                  </a:cubicBezTo>
                  <a:lnTo>
                    <a:pt x="1" y="2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5" name="Google Shape;2255;p50"/>
            <p:cNvSpPr/>
            <p:nvPr/>
          </p:nvSpPr>
          <p:spPr>
            <a:xfrm>
              <a:off x="5873750" y="3749675"/>
              <a:ext cx="6398" cy="9398"/>
            </a:xfrm>
            <a:custGeom>
              <a:rect b="b" l="l" r="r" t="t"/>
              <a:pathLst>
                <a:path extrusionOk="0" h="74" w="62">
                  <a:moveTo>
                    <a:pt x="12" y="40"/>
                  </a:moveTo>
                  <a:cubicBezTo>
                    <a:pt x="12" y="57"/>
                    <a:pt x="24" y="64"/>
                    <a:pt x="36" y="64"/>
                  </a:cubicBezTo>
                  <a:cubicBezTo>
                    <a:pt x="46" y="64"/>
                    <a:pt x="51" y="63"/>
                    <a:pt x="56" y="61"/>
                  </a:cubicBezTo>
                  <a:cubicBezTo>
                    <a:pt x="58" y="70"/>
                    <a:pt x="58" y="70"/>
                    <a:pt x="58" y="70"/>
                  </a:cubicBezTo>
                  <a:cubicBezTo>
                    <a:pt x="54" y="72"/>
                    <a:pt x="46" y="74"/>
                    <a:pt x="35" y="74"/>
                  </a:cubicBezTo>
                  <a:cubicBezTo>
                    <a:pt x="13" y="74"/>
                    <a:pt x="0" y="60"/>
                    <a:pt x="0" y="39"/>
                  </a:cubicBezTo>
                  <a:cubicBezTo>
                    <a:pt x="0" y="17"/>
                    <a:pt x="12" y="0"/>
                    <a:pt x="33" y="0"/>
                  </a:cubicBezTo>
                  <a:cubicBezTo>
                    <a:pt x="56" y="0"/>
                    <a:pt x="62" y="21"/>
                    <a:pt x="62" y="34"/>
                  </a:cubicBezTo>
                  <a:cubicBezTo>
                    <a:pt x="62" y="36"/>
                    <a:pt x="62" y="39"/>
                    <a:pt x="62" y="40"/>
                  </a:cubicBezTo>
                  <a:lnTo>
                    <a:pt x="12" y="40"/>
                  </a:lnTo>
                  <a:close/>
                  <a:moveTo>
                    <a:pt x="50" y="31"/>
                  </a:moveTo>
                  <a:cubicBezTo>
                    <a:pt x="50" y="22"/>
                    <a:pt x="47" y="10"/>
                    <a:pt x="32" y="10"/>
                  </a:cubicBezTo>
                  <a:cubicBezTo>
                    <a:pt x="19" y="10"/>
                    <a:pt x="13" y="22"/>
                    <a:pt x="12" y="31"/>
                  </a:cubicBezTo>
                  <a:lnTo>
                    <a:pt x="50" y="3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6" name="Google Shape;2256;p50"/>
            <p:cNvSpPr/>
            <p:nvPr/>
          </p:nvSpPr>
          <p:spPr>
            <a:xfrm>
              <a:off x="5881688" y="3749675"/>
              <a:ext cx="12549" cy="9561"/>
            </a:xfrm>
            <a:custGeom>
              <a:rect b="b" l="l" r="r" t="t"/>
              <a:pathLst>
                <a:path extrusionOk="0" h="73" w="102">
                  <a:moveTo>
                    <a:pt x="0" y="21"/>
                  </a:moveTo>
                  <a:cubicBezTo>
                    <a:pt x="0" y="14"/>
                    <a:pt x="0" y="8"/>
                    <a:pt x="0" y="2"/>
                  </a:cubicBezTo>
                  <a:cubicBezTo>
                    <a:pt x="11" y="2"/>
                    <a:pt x="11" y="2"/>
                    <a:pt x="11" y="2"/>
                  </a:cubicBezTo>
                  <a:cubicBezTo>
                    <a:pt x="12" y="13"/>
                    <a:pt x="12" y="13"/>
                    <a:pt x="12" y="13"/>
                  </a:cubicBezTo>
                  <a:cubicBezTo>
                    <a:pt x="12" y="13"/>
                    <a:pt x="12" y="13"/>
                    <a:pt x="12" y="13"/>
                  </a:cubicBezTo>
                  <a:cubicBezTo>
                    <a:pt x="16" y="7"/>
                    <a:pt x="23" y="0"/>
                    <a:pt x="34" y="0"/>
                  </a:cubicBezTo>
                  <a:cubicBezTo>
                    <a:pt x="44" y="0"/>
                    <a:pt x="51" y="6"/>
                    <a:pt x="54" y="15"/>
                  </a:cubicBezTo>
                  <a:cubicBezTo>
                    <a:pt x="55" y="15"/>
                    <a:pt x="55" y="15"/>
                    <a:pt x="55" y="15"/>
                  </a:cubicBezTo>
                  <a:cubicBezTo>
                    <a:pt x="57" y="11"/>
                    <a:pt x="60" y="8"/>
                    <a:pt x="63" y="5"/>
                  </a:cubicBezTo>
                  <a:cubicBezTo>
                    <a:pt x="67" y="2"/>
                    <a:pt x="72" y="0"/>
                    <a:pt x="78" y="0"/>
                  </a:cubicBezTo>
                  <a:cubicBezTo>
                    <a:pt x="88" y="0"/>
                    <a:pt x="102" y="7"/>
                    <a:pt x="102" y="31"/>
                  </a:cubicBezTo>
                  <a:cubicBezTo>
                    <a:pt x="102" y="73"/>
                    <a:pt x="102" y="73"/>
                    <a:pt x="102" y="73"/>
                  </a:cubicBezTo>
                  <a:cubicBezTo>
                    <a:pt x="89" y="73"/>
                    <a:pt x="89" y="73"/>
                    <a:pt x="89" y="73"/>
                  </a:cubicBezTo>
                  <a:cubicBezTo>
                    <a:pt x="89" y="33"/>
                    <a:pt x="89" y="33"/>
                    <a:pt x="89" y="33"/>
                  </a:cubicBezTo>
                  <a:cubicBezTo>
                    <a:pt x="89" y="19"/>
                    <a:pt x="84" y="11"/>
                    <a:pt x="74" y="11"/>
                  </a:cubicBezTo>
                  <a:cubicBezTo>
                    <a:pt x="66" y="11"/>
                    <a:pt x="61" y="16"/>
                    <a:pt x="58" y="23"/>
                  </a:cubicBezTo>
                  <a:cubicBezTo>
                    <a:pt x="58" y="24"/>
                    <a:pt x="57" y="27"/>
                    <a:pt x="57" y="29"/>
                  </a:cubicBezTo>
                  <a:cubicBezTo>
                    <a:pt x="57" y="73"/>
                    <a:pt x="57" y="73"/>
                    <a:pt x="57" y="73"/>
                  </a:cubicBezTo>
                  <a:cubicBezTo>
                    <a:pt x="45" y="73"/>
                    <a:pt x="45" y="73"/>
                    <a:pt x="45" y="73"/>
                  </a:cubicBezTo>
                  <a:cubicBezTo>
                    <a:pt x="45" y="30"/>
                    <a:pt x="45" y="30"/>
                    <a:pt x="45" y="30"/>
                  </a:cubicBezTo>
                  <a:cubicBezTo>
                    <a:pt x="45" y="19"/>
                    <a:pt x="40" y="11"/>
                    <a:pt x="30" y="11"/>
                  </a:cubicBezTo>
                  <a:cubicBezTo>
                    <a:pt x="22" y="11"/>
                    <a:pt x="16" y="17"/>
                    <a:pt x="14" y="24"/>
                  </a:cubicBezTo>
                  <a:cubicBezTo>
                    <a:pt x="13" y="26"/>
                    <a:pt x="13" y="28"/>
                    <a:pt x="13" y="30"/>
                  </a:cubicBezTo>
                  <a:cubicBezTo>
                    <a:pt x="13" y="73"/>
                    <a:pt x="13" y="73"/>
                    <a:pt x="13" y="73"/>
                  </a:cubicBezTo>
                  <a:cubicBezTo>
                    <a:pt x="0" y="73"/>
                    <a:pt x="0" y="73"/>
                    <a:pt x="0" y="73"/>
                  </a:cubicBezTo>
                  <a:lnTo>
                    <a:pt x="0" y="2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7" name="Google Shape;2257;p50"/>
            <p:cNvSpPr/>
            <p:nvPr/>
          </p:nvSpPr>
          <p:spPr>
            <a:xfrm>
              <a:off x="5900738" y="3746500"/>
              <a:ext cx="1588" cy="12573"/>
            </a:xfrm>
            <a:custGeom>
              <a:rect b="b" l="l" r="r" t="t"/>
              <a:pathLst>
                <a:path extrusionOk="0" h="99" w="16">
                  <a:moveTo>
                    <a:pt x="16" y="8"/>
                  </a:moveTo>
                  <a:cubicBezTo>
                    <a:pt x="16" y="12"/>
                    <a:pt x="13" y="16"/>
                    <a:pt x="8" y="16"/>
                  </a:cubicBezTo>
                  <a:cubicBezTo>
                    <a:pt x="3" y="16"/>
                    <a:pt x="0" y="12"/>
                    <a:pt x="0" y="8"/>
                  </a:cubicBezTo>
                  <a:cubicBezTo>
                    <a:pt x="0" y="4"/>
                    <a:pt x="3" y="0"/>
                    <a:pt x="8" y="0"/>
                  </a:cubicBezTo>
                  <a:cubicBezTo>
                    <a:pt x="13" y="0"/>
                    <a:pt x="16" y="4"/>
                    <a:pt x="16" y="8"/>
                  </a:cubicBezTo>
                  <a:close/>
                  <a:moveTo>
                    <a:pt x="2" y="99"/>
                  </a:moveTo>
                  <a:cubicBezTo>
                    <a:pt x="2" y="28"/>
                    <a:pt x="2" y="28"/>
                    <a:pt x="2" y="28"/>
                  </a:cubicBezTo>
                  <a:cubicBezTo>
                    <a:pt x="15" y="28"/>
                    <a:pt x="15" y="28"/>
                    <a:pt x="15" y="28"/>
                  </a:cubicBezTo>
                  <a:cubicBezTo>
                    <a:pt x="15" y="99"/>
                    <a:pt x="15" y="99"/>
                    <a:pt x="15" y="99"/>
                  </a:cubicBezTo>
                  <a:lnTo>
                    <a:pt x="2" y="9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8" name="Google Shape;2258;p50"/>
            <p:cNvSpPr/>
            <p:nvPr/>
          </p:nvSpPr>
          <p:spPr>
            <a:xfrm>
              <a:off x="5903913" y="3749675"/>
              <a:ext cx="7826" cy="12549"/>
            </a:xfrm>
            <a:custGeom>
              <a:rect b="b" l="l" r="r" t="t"/>
              <a:pathLst>
                <a:path extrusionOk="0" h="102" w="68">
                  <a:moveTo>
                    <a:pt x="1" y="25"/>
                  </a:moveTo>
                  <a:cubicBezTo>
                    <a:pt x="1" y="16"/>
                    <a:pt x="1" y="9"/>
                    <a:pt x="0" y="2"/>
                  </a:cubicBezTo>
                  <a:cubicBezTo>
                    <a:pt x="12" y="2"/>
                    <a:pt x="12" y="2"/>
                    <a:pt x="12" y="2"/>
                  </a:cubicBezTo>
                  <a:cubicBezTo>
                    <a:pt x="13" y="14"/>
                    <a:pt x="13" y="14"/>
                    <a:pt x="13" y="14"/>
                  </a:cubicBezTo>
                  <a:cubicBezTo>
                    <a:pt x="13" y="14"/>
                    <a:pt x="13" y="14"/>
                    <a:pt x="13" y="14"/>
                  </a:cubicBezTo>
                  <a:cubicBezTo>
                    <a:pt x="18" y="6"/>
                    <a:pt x="27" y="0"/>
                    <a:pt x="38" y="0"/>
                  </a:cubicBezTo>
                  <a:cubicBezTo>
                    <a:pt x="55" y="0"/>
                    <a:pt x="68" y="15"/>
                    <a:pt x="68" y="36"/>
                  </a:cubicBezTo>
                  <a:cubicBezTo>
                    <a:pt x="68" y="62"/>
                    <a:pt x="53" y="75"/>
                    <a:pt x="36" y="75"/>
                  </a:cubicBezTo>
                  <a:cubicBezTo>
                    <a:pt x="27" y="75"/>
                    <a:pt x="18" y="70"/>
                    <a:pt x="14" y="63"/>
                  </a:cubicBezTo>
                  <a:cubicBezTo>
                    <a:pt x="14" y="63"/>
                    <a:pt x="14" y="63"/>
                    <a:pt x="14" y="63"/>
                  </a:cubicBezTo>
                  <a:cubicBezTo>
                    <a:pt x="14" y="102"/>
                    <a:pt x="14" y="102"/>
                    <a:pt x="14" y="102"/>
                  </a:cubicBezTo>
                  <a:cubicBezTo>
                    <a:pt x="1" y="102"/>
                    <a:pt x="1" y="102"/>
                    <a:pt x="1" y="102"/>
                  </a:cubicBezTo>
                  <a:lnTo>
                    <a:pt x="1" y="25"/>
                  </a:lnTo>
                  <a:close/>
                  <a:moveTo>
                    <a:pt x="14" y="44"/>
                  </a:moveTo>
                  <a:cubicBezTo>
                    <a:pt x="14" y="46"/>
                    <a:pt x="14" y="48"/>
                    <a:pt x="14" y="49"/>
                  </a:cubicBezTo>
                  <a:cubicBezTo>
                    <a:pt x="17" y="58"/>
                    <a:pt x="24" y="64"/>
                    <a:pt x="34" y="64"/>
                  </a:cubicBezTo>
                  <a:cubicBezTo>
                    <a:pt x="47" y="64"/>
                    <a:pt x="55" y="53"/>
                    <a:pt x="55" y="37"/>
                  </a:cubicBezTo>
                  <a:cubicBezTo>
                    <a:pt x="55" y="23"/>
                    <a:pt x="48" y="11"/>
                    <a:pt x="34" y="11"/>
                  </a:cubicBezTo>
                  <a:cubicBezTo>
                    <a:pt x="25" y="11"/>
                    <a:pt x="17" y="17"/>
                    <a:pt x="15" y="27"/>
                  </a:cubicBezTo>
                  <a:cubicBezTo>
                    <a:pt x="14" y="28"/>
                    <a:pt x="14" y="30"/>
                    <a:pt x="14" y="32"/>
                  </a:cubicBezTo>
                  <a:lnTo>
                    <a:pt x="14" y="4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9" name="Google Shape;2259;p50"/>
            <p:cNvSpPr/>
            <p:nvPr/>
          </p:nvSpPr>
          <p:spPr>
            <a:xfrm>
              <a:off x="5913438" y="3749675"/>
              <a:ext cx="4850" cy="9398"/>
            </a:xfrm>
            <a:custGeom>
              <a:rect b="b" l="l" r="r" t="t"/>
              <a:pathLst>
                <a:path extrusionOk="0" h="74" w="47">
                  <a:moveTo>
                    <a:pt x="4" y="60"/>
                  </a:moveTo>
                  <a:cubicBezTo>
                    <a:pt x="7" y="62"/>
                    <a:pt x="14" y="65"/>
                    <a:pt x="21" y="65"/>
                  </a:cubicBezTo>
                  <a:cubicBezTo>
                    <a:pt x="30" y="65"/>
                    <a:pt x="34" y="60"/>
                    <a:pt x="34" y="54"/>
                  </a:cubicBezTo>
                  <a:cubicBezTo>
                    <a:pt x="34" y="48"/>
                    <a:pt x="31" y="45"/>
                    <a:pt x="21" y="41"/>
                  </a:cubicBezTo>
                  <a:cubicBezTo>
                    <a:pt x="9" y="37"/>
                    <a:pt x="2" y="30"/>
                    <a:pt x="2" y="21"/>
                  </a:cubicBezTo>
                  <a:cubicBezTo>
                    <a:pt x="2" y="10"/>
                    <a:pt x="12" y="0"/>
                    <a:pt x="27" y="0"/>
                  </a:cubicBezTo>
                  <a:cubicBezTo>
                    <a:pt x="34" y="0"/>
                    <a:pt x="40" y="2"/>
                    <a:pt x="44" y="5"/>
                  </a:cubicBezTo>
                  <a:cubicBezTo>
                    <a:pt x="41" y="14"/>
                    <a:pt x="41" y="14"/>
                    <a:pt x="41" y="14"/>
                  </a:cubicBezTo>
                  <a:cubicBezTo>
                    <a:pt x="38" y="12"/>
                    <a:pt x="33" y="10"/>
                    <a:pt x="27" y="10"/>
                  </a:cubicBezTo>
                  <a:cubicBezTo>
                    <a:pt x="19" y="10"/>
                    <a:pt x="15" y="14"/>
                    <a:pt x="15" y="20"/>
                  </a:cubicBezTo>
                  <a:cubicBezTo>
                    <a:pt x="15" y="26"/>
                    <a:pt x="19" y="28"/>
                    <a:pt x="28" y="32"/>
                  </a:cubicBezTo>
                  <a:cubicBezTo>
                    <a:pt x="41" y="36"/>
                    <a:pt x="47" y="43"/>
                    <a:pt x="47" y="53"/>
                  </a:cubicBezTo>
                  <a:cubicBezTo>
                    <a:pt x="47" y="66"/>
                    <a:pt x="37" y="74"/>
                    <a:pt x="20" y="74"/>
                  </a:cubicBezTo>
                  <a:cubicBezTo>
                    <a:pt x="13" y="74"/>
                    <a:pt x="5" y="73"/>
                    <a:pt x="0" y="70"/>
                  </a:cubicBezTo>
                  <a:lnTo>
                    <a:pt x="4" y="6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0" name="Google Shape;2260;p50"/>
            <p:cNvSpPr/>
            <p:nvPr/>
          </p:nvSpPr>
          <p:spPr>
            <a:xfrm>
              <a:off x="5921375" y="3749675"/>
              <a:ext cx="6429" cy="9561"/>
            </a:xfrm>
            <a:custGeom>
              <a:rect b="b" l="l" r="r" t="t"/>
              <a:pathLst>
                <a:path extrusionOk="0" h="73" w="60">
                  <a:moveTo>
                    <a:pt x="60" y="52"/>
                  </a:moveTo>
                  <a:cubicBezTo>
                    <a:pt x="60" y="59"/>
                    <a:pt x="60" y="65"/>
                    <a:pt x="60" y="71"/>
                  </a:cubicBezTo>
                  <a:cubicBezTo>
                    <a:pt x="49" y="71"/>
                    <a:pt x="49" y="71"/>
                    <a:pt x="49" y="71"/>
                  </a:cubicBezTo>
                  <a:cubicBezTo>
                    <a:pt x="48" y="59"/>
                    <a:pt x="48" y="59"/>
                    <a:pt x="48" y="59"/>
                  </a:cubicBezTo>
                  <a:cubicBezTo>
                    <a:pt x="48" y="59"/>
                    <a:pt x="48" y="59"/>
                    <a:pt x="48" y="59"/>
                  </a:cubicBezTo>
                  <a:cubicBezTo>
                    <a:pt x="45" y="65"/>
                    <a:pt x="37" y="73"/>
                    <a:pt x="24" y="73"/>
                  </a:cubicBezTo>
                  <a:cubicBezTo>
                    <a:pt x="13" y="73"/>
                    <a:pt x="0" y="66"/>
                    <a:pt x="0" y="41"/>
                  </a:cubicBezTo>
                  <a:cubicBezTo>
                    <a:pt x="0" y="0"/>
                    <a:pt x="0" y="0"/>
                    <a:pt x="0" y="0"/>
                  </a:cubicBezTo>
                  <a:cubicBezTo>
                    <a:pt x="13" y="0"/>
                    <a:pt x="13" y="0"/>
                    <a:pt x="13" y="0"/>
                  </a:cubicBezTo>
                  <a:cubicBezTo>
                    <a:pt x="13" y="39"/>
                    <a:pt x="13" y="39"/>
                    <a:pt x="13" y="39"/>
                  </a:cubicBezTo>
                  <a:cubicBezTo>
                    <a:pt x="13" y="53"/>
                    <a:pt x="17" y="62"/>
                    <a:pt x="29" y="62"/>
                  </a:cubicBezTo>
                  <a:cubicBezTo>
                    <a:pt x="37" y="62"/>
                    <a:pt x="43" y="56"/>
                    <a:pt x="46" y="50"/>
                  </a:cubicBezTo>
                  <a:cubicBezTo>
                    <a:pt x="46" y="48"/>
                    <a:pt x="47" y="46"/>
                    <a:pt x="47" y="44"/>
                  </a:cubicBezTo>
                  <a:cubicBezTo>
                    <a:pt x="47" y="0"/>
                    <a:pt x="47" y="0"/>
                    <a:pt x="47" y="0"/>
                  </a:cubicBezTo>
                  <a:cubicBezTo>
                    <a:pt x="60" y="0"/>
                    <a:pt x="60" y="0"/>
                    <a:pt x="60" y="0"/>
                  </a:cubicBezTo>
                  <a:lnTo>
                    <a:pt x="60" y="5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1" name="Google Shape;2261;p50"/>
            <p:cNvSpPr/>
            <p:nvPr/>
          </p:nvSpPr>
          <p:spPr>
            <a:xfrm>
              <a:off x="5930900" y="3749675"/>
              <a:ext cx="11224" cy="9561"/>
            </a:xfrm>
            <a:custGeom>
              <a:rect b="b" l="l" r="r" t="t"/>
              <a:pathLst>
                <a:path extrusionOk="0" h="73" w="101">
                  <a:moveTo>
                    <a:pt x="0" y="21"/>
                  </a:moveTo>
                  <a:cubicBezTo>
                    <a:pt x="0" y="14"/>
                    <a:pt x="0" y="8"/>
                    <a:pt x="0" y="2"/>
                  </a:cubicBezTo>
                  <a:cubicBezTo>
                    <a:pt x="11" y="2"/>
                    <a:pt x="11" y="2"/>
                    <a:pt x="11" y="2"/>
                  </a:cubicBezTo>
                  <a:cubicBezTo>
                    <a:pt x="12" y="13"/>
                    <a:pt x="12" y="13"/>
                    <a:pt x="12" y="13"/>
                  </a:cubicBezTo>
                  <a:cubicBezTo>
                    <a:pt x="12" y="13"/>
                    <a:pt x="12" y="13"/>
                    <a:pt x="12" y="13"/>
                  </a:cubicBezTo>
                  <a:cubicBezTo>
                    <a:pt x="16" y="7"/>
                    <a:pt x="23" y="0"/>
                    <a:pt x="34" y="0"/>
                  </a:cubicBezTo>
                  <a:cubicBezTo>
                    <a:pt x="44" y="0"/>
                    <a:pt x="51" y="6"/>
                    <a:pt x="54" y="15"/>
                  </a:cubicBezTo>
                  <a:cubicBezTo>
                    <a:pt x="55" y="15"/>
                    <a:pt x="55" y="15"/>
                    <a:pt x="55" y="15"/>
                  </a:cubicBezTo>
                  <a:cubicBezTo>
                    <a:pt x="57" y="11"/>
                    <a:pt x="60" y="8"/>
                    <a:pt x="62" y="5"/>
                  </a:cubicBezTo>
                  <a:cubicBezTo>
                    <a:pt x="67" y="2"/>
                    <a:pt x="71" y="0"/>
                    <a:pt x="78" y="0"/>
                  </a:cubicBezTo>
                  <a:cubicBezTo>
                    <a:pt x="88" y="0"/>
                    <a:pt x="101" y="7"/>
                    <a:pt x="101" y="31"/>
                  </a:cubicBezTo>
                  <a:cubicBezTo>
                    <a:pt x="101" y="73"/>
                    <a:pt x="101" y="73"/>
                    <a:pt x="101" y="73"/>
                  </a:cubicBezTo>
                  <a:cubicBezTo>
                    <a:pt x="89" y="73"/>
                    <a:pt x="89" y="73"/>
                    <a:pt x="89" y="73"/>
                  </a:cubicBezTo>
                  <a:cubicBezTo>
                    <a:pt x="89" y="33"/>
                    <a:pt x="89" y="33"/>
                    <a:pt x="89" y="33"/>
                  </a:cubicBezTo>
                  <a:cubicBezTo>
                    <a:pt x="89" y="19"/>
                    <a:pt x="84" y="11"/>
                    <a:pt x="73" y="11"/>
                  </a:cubicBezTo>
                  <a:cubicBezTo>
                    <a:pt x="66" y="11"/>
                    <a:pt x="60" y="16"/>
                    <a:pt x="58" y="23"/>
                  </a:cubicBezTo>
                  <a:cubicBezTo>
                    <a:pt x="58" y="24"/>
                    <a:pt x="57" y="27"/>
                    <a:pt x="57" y="29"/>
                  </a:cubicBezTo>
                  <a:cubicBezTo>
                    <a:pt x="57" y="73"/>
                    <a:pt x="57" y="73"/>
                    <a:pt x="57" y="73"/>
                  </a:cubicBezTo>
                  <a:cubicBezTo>
                    <a:pt x="45" y="73"/>
                    <a:pt x="45" y="73"/>
                    <a:pt x="45" y="73"/>
                  </a:cubicBezTo>
                  <a:cubicBezTo>
                    <a:pt x="45" y="30"/>
                    <a:pt x="45" y="30"/>
                    <a:pt x="45" y="30"/>
                  </a:cubicBezTo>
                  <a:cubicBezTo>
                    <a:pt x="45" y="19"/>
                    <a:pt x="40" y="11"/>
                    <a:pt x="30" y="11"/>
                  </a:cubicBezTo>
                  <a:cubicBezTo>
                    <a:pt x="22" y="11"/>
                    <a:pt x="16" y="17"/>
                    <a:pt x="14" y="24"/>
                  </a:cubicBezTo>
                  <a:cubicBezTo>
                    <a:pt x="13" y="26"/>
                    <a:pt x="13" y="28"/>
                    <a:pt x="13" y="30"/>
                  </a:cubicBezTo>
                  <a:cubicBezTo>
                    <a:pt x="13" y="73"/>
                    <a:pt x="13" y="73"/>
                    <a:pt x="13" y="73"/>
                  </a:cubicBezTo>
                  <a:cubicBezTo>
                    <a:pt x="0" y="73"/>
                    <a:pt x="0" y="73"/>
                    <a:pt x="0" y="73"/>
                  </a:cubicBezTo>
                  <a:lnTo>
                    <a:pt x="0" y="2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2" name="Google Shape;2262;p50"/>
            <p:cNvSpPr/>
            <p:nvPr/>
          </p:nvSpPr>
          <p:spPr>
            <a:xfrm>
              <a:off x="5948363" y="3746500"/>
              <a:ext cx="7977" cy="12621"/>
            </a:xfrm>
            <a:custGeom>
              <a:rect b="b" l="l" r="r" t="t"/>
              <a:pathLst>
                <a:path extrusionOk="0" h="106" w="67">
                  <a:moveTo>
                    <a:pt x="67" y="0"/>
                  </a:moveTo>
                  <a:cubicBezTo>
                    <a:pt x="67" y="86"/>
                    <a:pt x="67" y="86"/>
                    <a:pt x="67" y="86"/>
                  </a:cubicBezTo>
                  <a:cubicBezTo>
                    <a:pt x="67" y="92"/>
                    <a:pt x="67" y="99"/>
                    <a:pt x="67" y="104"/>
                  </a:cubicBezTo>
                  <a:cubicBezTo>
                    <a:pt x="56" y="104"/>
                    <a:pt x="56" y="104"/>
                    <a:pt x="56" y="104"/>
                  </a:cubicBezTo>
                  <a:cubicBezTo>
                    <a:pt x="55" y="92"/>
                    <a:pt x="55" y="92"/>
                    <a:pt x="55" y="92"/>
                  </a:cubicBezTo>
                  <a:cubicBezTo>
                    <a:pt x="55" y="92"/>
                    <a:pt x="55" y="92"/>
                    <a:pt x="55" y="92"/>
                  </a:cubicBezTo>
                  <a:cubicBezTo>
                    <a:pt x="51" y="100"/>
                    <a:pt x="42" y="106"/>
                    <a:pt x="31" y="106"/>
                  </a:cubicBezTo>
                  <a:cubicBezTo>
                    <a:pt x="14" y="106"/>
                    <a:pt x="0" y="91"/>
                    <a:pt x="0" y="70"/>
                  </a:cubicBezTo>
                  <a:cubicBezTo>
                    <a:pt x="0" y="46"/>
                    <a:pt x="15" y="31"/>
                    <a:pt x="32" y="31"/>
                  </a:cubicBezTo>
                  <a:cubicBezTo>
                    <a:pt x="43" y="31"/>
                    <a:pt x="50" y="37"/>
                    <a:pt x="54" y="42"/>
                  </a:cubicBezTo>
                  <a:cubicBezTo>
                    <a:pt x="54" y="42"/>
                    <a:pt x="54" y="42"/>
                    <a:pt x="54" y="42"/>
                  </a:cubicBezTo>
                  <a:cubicBezTo>
                    <a:pt x="54" y="0"/>
                    <a:pt x="54" y="0"/>
                    <a:pt x="54" y="0"/>
                  </a:cubicBezTo>
                  <a:lnTo>
                    <a:pt x="67" y="0"/>
                  </a:lnTo>
                  <a:close/>
                  <a:moveTo>
                    <a:pt x="54" y="62"/>
                  </a:moveTo>
                  <a:cubicBezTo>
                    <a:pt x="54" y="60"/>
                    <a:pt x="54" y="58"/>
                    <a:pt x="53" y="56"/>
                  </a:cubicBezTo>
                  <a:cubicBezTo>
                    <a:pt x="51" y="48"/>
                    <a:pt x="44" y="42"/>
                    <a:pt x="35" y="42"/>
                  </a:cubicBezTo>
                  <a:cubicBezTo>
                    <a:pt x="21" y="42"/>
                    <a:pt x="13" y="53"/>
                    <a:pt x="13" y="69"/>
                  </a:cubicBezTo>
                  <a:cubicBezTo>
                    <a:pt x="13" y="83"/>
                    <a:pt x="20" y="95"/>
                    <a:pt x="34" y="95"/>
                  </a:cubicBezTo>
                  <a:cubicBezTo>
                    <a:pt x="43" y="95"/>
                    <a:pt x="51" y="89"/>
                    <a:pt x="53" y="80"/>
                  </a:cubicBezTo>
                  <a:cubicBezTo>
                    <a:pt x="54" y="78"/>
                    <a:pt x="54" y="76"/>
                    <a:pt x="54" y="74"/>
                  </a:cubicBezTo>
                  <a:lnTo>
                    <a:pt x="54" y="6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3" name="Google Shape;2263;p50"/>
            <p:cNvSpPr/>
            <p:nvPr/>
          </p:nvSpPr>
          <p:spPr>
            <a:xfrm>
              <a:off x="5957888" y="3749675"/>
              <a:ext cx="7942" cy="9525"/>
            </a:xfrm>
            <a:custGeom>
              <a:rect b="b" l="l" r="r" t="t"/>
              <a:pathLst>
                <a:path extrusionOk="0" h="75" w="69">
                  <a:moveTo>
                    <a:pt x="69" y="37"/>
                  </a:moveTo>
                  <a:cubicBezTo>
                    <a:pt x="69" y="63"/>
                    <a:pt x="51" y="75"/>
                    <a:pt x="34" y="75"/>
                  </a:cubicBezTo>
                  <a:cubicBezTo>
                    <a:pt x="15" y="75"/>
                    <a:pt x="0" y="60"/>
                    <a:pt x="0" y="38"/>
                  </a:cubicBezTo>
                  <a:cubicBezTo>
                    <a:pt x="0" y="14"/>
                    <a:pt x="16" y="0"/>
                    <a:pt x="35" y="0"/>
                  </a:cubicBezTo>
                  <a:cubicBezTo>
                    <a:pt x="56" y="0"/>
                    <a:pt x="69" y="15"/>
                    <a:pt x="69" y="37"/>
                  </a:cubicBezTo>
                  <a:close/>
                  <a:moveTo>
                    <a:pt x="13" y="38"/>
                  </a:moveTo>
                  <a:cubicBezTo>
                    <a:pt x="13" y="53"/>
                    <a:pt x="22" y="65"/>
                    <a:pt x="35" y="65"/>
                  </a:cubicBezTo>
                  <a:cubicBezTo>
                    <a:pt x="47" y="65"/>
                    <a:pt x="56" y="53"/>
                    <a:pt x="56" y="37"/>
                  </a:cubicBezTo>
                  <a:cubicBezTo>
                    <a:pt x="56" y="25"/>
                    <a:pt x="50" y="10"/>
                    <a:pt x="35" y="10"/>
                  </a:cubicBezTo>
                  <a:cubicBezTo>
                    <a:pt x="20" y="10"/>
                    <a:pt x="13" y="24"/>
                    <a:pt x="13" y="38"/>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4" name="Google Shape;2264;p50"/>
            <p:cNvSpPr/>
            <p:nvPr/>
          </p:nvSpPr>
          <p:spPr>
            <a:xfrm>
              <a:off x="5967413" y="3746500"/>
              <a:ext cx="0" cy="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5" name="Google Shape;2265;p50"/>
            <p:cNvSpPr/>
            <p:nvPr/>
          </p:nvSpPr>
          <p:spPr>
            <a:xfrm>
              <a:off x="5970588" y="3749675"/>
              <a:ext cx="7942" cy="9525"/>
            </a:xfrm>
            <a:custGeom>
              <a:rect b="b" l="l" r="r" t="t"/>
              <a:pathLst>
                <a:path extrusionOk="0" h="75" w="69">
                  <a:moveTo>
                    <a:pt x="69" y="37"/>
                  </a:moveTo>
                  <a:cubicBezTo>
                    <a:pt x="69" y="63"/>
                    <a:pt x="51" y="75"/>
                    <a:pt x="34" y="75"/>
                  </a:cubicBezTo>
                  <a:cubicBezTo>
                    <a:pt x="15" y="75"/>
                    <a:pt x="0" y="60"/>
                    <a:pt x="0" y="38"/>
                  </a:cubicBezTo>
                  <a:cubicBezTo>
                    <a:pt x="0" y="14"/>
                    <a:pt x="16" y="0"/>
                    <a:pt x="35" y="0"/>
                  </a:cubicBezTo>
                  <a:cubicBezTo>
                    <a:pt x="56" y="0"/>
                    <a:pt x="69" y="15"/>
                    <a:pt x="69" y="37"/>
                  </a:cubicBezTo>
                  <a:close/>
                  <a:moveTo>
                    <a:pt x="13" y="38"/>
                  </a:moveTo>
                  <a:cubicBezTo>
                    <a:pt x="13" y="53"/>
                    <a:pt x="22" y="65"/>
                    <a:pt x="35" y="65"/>
                  </a:cubicBezTo>
                  <a:cubicBezTo>
                    <a:pt x="47" y="65"/>
                    <a:pt x="56" y="53"/>
                    <a:pt x="56" y="37"/>
                  </a:cubicBezTo>
                  <a:cubicBezTo>
                    <a:pt x="56" y="25"/>
                    <a:pt x="50" y="10"/>
                    <a:pt x="35" y="10"/>
                  </a:cubicBezTo>
                  <a:cubicBezTo>
                    <a:pt x="20" y="10"/>
                    <a:pt x="13" y="24"/>
                    <a:pt x="13" y="38"/>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6" name="Google Shape;2266;p50"/>
            <p:cNvSpPr/>
            <p:nvPr/>
          </p:nvSpPr>
          <p:spPr>
            <a:xfrm>
              <a:off x="5981700" y="3749675"/>
              <a:ext cx="3143" cy="9561"/>
            </a:xfrm>
            <a:custGeom>
              <a:rect b="b" l="l" r="r" t="t"/>
              <a:pathLst>
                <a:path extrusionOk="0" h="73" w="36">
                  <a:moveTo>
                    <a:pt x="1" y="24"/>
                  </a:moveTo>
                  <a:cubicBezTo>
                    <a:pt x="1" y="16"/>
                    <a:pt x="1" y="9"/>
                    <a:pt x="0" y="2"/>
                  </a:cubicBezTo>
                  <a:cubicBezTo>
                    <a:pt x="11" y="2"/>
                    <a:pt x="11" y="2"/>
                    <a:pt x="11" y="2"/>
                  </a:cubicBezTo>
                  <a:cubicBezTo>
                    <a:pt x="12" y="16"/>
                    <a:pt x="12" y="16"/>
                    <a:pt x="12" y="16"/>
                  </a:cubicBezTo>
                  <a:cubicBezTo>
                    <a:pt x="12" y="16"/>
                    <a:pt x="12" y="16"/>
                    <a:pt x="12" y="16"/>
                  </a:cubicBezTo>
                  <a:cubicBezTo>
                    <a:pt x="16" y="6"/>
                    <a:pt x="23" y="0"/>
                    <a:pt x="32" y="0"/>
                  </a:cubicBezTo>
                  <a:cubicBezTo>
                    <a:pt x="34" y="0"/>
                    <a:pt x="35" y="1"/>
                    <a:pt x="36" y="1"/>
                  </a:cubicBezTo>
                  <a:cubicBezTo>
                    <a:pt x="36" y="13"/>
                    <a:pt x="36" y="13"/>
                    <a:pt x="36" y="13"/>
                  </a:cubicBezTo>
                  <a:cubicBezTo>
                    <a:pt x="34" y="13"/>
                    <a:pt x="33" y="13"/>
                    <a:pt x="31" y="13"/>
                  </a:cubicBezTo>
                  <a:cubicBezTo>
                    <a:pt x="22" y="13"/>
                    <a:pt x="16" y="19"/>
                    <a:pt x="14" y="29"/>
                  </a:cubicBezTo>
                  <a:cubicBezTo>
                    <a:pt x="14" y="31"/>
                    <a:pt x="13" y="33"/>
                    <a:pt x="13" y="35"/>
                  </a:cubicBezTo>
                  <a:cubicBezTo>
                    <a:pt x="13" y="73"/>
                    <a:pt x="13" y="73"/>
                    <a:pt x="13" y="73"/>
                  </a:cubicBezTo>
                  <a:cubicBezTo>
                    <a:pt x="1" y="73"/>
                    <a:pt x="1" y="73"/>
                    <a:pt x="1" y="73"/>
                  </a:cubicBezTo>
                  <a:lnTo>
                    <a:pt x="1" y="2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7" name="Google Shape;2267;p50"/>
            <p:cNvSpPr/>
            <p:nvPr/>
          </p:nvSpPr>
          <p:spPr>
            <a:xfrm>
              <a:off x="5989638" y="3749675"/>
              <a:ext cx="6390" cy="9398"/>
            </a:xfrm>
            <a:custGeom>
              <a:rect b="b" l="l" r="r" t="t"/>
              <a:pathLst>
                <a:path extrusionOk="0" h="74" w="46">
                  <a:moveTo>
                    <a:pt x="3" y="60"/>
                  </a:moveTo>
                  <a:cubicBezTo>
                    <a:pt x="7" y="62"/>
                    <a:pt x="14" y="65"/>
                    <a:pt x="20" y="65"/>
                  </a:cubicBezTo>
                  <a:cubicBezTo>
                    <a:pt x="29" y="65"/>
                    <a:pt x="34" y="60"/>
                    <a:pt x="34" y="54"/>
                  </a:cubicBezTo>
                  <a:cubicBezTo>
                    <a:pt x="34" y="48"/>
                    <a:pt x="30" y="45"/>
                    <a:pt x="21" y="41"/>
                  </a:cubicBezTo>
                  <a:cubicBezTo>
                    <a:pt x="8" y="37"/>
                    <a:pt x="2" y="30"/>
                    <a:pt x="2" y="21"/>
                  </a:cubicBezTo>
                  <a:cubicBezTo>
                    <a:pt x="2" y="10"/>
                    <a:pt x="11" y="0"/>
                    <a:pt x="26" y="0"/>
                  </a:cubicBezTo>
                  <a:cubicBezTo>
                    <a:pt x="33" y="0"/>
                    <a:pt x="40" y="2"/>
                    <a:pt x="44" y="5"/>
                  </a:cubicBezTo>
                  <a:cubicBezTo>
                    <a:pt x="40" y="14"/>
                    <a:pt x="40" y="14"/>
                    <a:pt x="40" y="14"/>
                  </a:cubicBezTo>
                  <a:cubicBezTo>
                    <a:pt x="38" y="12"/>
                    <a:pt x="33" y="10"/>
                    <a:pt x="26" y="10"/>
                  </a:cubicBezTo>
                  <a:cubicBezTo>
                    <a:pt x="18" y="10"/>
                    <a:pt x="14" y="14"/>
                    <a:pt x="14" y="20"/>
                  </a:cubicBezTo>
                  <a:cubicBezTo>
                    <a:pt x="14" y="26"/>
                    <a:pt x="18" y="28"/>
                    <a:pt x="28" y="32"/>
                  </a:cubicBezTo>
                  <a:cubicBezTo>
                    <a:pt x="40" y="36"/>
                    <a:pt x="46" y="43"/>
                    <a:pt x="46" y="53"/>
                  </a:cubicBezTo>
                  <a:cubicBezTo>
                    <a:pt x="46" y="66"/>
                    <a:pt x="37" y="74"/>
                    <a:pt x="20" y="74"/>
                  </a:cubicBezTo>
                  <a:cubicBezTo>
                    <a:pt x="12" y="74"/>
                    <a:pt x="5" y="73"/>
                    <a:pt x="0" y="70"/>
                  </a:cubicBezTo>
                  <a:lnTo>
                    <a:pt x="3" y="6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8" name="Google Shape;2268;p50"/>
            <p:cNvSpPr/>
            <p:nvPr/>
          </p:nvSpPr>
          <p:spPr>
            <a:xfrm>
              <a:off x="5997575" y="3746500"/>
              <a:ext cx="1588" cy="12573"/>
            </a:xfrm>
            <a:custGeom>
              <a:rect b="b" l="l" r="r" t="t"/>
              <a:pathLst>
                <a:path extrusionOk="0" h="99" w="16">
                  <a:moveTo>
                    <a:pt x="16" y="8"/>
                  </a:moveTo>
                  <a:cubicBezTo>
                    <a:pt x="16" y="12"/>
                    <a:pt x="13" y="16"/>
                    <a:pt x="8" y="16"/>
                  </a:cubicBezTo>
                  <a:cubicBezTo>
                    <a:pt x="3" y="16"/>
                    <a:pt x="0" y="12"/>
                    <a:pt x="0" y="8"/>
                  </a:cubicBezTo>
                  <a:cubicBezTo>
                    <a:pt x="0" y="4"/>
                    <a:pt x="4" y="0"/>
                    <a:pt x="8" y="0"/>
                  </a:cubicBezTo>
                  <a:cubicBezTo>
                    <a:pt x="13" y="0"/>
                    <a:pt x="16" y="4"/>
                    <a:pt x="16" y="8"/>
                  </a:cubicBezTo>
                  <a:close/>
                  <a:moveTo>
                    <a:pt x="2" y="99"/>
                  </a:moveTo>
                  <a:cubicBezTo>
                    <a:pt x="2" y="28"/>
                    <a:pt x="2" y="28"/>
                    <a:pt x="2" y="28"/>
                  </a:cubicBezTo>
                  <a:cubicBezTo>
                    <a:pt x="15" y="28"/>
                    <a:pt x="15" y="28"/>
                    <a:pt x="15" y="28"/>
                  </a:cubicBezTo>
                  <a:cubicBezTo>
                    <a:pt x="15" y="99"/>
                    <a:pt x="15" y="99"/>
                    <a:pt x="15" y="99"/>
                  </a:cubicBezTo>
                  <a:lnTo>
                    <a:pt x="2" y="9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9" name="Google Shape;2269;p50"/>
            <p:cNvSpPr/>
            <p:nvPr/>
          </p:nvSpPr>
          <p:spPr>
            <a:xfrm>
              <a:off x="6000750" y="3748088"/>
              <a:ext cx="4834" cy="10954"/>
            </a:xfrm>
            <a:custGeom>
              <a:rect b="b" l="l" r="r" t="t"/>
              <a:pathLst>
                <a:path extrusionOk="0" h="92" w="42">
                  <a:moveTo>
                    <a:pt x="24" y="0"/>
                  </a:moveTo>
                  <a:cubicBezTo>
                    <a:pt x="24" y="20"/>
                    <a:pt x="24" y="20"/>
                    <a:pt x="24" y="20"/>
                  </a:cubicBezTo>
                  <a:cubicBezTo>
                    <a:pt x="42" y="20"/>
                    <a:pt x="42" y="20"/>
                    <a:pt x="42" y="20"/>
                  </a:cubicBezTo>
                  <a:cubicBezTo>
                    <a:pt x="42" y="30"/>
                    <a:pt x="42" y="30"/>
                    <a:pt x="42" y="30"/>
                  </a:cubicBezTo>
                  <a:cubicBezTo>
                    <a:pt x="24" y="30"/>
                    <a:pt x="24" y="30"/>
                    <a:pt x="24" y="30"/>
                  </a:cubicBezTo>
                  <a:cubicBezTo>
                    <a:pt x="24" y="68"/>
                    <a:pt x="24" y="68"/>
                    <a:pt x="24" y="68"/>
                  </a:cubicBezTo>
                  <a:cubicBezTo>
                    <a:pt x="24" y="77"/>
                    <a:pt x="26" y="82"/>
                    <a:pt x="33" y="82"/>
                  </a:cubicBezTo>
                  <a:cubicBezTo>
                    <a:pt x="37" y="82"/>
                    <a:pt x="39" y="81"/>
                    <a:pt x="41" y="81"/>
                  </a:cubicBezTo>
                  <a:cubicBezTo>
                    <a:pt x="41" y="91"/>
                    <a:pt x="41" y="91"/>
                    <a:pt x="41" y="91"/>
                  </a:cubicBezTo>
                  <a:cubicBezTo>
                    <a:pt x="39" y="92"/>
                    <a:pt x="35" y="92"/>
                    <a:pt x="30" y="92"/>
                  </a:cubicBezTo>
                  <a:cubicBezTo>
                    <a:pt x="24" y="92"/>
                    <a:pt x="19" y="91"/>
                    <a:pt x="16" y="87"/>
                  </a:cubicBezTo>
                  <a:cubicBezTo>
                    <a:pt x="12" y="83"/>
                    <a:pt x="11" y="77"/>
                    <a:pt x="11" y="69"/>
                  </a:cubicBezTo>
                  <a:cubicBezTo>
                    <a:pt x="11" y="30"/>
                    <a:pt x="11" y="30"/>
                    <a:pt x="11" y="30"/>
                  </a:cubicBezTo>
                  <a:cubicBezTo>
                    <a:pt x="0" y="30"/>
                    <a:pt x="0" y="30"/>
                    <a:pt x="0" y="30"/>
                  </a:cubicBezTo>
                  <a:cubicBezTo>
                    <a:pt x="0" y="20"/>
                    <a:pt x="0" y="20"/>
                    <a:pt x="0" y="20"/>
                  </a:cubicBezTo>
                  <a:cubicBezTo>
                    <a:pt x="11" y="20"/>
                    <a:pt x="11" y="20"/>
                    <a:pt x="11" y="20"/>
                  </a:cubicBezTo>
                  <a:cubicBezTo>
                    <a:pt x="11" y="3"/>
                    <a:pt x="11" y="3"/>
                    <a:pt x="11" y="3"/>
                  </a:cubicBezTo>
                  <a:lnTo>
                    <a:pt x="24"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0" name="Google Shape;2270;p50"/>
            <p:cNvSpPr/>
            <p:nvPr/>
          </p:nvSpPr>
          <p:spPr>
            <a:xfrm>
              <a:off x="6010275" y="3749675"/>
              <a:ext cx="6334" cy="9525"/>
            </a:xfrm>
            <a:custGeom>
              <a:rect b="b" l="l" r="r" t="t"/>
              <a:pathLst>
                <a:path extrusionOk="0" h="75" w="57">
                  <a:moveTo>
                    <a:pt x="45" y="73"/>
                  </a:moveTo>
                  <a:cubicBezTo>
                    <a:pt x="44" y="64"/>
                    <a:pt x="44" y="64"/>
                    <a:pt x="44" y="64"/>
                  </a:cubicBezTo>
                  <a:cubicBezTo>
                    <a:pt x="43" y="64"/>
                    <a:pt x="43" y="64"/>
                    <a:pt x="43" y="64"/>
                  </a:cubicBezTo>
                  <a:cubicBezTo>
                    <a:pt x="40" y="70"/>
                    <a:pt x="32" y="75"/>
                    <a:pt x="22" y="75"/>
                  </a:cubicBezTo>
                  <a:cubicBezTo>
                    <a:pt x="7" y="75"/>
                    <a:pt x="0" y="64"/>
                    <a:pt x="0" y="54"/>
                  </a:cubicBezTo>
                  <a:cubicBezTo>
                    <a:pt x="0" y="37"/>
                    <a:pt x="15" y="28"/>
                    <a:pt x="43" y="28"/>
                  </a:cubicBezTo>
                  <a:cubicBezTo>
                    <a:pt x="43" y="26"/>
                    <a:pt x="43" y="26"/>
                    <a:pt x="43" y="26"/>
                  </a:cubicBezTo>
                  <a:cubicBezTo>
                    <a:pt x="43" y="20"/>
                    <a:pt x="41" y="10"/>
                    <a:pt x="27" y="10"/>
                  </a:cubicBezTo>
                  <a:cubicBezTo>
                    <a:pt x="20" y="10"/>
                    <a:pt x="13" y="12"/>
                    <a:pt x="8" y="15"/>
                  </a:cubicBezTo>
                  <a:cubicBezTo>
                    <a:pt x="5" y="7"/>
                    <a:pt x="5" y="7"/>
                    <a:pt x="5" y="7"/>
                  </a:cubicBezTo>
                  <a:cubicBezTo>
                    <a:pt x="11" y="3"/>
                    <a:pt x="20" y="0"/>
                    <a:pt x="29" y="0"/>
                  </a:cubicBezTo>
                  <a:cubicBezTo>
                    <a:pt x="50" y="0"/>
                    <a:pt x="55" y="15"/>
                    <a:pt x="55" y="29"/>
                  </a:cubicBezTo>
                  <a:cubicBezTo>
                    <a:pt x="55" y="56"/>
                    <a:pt x="55" y="56"/>
                    <a:pt x="55" y="56"/>
                  </a:cubicBezTo>
                  <a:cubicBezTo>
                    <a:pt x="55" y="62"/>
                    <a:pt x="56" y="68"/>
                    <a:pt x="57" y="73"/>
                  </a:cubicBezTo>
                  <a:lnTo>
                    <a:pt x="45" y="73"/>
                  </a:lnTo>
                  <a:close/>
                  <a:moveTo>
                    <a:pt x="43" y="37"/>
                  </a:moveTo>
                  <a:cubicBezTo>
                    <a:pt x="29" y="36"/>
                    <a:pt x="13" y="39"/>
                    <a:pt x="13" y="53"/>
                  </a:cubicBezTo>
                  <a:cubicBezTo>
                    <a:pt x="13" y="61"/>
                    <a:pt x="19" y="65"/>
                    <a:pt x="25" y="65"/>
                  </a:cubicBezTo>
                  <a:cubicBezTo>
                    <a:pt x="34" y="65"/>
                    <a:pt x="40" y="59"/>
                    <a:pt x="42" y="53"/>
                  </a:cubicBezTo>
                  <a:cubicBezTo>
                    <a:pt x="43" y="52"/>
                    <a:pt x="43" y="50"/>
                    <a:pt x="43" y="49"/>
                  </a:cubicBezTo>
                  <a:lnTo>
                    <a:pt x="43" y="3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1" name="Google Shape;2271;p50"/>
            <p:cNvSpPr/>
            <p:nvPr/>
          </p:nvSpPr>
          <p:spPr>
            <a:xfrm>
              <a:off x="6018213" y="3749675"/>
              <a:ext cx="12549" cy="9561"/>
            </a:xfrm>
            <a:custGeom>
              <a:rect b="b" l="l" r="r" t="t"/>
              <a:pathLst>
                <a:path extrusionOk="0" h="73" w="102">
                  <a:moveTo>
                    <a:pt x="0" y="21"/>
                  </a:moveTo>
                  <a:cubicBezTo>
                    <a:pt x="0" y="14"/>
                    <a:pt x="0" y="8"/>
                    <a:pt x="0" y="2"/>
                  </a:cubicBezTo>
                  <a:cubicBezTo>
                    <a:pt x="11" y="2"/>
                    <a:pt x="11" y="2"/>
                    <a:pt x="11" y="2"/>
                  </a:cubicBezTo>
                  <a:cubicBezTo>
                    <a:pt x="12" y="13"/>
                    <a:pt x="12" y="13"/>
                    <a:pt x="12" y="13"/>
                  </a:cubicBezTo>
                  <a:cubicBezTo>
                    <a:pt x="12" y="13"/>
                    <a:pt x="12" y="13"/>
                    <a:pt x="12" y="13"/>
                  </a:cubicBezTo>
                  <a:cubicBezTo>
                    <a:pt x="16" y="7"/>
                    <a:pt x="23" y="0"/>
                    <a:pt x="34" y="0"/>
                  </a:cubicBezTo>
                  <a:cubicBezTo>
                    <a:pt x="44" y="0"/>
                    <a:pt x="51" y="6"/>
                    <a:pt x="54" y="15"/>
                  </a:cubicBezTo>
                  <a:cubicBezTo>
                    <a:pt x="55" y="15"/>
                    <a:pt x="55" y="15"/>
                    <a:pt x="55" y="15"/>
                  </a:cubicBezTo>
                  <a:cubicBezTo>
                    <a:pt x="57" y="11"/>
                    <a:pt x="60" y="8"/>
                    <a:pt x="63" y="5"/>
                  </a:cubicBezTo>
                  <a:cubicBezTo>
                    <a:pt x="67" y="2"/>
                    <a:pt x="72" y="0"/>
                    <a:pt x="78" y="0"/>
                  </a:cubicBezTo>
                  <a:cubicBezTo>
                    <a:pt x="88" y="0"/>
                    <a:pt x="102" y="7"/>
                    <a:pt x="102" y="31"/>
                  </a:cubicBezTo>
                  <a:cubicBezTo>
                    <a:pt x="102" y="73"/>
                    <a:pt x="102" y="73"/>
                    <a:pt x="102" y="73"/>
                  </a:cubicBezTo>
                  <a:cubicBezTo>
                    <a:pt x="89" y="73"/>
                    <a:pt x="89" y="73"/>
                    <a:pt x="89" y="73"/>
                  </a:cubicBezTo>
                  <a:cubicBezTo>
                    <a:pt x="89" y="33"/>
                    <a:pt x="89" y="33"/>
                    <a:pt x="89" y="33"/>
                  </a:cubicBezTo>
                  <a:cubicBezTo>
                    <a:pt x="89" y="19"/>
                    <a:pt x="84" y="11"/>
                    <a:pt x="74" y="11"/>
                  </a:cubicBezTo>
                  <a:cubicBezTo>
                    <a:pt x="66" y="11"/>
                    <a:pt x="61" y="16"/>
                    <a:pt x="58" y="23"/>
                  </a:cubicBezTo>
                  <a:cubicBezTo>
                    <a:pt x="58" y="24"/>
                    <a:pt x="57" y="27"/>
                    <a:pt x="57" y="29"/>
                  </a:cubicBezTo>
                  <a:cubicBezTo>
                    <a:pt x="57" y="73"/>
                    <a:pt x="57" y="73"/>
                    <a:pt x="57" y="73"/>
                  </a:cubicBezTo>
                  <a:cubicBezTo>
                    <a:pt x="45" y="73"/>
                    <a:pt x="45" y="73"/>
                    <a:pt x="45" y="73"/>
                  </a:cubicBezTo>
                  <a:cubicBezTo>
                    <a:pt x="45" y="30"/>
                    <a:pt x="45" y="30"/>
                    <a:pt x="45" y="30"/>
                  </a:cubicBezTo>
                  <a:cubicBezTo>
                    <a:pt x="45" y="19"/>
                    <a:pt x="40" y="11"/>
                    <a:pt x="30" y="11"/>
                  </a:cubicBezTo>
                  <a:cubicBezTo>
                    <a:pt x="22" y="11"/>
                    <a:pt x="16" y="17"/>
                    <a:pt x="14" y="24"/>
                  </a:cubicBezTo>
                  <a:cubicBezTo>
                    <a:pt x="13" y="26"/>
                    <a:pt x="13" y="28"/>
                    <a:pt x="13" y="30"/>
                  </a:cubicBezTo>
                  <a:cubicBezTo>
                    <a:pt x="13" y="73"/>
                    <a:pt x="13" y="73"/>
                    <a:pt x="13" y="73"/>
                  </a:cubicBezTo>
                  <a:cubicBezTo>
                    <a:pt x="0" y="73"/>
                    <a:pt x="0" y="73"/>
                    <a:pt x="0" y="73"/>
                  </a:cubicBezTo>
                  <a:lnTo>
                    <a:pt x="0" y="2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2" name="Google Shape;2272;p50"/>
            <p:cNvSpPr/>
            <p:nvPr/>
          </p:nvSpPr>
          <p:spPr>
            <a:xfrm>
              <a:off x="6032500" y="3749675"/>
              <a:ext cx="8001" cy="9398"/>
            </a:xfrm>
            <a:custGeom>
              <a:rect b="b" l="l" r="r" t="t"/>
              <a:pathLst>
                <a:path extrusionOk="0" h="74" w="63">
                  <a:moveTo>
                    <a:pt x="13" y="40"/>
                  </a:moveTo>
                  <a:cubicBezTo>
                    <a:pt x="13" y="57"/>
                    <a:pt x="24" y="64"/>
                    <a:pt x="37" y="64"/>
                  </a:cubicBezTo>
                  <a:cubicBezTo>
                    <a:pt x="46" y="64"/>
                    <a:pt x="52" y="63"/>
                    <a:pt x="57" y="61"/>
                  </a:cubicBezTo>
                  <a:cubicBezTo>
                    <a:pt x="59" y="70"/>
                    <a:pt x="59" y="70"/>
                    <a:pt x="59" y="70"/>
                  </a:cubicBezTo>
                  <a:cubicBezTo>
                    <a:pt x="54" y="72"/>
                    <a:pt x="47" y="74"/>
                    <a:pt x="35" y="74"/>
                  </a:cubicBezTo>
                  <a:cubicBezTo>
                    <a:pt x="13" y="74"/>
                    <a:pt x="0" y="60"/>
                    <a:pt x="0" y="39"/>
                  </a:cubicBezTo>
                  <a:cubicBezTo>
                    <a:pt x="0" y="17"/>
                    <a:pt x="13" y="0"/>
                    <a:pt x="34" y="0"/>
                  </a:cubicBezTo>
                  <a:cubicBezTo>
                    <a:pt x="57" y="0"/>
                    <a:pt x="63" y="21"/>
                    <a:pt x="63" y="34"/>
                  </a:cubicBezTo>
                  <a:cubicBezTo>
                    <a:pt x="63" y="36"/>
                    <a:pt x="63" y="39"/>
                    <a:pt x="63" y="40"/>
                  </a:cubicBezTo>
                  <a:lnTo>
                    <a:pt x="13" y="40"/>
                  </a:lnTo>
                  <a:close/>
                  <a:moveTo>
                    <a:pt x="51" y="31"/>
                  </a:moveTo>
                  <a:cubicBezTo>
                    <a:pt x="51" y="22"/>
                    <a:pt x="47" y="10"/>
                    <a:pt x="33" y="10"/>
                  </a:cubicBezTo>
                  <a:cubicBezTo>
                    <a:pt x="20" y="10"/>
                    <a:pt x="14" y="22"/>
                    <a:pt x="13" y="31"/>
                  </a:cubicBezTo>
                  <a:lnTo>
                    <a:pt x="51" y="3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3" name="Google Shape;2273;p50"/>
            <p:cNvSpPr/>
            <p:nvPr/>
          </p:nvSpPr>
          <p:spPr>
            <a:xfrm>
              <a:off x="6040438" y="3748088"/>
              <a:ext cx="4834" cy="10954"/>
            </a:xfrm>
            <a:custGeom>
              <a:rect b="b" l="l" r="r" t="t"/>
              <a:pathLst>
                <a:path extrusionOk="0" h="92" w="42">
                  <a:moveTo>
                    <a:pt x="24" y="0"/>
                  </a:moveTo>
                  <a:cubicBezTo>
                    <a:pt x="24" y="20"/>
                    <a:pt x="24" y="20"/>
                    <a:pt x="24" y="20"/>
                  </a:cubicBezTo>
                  <a:cubicBezTo>
                    <a:pt x="42" y="20"/>
                    <a:pt x="42" y="20"/>
                    <a:pt x="42" y="20"/>
                  </a:cubicBezTo>
                  <a:cubicBezTo>
                    <a:pt x="42" y="30"/>
                    <a:pt x="42" y="30"/>
                    <a:pt x="42" y="30"/>
                  </a:cubicBezTo>
                  <a:cubicBezTo>
                    <a:pt x="24" y="30"/>
                    <a:pt x="24" y="30"/>
                    <a:pt x="24" y="30"/>
                  </a:cubicBezTo>
                  <a:cubicBezTo>
                    <a:pt x="24" y="68"/>
                    <a:pt x="24" y="68"/>
                    <a:pt x="24" y="68"/>
                  </a:cubicBezTo>
                  <a:cubicBezTo>
                    <a:pt x="24" y="77"/>
                    <a:pt x="26" y="82"/>
                    <a:pt x="33" y="82"/>
                  </a:cubicBezTo>
                  <a:cubicBezTo>
                    <a:pt x="37" y="82"/>
                    <a:pt x="39" y="81"/>
                    <a:pt x="41" y="81"/>
                  </a:cubicBezTo>
                  <a:cubicBezTo>
                    <a:pt x="41" y="91"/>
                    <a:pt x="41" y="91"/>
                    <a:pt x="41" y="91"/>
                  </a:cubicBezTo>
                  <a:cubicBezTo>
                    <a:pt x="39" y="92"/>
                    <a:pt x="35" y="92"/>
                    <a:pt x="30" y="92"/>
                  </a:cubicBezTo>
                  <a:cubicBezTo>
                    <a:pt x="24" y="92"/>
                    <a:pt x="19" y="91"/>
                    <a:pt x="16" y="87"/>
                  </a:cubicBezTo>
                  <a:cubicBezTo>
                    <a:pt x="12" y="83"/>
                    <a:pt x="11" y="77"/>
                    <a:pt x="11" y="69"/>
                  </a:cubicBezTo>
                  <a:cubicBezTo>
                    <a:pt x="11" y="30"/>
                    <a:pt x="11" y="30"/>
                    <a:pt x="11" y="30"/>
                  </a:cubicBezTo>
                  <a:cubicBezTo>
                    <a:pt x="0" y="30"/>
                    <a:pt x="0" y="30"/>
                    <a:pt x="0" y="30"/>
                  </a:cubicBezTo>
                  <a:cubicBezTo>
                    <a:pt x="0" y="20"/>
                    <a:pt x="0" y="20"/>
                    <a:pt x="0" y="20"/>
                  </a:cubicBezTo>
                  <a:cubicBezTo>
                    <a:pt x="11" y="20"/>
                    <a:pt x="11" y="20"/>
                    <a:pt x="11" y="20"/>
                  </a:cubicBezTo>
                  <a:cubicBezTo>
                    <a:pt x="11" y="3"/>
                    <a:pt x="11" y="3"/>
                    <a:pt x="11" y="3"/>
                  </a:cubicBezTo>
                  <a:lnTo>
                    <a:pt x="24"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4" name="Google Shape;2274;p50"/>
            <p:cNvSpPr/>
            <p:nvPr/>
          </p:nvSpPr>
          <p:spPr>
            <a:xfrm>
              <a:off x="5735638" y="3695700"/>
              <a:ext cx="0" cy="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5" name="Google Shape;2275;p50"/>
            <p:cNvSpPr/>
            <p:nvPr/>
          </p:nvSpPr>
          <p:spPr>
            <a:xfrm>
              <a:off x="5756275" y="3725863"/>
              <a:ext cx="20598" cy="31432"/>
            </a:xfrm>
            <a:custGeom>
              <a:rect b="b" l="l" r="r" t="t"/>
              <a:pathLst>
                <a:path extrusionOk="0" h="264" w="173">
                  <a:moveTo>
                    <a:pt x="173" y="129"/>
                  </a:moveTo>
                  <a:cubicBezTo>
                    <a:pt x="173" y="216"/>
                    <a:pt x="141" y="264"/>
                    <a:pt x="84" y="264"/>
                  </a:cubicBezTo>
                  <a:cubicBezTo>
                    <a:pt x="35" y="264"/>
                    <a:pt x="1" y="217"/>
                    <a:pt x="0" y="132"/>
                  </a:cubicBezTo>
                  <a:cubicBezTo>
                    <a:pt x="0" y="47"/>
                    <a:pt x="37" y="0"/>
                    <a:pt x="89" y="0"/>
                  </a:cubicBezTo>
                  <a:cubicBezTo>
                    <a:pt x="143" y="0"/>
                    <a:pt x="173" y="48"/>
                    <a:pt x="173" y="129"/>
                  </a:cubicBezTo>
                  <a:close/>
                  <a:moveTo>
                    <a:pt x="35" y="133"/>
                  </a:moveTo>
                  <a:cubicBezTo>
                    <a:pt x="35" y="199"/>
                    <a:pt x="55" y="237"/>
                    <a:pt x="86" y="237"/>
                  </a:cubicBezTo>
                  <a:cubicBezTo>
                    <a:pt x="122" y="237"/>
                    <a:pt x="139" y="196"/>
                    <a:pt x="139" y="130"/>
                  </a:cubicBezTo>
                  <a:cubicBezTo>
                    <a:pt x="139" y="68"/>
                    <a:pt x="123" y="26"/>
                    <a:pt x="87" y="26"/>
                  </a:cubicBezTo>
                  <a:cubicBezTo>
                    <a:pt x="57" y="26"/>
                    <a:pt x="35" y="63"/>
                    <a:pt x="35" y="133"/>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6" name="Google Shape;2276;p50"/>
            <p:cNvSpPr/>
            <p:nvPr/>
          </p:nvSpPr>
          <p:spPr>
            <a:xfrm>
              <a:off x="5783263" y="3727450"/>
              <a:ext cx="9525" cy="30163"/>
            </a:xfrm>
            <a:custGeom>
              <a:rect b="b" l="l" r="r" t="t"/>
              <a:pathLst>
                <a:path extrusionOk="0" h="19" w="6">
                  <a:moveTo>
                    <a:pt x="4" y="2"/>
                  </a:moveTo>
                  <a:lnTo>
                    <a:pt x="4" y="2"/>
                  </a:lnTo>
                  <a:lnTo>
                    <a:pt x="1" y="4"/>
                  </a:lnTo>
                  <a:lnTo>
                    <a:pt x="0" y="2"/>
                  </a:lnTo>
                  <a:lnTo>
                    <a:pt x="4" y="0"/>
                  </a:lnTo>
                  <a:lnTo>
                    <a:pt x="6" y="0"/>
                  </a:lnTo>
                  <a:lnTo>
                    <a:pt x="6" y="19"/>
                  </a:lnTo>
                  <a:lnTo>
                    <a:pt x="4" y="19"/>
                  </a:lnTo>
                  <a:lnTo>
                    <a:pt x="4" y="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7" name="Google Shape;2277;p50"/>
            <p:cNvSpPr/>
            <p:nvPr/>
          </p:nvSpPr>
          <p:spPr>
            <a:xfrm>
              <a:off x="6210300" y="3727450"/>
              <a:ext cx="27162" cy="4715"/>
            </a:xfrm>
            <a:custGeom>
              <a:rect b="b" l="l" r="r" t="t"/>
              <a:pathLst>
                <a:path extrusionOk="0" h="33" w="236">
                  <a:moveTo>
                    <a:pt x="220" y="33"/>
                  </a:moveTo>
                  <a:cubicBezTo>
                    <a:pt x="16" y="33"/>
                    <a:pt x="16" y="33"/>
                    <a:pt x="16" y="33"/>
                  </a:cubicBezTo>
                  <a:cubicBezTo>
                    <a:pt x="7" y="33"/>
                    <a:pt x="0" y="25"/>
                    <a:pt x="0" y="16"/>
                  </a:cubicBezTo>
                  <a:cubicBezTo>
                    <a:pt x="0" y="8"/>
                    <a:pt x="7" y="0"/>
                    <a:pt x="16" y="0"/>
                  </a:cubicBezTo>
                  <a:cubicBezTo>
                    <a:pt x="220" y="0"/>
                    <a:pt x="220" y="0"/>
                    <a:pt x="220" y="0"/>
                  </a:cubicBezTo>
                  <a:cubicBezTo>
                    <a:pt x="229" y="0"/>
                    <a:pt x="236" y="8"/>
                    <a:pt x="236" y="16"/>
                  </a:cubicBezTo>
                  <a:cubicBezTo>
                    <a:pt x="236" y="25"/>
                    <a:pt x="229" y="33"/>
                    <a:pt x="220" y="33"/>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8" name="Google Shape;2278;p50"/>
            <p:cNvSpPr/>
            <p:nvPr/>
          </p:nvSpPr>
          <p:spPr>
            <a:xfrm>
              <a:off x="6210300" y="3740150"/>
              <a:ext cx="27162" cy="3175"/>
            </a:xfrm>
            <a:custGeom>
              <a:rect b="b" l="l" r="r" t="t"/>
              <a:pathLst>
                <a:path extrusionOk="0" h="32" w="236">
                  <a:moveTo>
                    <a:pt x="220" y="32"/>
                  </a:moveTo>
                  <a:cubicBezTo>
                    <a:pt x="16" y="32"/>
                    <a:pt x="16" y="32"/>
                    <a:pt x="16" y="32"/>
                  </a:cubicBezTo>
                  <a:cubicBezTo>
                    <a:pt x="7" y="32"/>
                    <a:pt x="0" y="25"/>
                    <a:pt x="0" y="16"/>
                  </a:cubicBezTo>
                  <a:cubicBezTo>
                    <a:pt x="0" y="7"/>
                    <a:pt x="7" y="0"/>
                    <a:pt x="16" y="0"/>
                  </a:cubicBezTo>
                  <a:cubicBezTo>
                    <a:pt x="220" y="0"/>
                    <a:pt x="220" y="0"/>
                    <a:pt x="220" y="0"/>
                  </a:cubicBezTo>
                  <a:cubicBezTo>
                    <a:pt x="229" y="0"/>
                    <a:pt x="236" y="7"/>
                    <a:pt x="236" y="16"/>
                  </a:cubicBezTo>
                  <a:cubicBezTo>
                    <a:pt x="236" y="25"/>
                    <a:pt x="229" y="32"/>
                    <a:pt x="220" y="32"/>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9" name="Google Shape;2279;p50"/>
            <p:cNvSpPr/>
            <p:nvPr/>
          </p:nvSpPr>
          <p:spPr>
            <a:xfrm>
              <a:off x="6210300" y="3751263"/>
              <a:ext cx="27162" cy="4715"/>
            </a:xfrm>
            <a:custGeom>
              <a:rect b="b" l="l" r="r" t="t"/>
              <a:pathLst>
                <a:path extrusionOk="0" h="33" w="236">
                  <a:moveTo>
                    <a:pt x="220" y="33"/>
                  </a:moveTo>
                  <a:cubicBezTo>
                    <a:pt x="16" y="33"/>
                    <a:pt x="16" y="33"/>
                    <a:pt x="16" y="33"/>
                  </a:cubicBezTo>
                  <a:cubicBezTo>
                    <a:pt x="7" y="33"/>
                    <a:pt x="0" y="26"/>
                    <a:pt x="0" y="17"/>
                  </a:cubicBezTo>
                  <a:cubicBezTo>
                    <a:pt x="0" y="8"/>
                    <a:pt x="7" y="0"/>
                    <a:pt x="16" y="0"/>
                  </a:cubicBezTo>
                  <a:cubicBezTo>
                    <a:pt x="220" y="0"/>
                    <a:pt x="220" y="0"/>
                    <a:pt x="220" y="0"/>
                  </a:cubicBezTo>
                  <a:cubicBezTo>
                    <a:pt x="229" y="0"/>
                    <a:pt x="236" y="8"/>
                    <a:pt x="236" y="17"/>
                  </a:cubicBezTo>
                  <a:cubicBezTo>
                    <a:pt x="236" y="26"/>
                    <a:pt x="229" y="33"/>
                    <a:pt x="220" y="33"/>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0" name="Google Shape;2280;p50"/>
            <p:cNvSpPr/>
            <p:nvPr/>
          </p:nvSpPr>
          <p:spPr>
            <a:xfrm>
              <a:off x="5851525" y="3843338"/>
              <a:ext cx="11113" cy="19050"/>
            </a:xfrm>
            <a:custGeom>
              <a:rect b="b" l="l" r="r" t="t"/>
              <a:pathLst>
                <a:path extrusionOk="0" h="12" w="7">
                  <a:moveTo>
                    <a:pt x="0" y="0"/>
                  </a:moveTo>
                  <a:lnTo>
                    <a:pt x="2" y="0"/>
                  </a:lnTo>
                  <a:lnTo>
                    <a:pt x="2" y="11"/>
                  </a:lnTo>
                  <a:lnTo>
                    <a:pt x="7" y="11"/>
                  </a:lnTo>
                  <a:lnTo>
                    <a:pt x="7" y="12"/>
                  </a:lnTo>
                  <a:lnTo>
                    <a:pt x="0" y="12"/>
                  </a:lnTo>
                  <a:lnTo>
                    <a:pt x="0" y="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1" name="Google Shape;2281;p50"/>
            <p:cNvSpPr/>
            <p:nvPr/>
          </p:nvSpPr>
          <p:spPr>
            <a:xfrm>
              <a:off x="5864225" y="3848100"/>
              <a:ext cx="12890" cy="14157"/>
            </a:xfrm>
            <a:custGeom>
              <a:rect b="b" l="l" r="r" t="t"/>
              <a:pathLst>
                <a:path extrusionOk="0" h="123" w="116">
                  <a:moveTo>
                    <a:pt x="116" y="60"/>
                  </a:moveTo>
                  <a:cubicBezTo>
                    <a:pt x="116" y="104"/>
                    <a:pt x="86" y="123"/>
                    <a:pt x="57" y="123"/>
                  </a:cubicBezTo>
                  <a:cubicBezTo>
                    <a:pt x="25" y="123"/>
                    <a:pt x="0" y="100"/>
                    <a:pt x="0" y="62"/>
                  </a:cubicBezTo>
                  <a:cubicBezTo>
                    <a:pt x="0" y="23"/>
                    <a:pt x="26" y="0"/>
                    <a:pt x="59" y="0"/>
                  </a:cubicBezTo>
                  <a:cubicBezTo>
                    <a:pt x="93" y="0"/>
                    <a:pt x="116" y="24"/>
                    <a:pt x="116" y="60"/>
                  </a:cubicBezTo>
                  <a:close/>
                  <a:moveTo>
                    <a:pt x="22" y="62"/>
                  </a:moveTo>
                  <a:cubicBezTo>
                    <a:pt x="22" y="88"/>
                    <a:pt x="37" y="107"/>
                    <a:pt x="58" y="107"/>
                  </a:cubicBezTo>
                  <a:cubicBezTo>
                    <a:pt x="79" y="107"/>
                    <a:pt x="94" y="88"/>
                    <a:pt x="94" y="61"/>
                  </a:cubicBezTo>
                  <a:cubicBezTo>
                    <a:pt x="94" y="41"/>
                    <a:pt x="84" y="16"/>
                    <a:pt x="58" y="16"/>
                  </a:cubicBezTo>
                  <a:cubicBezTo>
                    <a:pt x="33" y="16"/>
                    <a:pt x="22" y="39"/>
                    <a:pt x="22" y="62"/>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2" name="Google Shape;2282;p50"/>
            <p:cNvSpPr/>
            <p:nvPr/>
          </p:nvSpPr>
          <p:spPr>
            <a:xfrm>
              <a:off x="5880100" y="3848100"/>
              <a:ext cx="7961" cy="14288"/>
            </a:xfrm>
            <a:custGeom>
              <a:rect b="b" l="l" r="r" t="t"/>
              <a:pathLst>
                <a:path extrusionOk="0" h="120" w="59">
                  <a:moveTo>
                    <a:pt x="1" y="39"/>
                  </a:moveTo>
                  <a:cubicBezTo>
                    <a:pt x="1" y="25"/>
                    <a:pt x="1" y="13"/>
                    <a:pt x="0" y="2"/>
                  </a:cubicBezTo>
                  <a:cubicBezTo>
                    <a:pt x="19" y="2"/>
                    <a:pt x="19" y="2"/>
                    <a:pt x="19" y="2"/>
                  </a:cubicBezTo>
                  <a:cubicBezTo>
                    <a:pt x="20" y="26"/>
                    <a:pt x="20" y="26"/>
                    <a:pt x="20" y="26"/>
                  </a:cubicBezTo>
                  <a:cubicBezTo>
                    <a:pt x="21" y="26"/>
                    <a:pt x="21" y="26"/>
                    <a:pt x="21" y="26"/>
                  </a:cubicBezTo>
                  <a:cubicBezTo>
                    <a:pt x="26" y="10"/>
                    <a:pt x="39" y="0"/>
                    <a:pt x="53" y="0"/>
                  </a:cubicBezTo>
                  <a:cubicBezTo>
                    <a:pt x="56" y="0"/>
                    <a:pt x="57" y="0"/>
                    <a:pt x="59" y="0"/>
                  </a:cubicBezTo>
                  <a:cubicBezTo>
                    <a:pt x="59" y="21"/>
                    <a:pt x="59" y="21"/>
                    <a:pt x="59" y="21"/>
                  </a:cubicBezTo>
                  <a:cubicBezTo>
                    <a:pt x="57" y="20"/>
                    <a:pt x="55" y="20"/>
                    <a:pt x="52" y="20"/>
                  </a:cubicBezTo>
                  <a:cubicBezTo>
                    <a:pt x="37" y="20"/>
                    <a:pt x="26" y="31"/>
                    <a:pt x="23" y="47"/>
                  </a:cubicBezTo>
                  <a:cubicBezTo>
                    <a:pt x="23" y="50"/>
                    <a:pt x="22" y="54"/>
                    <a:pt x="22" y="58"/>
                  </a:cubicBezTo>
                  <a:cubicBezTo>
                    <a:pt x="22" y="120"/>
                    <a:pt x="22" y="120"/>
                    <a:pt x="22" y="120"/>
                  </a:cubicBezTo>
                  <a:cubicBezTo>
                    <a:pt x="1" y="120"/>
                    <a:pt x="1" y="120"/>
                    <a:pt x="1" y="120"/>
                  </a:cubicBezTo>
                  <a:lnTo>
                    <a:pt x="1" y="39"/>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3" name="Google Shape;2283;p50"/>
            <p:cNvSpPr/>
            <p:nvPr/>
          </p:nvSpPr>
          <p:spPr>
            <a:xfrm>
              <a:off x="5888038" y="3848100"/>
              <a:ext cx="12795" cy="14157"/>
            </a:xfrm>
            <a:custGeom>
              <a:rect b="b" l="l" r="r" t="t"/>
              <a:pathLst>
                <a:path extrusionOk="0" h="123" w="104">
                  <a:moveTo>
                    <a:pt x="20" y="65"/>
                  </a:moveTo>
                  <a:cubicBezTo>
                    <a:pt x="21" y="94"/>
                    <a:pt x="39" y="106"/>
                    <a:pt x="61" y="106"/>
                  </a:cubicBezTo>
                  <a:cubicBezTo>
                    <a:pt x="76" y="106"/>
                    <a:pt x="86" y="104"/>
                    <a:pt x="94" y="100"/>
                  </a:cubicBezTo>
                  <a:cubicBezTo>
                    <a:pt x="97" y="116"/>
                    <a:pt x="97" y="116"/>
                    <a:pt x="97" y="116"/>
                  </a:cubicBezTo>
                  <a:cubicBezTo>
                    <a:pt x="90" y="119"/>
                    <a:pt x="77" y="123"/>
                    <a:pt x="58" y="123"/>
                  </a:cubicBezTo>
                  <a:cubicBezTo>
                    <a:pt x="22" y="123"/>
                    <a:pt x="0" y="99"/>
                    <a:pt x="0" y="63"/>
                  </a:cubicBezTo>
                  <a:cubicBezTo>
                    <a:pt x="0" y="28"/>
                    <a:pt x="21" y="0"/>
                    <a:pt x="55" y="0"/>
                  </a:cubicBezTo>
                  <a:cubicBezTo>
                    <a:pt x="94" y="0"/>
                    <a:pt x="104" y="34"/>
                    <a:pt x="104" y="55"/>
                  </a:cubicBezTo>
                  <a:cubicBezTo>
                    <a:pt x="104" y="60"/>
                    <a:pt x="104" y="63"/>
                    <a:pt x="103" y="65"/>
                  </a:cubicBezTo>
                  <a:lnTo>
                    <a:pt x="20" y="65"/>
                  </a:lnTo>
                  <a:close/>
                  <a:moveTo>
                    <a:pt x="83" y="50"/>
                  </a:moveTo>
                  <a:cubicBezTo>
                    <a:pt x="84" y="36"/>
                    <a:pt x="78" y="15"/>
                    <a:pt x="54" y="15"/>
                  </a:cubicBezTo>
                  <a:cubicBezTo>
                    <a:pt x="32" y="15"/>
                    <a:pt x="22" y="35"/>
                    <a:pt x="21" y="50"/>
                  </a:cubicBezTo>
                  <a:lnTo>
                    <a:pt x="83" y="5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4" name="Google Shape;2284;p50"/>
            <p:cNvSpPr/>
            <p:nvPr/>
          </p:nvSpPr>
          <p:spPr>
            <a:xfrm>
              <a:off x="5903913" y="3848100"/>
              <a:ext cx="20916" cy="14288"/>
            </a:xfrm>
            <a:custGeom>
              <a:rect b="b" l="l" r="r" t="t"/>
              <a:pathLst>
                <a:path extrusionOk="0" h="120" w="170">
                  <a:moveTo>
                    <a:pt x="1" y="34"/>
                  </a:moveTo>
                  <a:cubicBezTo>
                    <a:pt x="1" y="22"/>
                    <a:pt x="1" y="12"/>
                    <a:pt x="0" y="2"/>
                  </a:cubicBezTo>
                  <a:cubicBezTo>
                    <a:pt x="19" y="2"/>
                    <a:pt x="19" y="2"/>
                    <a:pt x="19" y="2"/>
                  </a:cubicBezTo>
                  <a:cubicBezTo>
                    <a:pt x="20" y="21"/>
                    <a:pt x="20" y="21"/>
                    <a:pt x="20" y="21"/>
                  </a:cubicBezTo>
                  <a:cubicBezTo>
                    <a:pt x="20" y="21"/>
                    <a:pt x="20" y="21"/>
                    <a:pt x="20" y="21"/>
                  </a:cubicBezTo>
                  <a:cubicBezTo>
                    <a:pt x="27" y="10"/>
                    <a:pt x="38" y="0"/>
                    <a:pt x="58" y="0"/>
                  </a:cubicBezTo>
                  <a:cubicBezTo>
                    <a:pt x="74" y="0"/>
                    <a:pt x="86" y="9"/>
                    <a:pt x="91" y="23"/>
                  </a:cubicBezTo>
                  <a:cubicBezTo>
                    <a:pt x="91" y="23"/>
                    <a:pt x="91" y="23"/>
                    <a:pt x="91" y="23"/>
                  </a:cubicBezTo>
                  <a:cubicBezTo>
                    <a:pt x="95" y="17"/>
                    <a:pt x="100" y="12"/>
                    <a:pt x="105" y="8"/>
                  </a:cubicBezTo>
                  <a:cubicBezTo>
                    <a:pt x="112" y="3"/>
                    <a:pt x="120" y="0"/>
                    <a:pt x="131" y="0"/>
                  </a:cubicBezTo>
                  <a:cubicBezTo>
                    <a:pt x="146" y="0"/>
                    <a:pt x="170" y="10"/>
                    <a:pt x="170" y="51"/>
                  </a:cubicBezTo>
                  <a:cubicBezTo>
                    <a:pt x="170" y="120"/>
                    <a:pt x="170" y="120"/>
                    <a:pt x="170" y="120"/>
                  </a:cubicBezTo>
                  <a:cubicBezTo>
                    <a:pt x="149" y="120"/>
                    <a:pt x="149" y="120"/>
                    <a:pt x="149" y="120"/>
                  </a:cubicBezTo>
                  <a:cubicBezTo>
                    <a:pt x="149" y="54"/>
                    <a:pt x="149" y="54"/>
                    <a:pt x="149" y="54"/>
                  </a:cubicBezTo>
                  <a:cubicBezTo>
                    <a:pt x="149" y="31"/>
                    <a:pt x="140" y="17"/>
                    <a:pt x="123" y="17"/>
                  </a:cubicBezTo>
                  <a:cubicBezTo>
                    <a:pt x="111" y="17"/>
                    <a:pt x="101" y="26"/>
                    <a:pt x="98" y="37"/>
                  </a:cubicBezTo>
                  <a:cubicBezTo>
                    <a:pt x="97" y="40"/>
                    <a:pt x="96" y="44"/>
                    <a:pt x="96" y="47"/>
                  </a:cubicBezTo>
                  <a:cubicBezTo>
                    <a:pt x="96" y="120"/>
                    <a:pt x="96" y="120"/>
                    <a:pt x="96" y="120"/>
                  </a:cubicBezTo>
                  <a:cubicBezTo>
                    <a:pt x="75" y="120"/>
                    <a:pt x="75" y="120"/>
                    <a:pt x="75" y="120"/>
                  </a:cubicBezTo>
                  <a:cubicBezTo>
                    <a:pt x="75" y="50"/>
                    <a:pt x="75" y="50"/>
                    <a:pt x="75" y="50"/>
                  </a:cubicBezTo>
                  <a:cubicBezTo>
                    <a:pt x="75" y="31"/>
                    <a:pt x="67" y="17"/>
                    <a:pt x="50" y="17"/>
                  </a:cubicBezTo>
                  <a:cubicBezTo>
                    <a:pt x="37" y="17"/>
                    <a:pt x="27" y="28"/>
                    <a:pt x="24" y="39"/>
                  </a:cubicBezTo>
                  <a:cubicBezTo>
                    <a:pt x="22" y="42"/>
                    <a:pt x="22" y="46"/>
                    <a:pt x="22" y="49"/>
                  </a:cubicBezTo>
                  <a:cubicBezTo>
                    <a:pt x="22" y="120"/>
                    <a:pt x="22" y="120"/>
                    <a:pt x="22" y="120"/>
                  </a:cubicBezTo>
                  <a:cubicBezTo>
                    <a:pt x="1" y="120"/>
                    <a:pt x="1" y="120"/>
                    <a:pt x="1" y="120"/>
                  </a:cubicBezTo>
                  <a:lnTo>
                    <a:pt x="1" y="34"/>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5" name="Google Shape;2285;p50"/>
            <p:cNvSpPr/>
            <p:nvPr/>
          </p:nvSpPr>
          <p:spPr>
            <a:xfrm>
              <a:off x="5934075" y="3843338"/>
              <a:ext cx="0" cy="0"/>
            </a:xfrm>
            <a:prstGeom prst="rect">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6" name="Google Shape;2286;p50"/>
            <p:cNvSpPr/>
            <p:nvPr/>
          </p:nvSpPr>
          <p:spPr>
            <a:xfrm>
              <a:off x="5940425" y="3848100"/>
              <a:ext cx="14351" cy="20792"/>
            </a:xfrm>
            <a:custGeom>
              <a:rect b="b" l="l" r="r" t="t"/>
              <a:pathLst>
                <a:path extrusionOk="0" h="169" w="113">
                  <a:moveTo>
                    <a:pt x="1" y="41"/>
                  </a:moveTo>
                  <a:cubicBezTo>
                    <a:pt x="1" y="26"/>
                    <a:pt x="1" y="14"/>
                    <a:pt x="0" y="2"/>
                  </a:cubicBezTo>
                  <a:cubicBezTo>
                    <a:pt x="20" y="2"/>
                    <a:pt x="20" y="2"/>
                    <a:pt x="20" y="2"/>
                  </a:cubicBezTo>
                  <a:cubicBezTo>
                    <a:pt x="21" y="23"/>
                    <a:pt x="21" y="23"/>
                    <a:pt x="21" y="23"/>
                  </a:cubicBezTo>
                  <a:cubicBezTo>
                    <a:pt x="21" y="23"/>
                    <a:pt x="21" y="23"/>
                    <a:pt x="21" y="23"/>
                  </a:cubicBezTo>
                  <a:cubicBezTo>
                    <a:pt x="30" y="8"/>
                    <a:pt x="44" y="0"/>
                    <a:pt x="63" y="0"/>
                  </a:cubicBezTo>
                  <a:cubicBezTo>
                    <a:pt x="92" y="0"/>
                    <a:pt x="113" y="24"/>
                    <a:pt x="113" y="60"/>
                  </a:cubicBezTo>
                  <a:cubicBezTo>
                    <a:pt x="113" y="102"/>
                    <a:pt x="87" y="123"/>
                    <a:pt x="59" y="123"/>
                  </a:cubicBezTo>
                  <a:cubicBezTo>
                    <a:pt x="44" y="123"/>
                    <a:pt x="30" y="116"/>
                    <a:pt x="23" y="105"/>
                  </a:cubicBezTo>
                  <a:cubicBezTo>
                    <a:pt x="22" y="105"/>
                    <a:pt x="22" y="105"/>
                    <a:pt x="22" y="105"/>
                  </a:cubicBezTo>
                  <a:cubicBezTo>
                    <a:pt x="22" y="169"/>
                    <a:pt x="22" y="169"/>
                    <a:pt x="22" y="169"/>
                  </a:cubicBezTo>
                  <a:cubicBezTo>
                    <a:pt x="1" y="169"/>
                    <a:pt x="1" y="169"/>
                    <a:pt x="1" y="169"/>
                  </a:cubicBezTo>
                  <a:lnTo>
                    <a:pt x="1" y="41"/>
                  </a:lnTo>
                  <a:close/>
                  <a:moveTo>
                    <a:pt x="22" y="72"/>
                  </a:moveTo>
                  <a:cubicBezTo>
                    <a:pt x="22" y="76"/>
                    <a:pt x="23" y="78"/>
                    <a:pt x="23" y="81"/>
                  </a:cubicBezTo>
                  <a:cubicBezTo>
                    <a:pt x="27" y="96"/>
                    <a:pt x="40" y="106"/>
                    <a:pt x="56" y="106"/>
                  </a:cubicBezTo>
                  <a:cubicBezTo>
                    <a:pt x="78" y="106"/>
                    <a:pt x="92" y="88"/>
                    <a:pt x="92" y="61"/>
                  </a:cubicBezTo>
                  <a:cubicBezTo>
                    <a:pt x="92" y="37"/>
                    <a:pt x="79" y="17"/>
                    <a:pt x="56" y="17"/>
                  </a:cubicBezTo>
                  <a:cubicBezTo>
                    <a:pt x="42" y="17"/>
                    <a:pt x="28" y="27"/>
                    <a:pt x="24" y="43"/>
                  </a:cubicBezTo>
                  <a:cubicBezTo>
                    <a:pt x="23" y="46"/>
                    <a:pt x="22" y="49"/>
                    <a:pt x="22" y="52"/>
                  </a:cubicBezTo>
                  <a:lnTo>
                    <a:pt x="22" y="72"/>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7" name="Google Shape;2287;p50"/>
            <p:cNvSpPr/>
            <p:nvPr/>
          </p:nvSpPr>
          <p:spPr>
            <a:xfrm>
              <a:off x="5956300" y="3848100"/>
              <a:ext cx="9474" cy="14157"/>
            </a:xfrm>
            <a:custGeom>
              <a:rect b="b" l="l" r="r" t="t"/>
              <a:pathLst>
                <a:path extrusionOk="0" h="123" w="77">
                  <a:moveTo>
                    <a:pt x="5" y="99"/>
                  </a:moveTo>
                  <a:cubicBezTo>
                    <a:pt x="12" y="103"/>
                    <a:pt x="23" y="107"/>
                    <a:pt x="34" y="107"/>
                  </a:cubicBezTo>
                  <a:cubicBezTo>
                    <a:pt x="49" y="107"/>
                    <a:pt x="57" y="99"/>
                    <a:pt x="57" y="89"/>
                  </a:cubicBezTo>
                  <a:cubicBezTo>
                    <a:pt x="57" y="79"/>
                    <a:pt x="50" y="74"/>
                    <a:pt x="35" y="68"/>
                  </a:cubicBezTo>
                  <a:cubicBezTo>
                    <a:pt x="13" y="60"/>
                    <a:pt x="3" y="48"/>
                    <a:pt x="3" y="34"/>
                  </a:cubicBezTo>
                  <a:cubicBezTo>
                    <a:pt x="3" y="15"/>
                    <a:pt x="19" y="0"/>
                    <a:pt x="44" y="0"/>
                  </a:cubicBezTo>
                  <a:cubicBezTo>
                    <a:pt x="56" y="0"/>
                    <a:pt x="67" y="3"/>
                    <a:pt x="73" y="7"/>
                  </a:cubicBezTo>
                  <a:cubicBezTo>
                    <a:pt x="68" y="23"/>
                    <a:pt x="68" y="23"/>
                    <a:pt x="68" y="23"/>
                  </a:cubicBezTo>
                  <a:cubicBezTo>
                    <a:pt x="63" y="20"/>
                    <a:pt x="55" y="16"/>
                    <a:pt x="44" y="16"/>
                  </a:cubicBezTo>
                  <a:cubicBezTo>
                    <a:pt x="31" y="16"/>
                    <a:pt x="24" y="23"/>
                    <a:pt x="24" y="32"/>
                  </a:cubicBezTo>
                  <a:cubicBezTo>
                    <a:pt x="24" y="42"/>
                    <a:pt x="31" y="46"/>
                    <a:pt x="46" y="52"/>
                  </a:cubicBezTo>
                  <a:cubicBezTo>
                    <a:pt x="67" y="60"/>
                    <a:pt x="77" y="70"/>
                    <a:pt x="77" y="88"/>
                  </a:cubicBezTo>
                  <a:cubicBezTo>
                    <a:pt x="77" y="108"/>
                    <a:pt x="61" y="123"/>
                    <a:pt x="33" y="123"/>
                  </a:cubicBezTo>
                  <a:cubicBezTo>
                    <a:pt x="20" y="123"/>
                    <a:pt x="8" y="120"/>
                    <a:pt x="0" y="115"/>
                  </a:cubicBezTo>
                  <a:lnTo>
                    <a:pt x="5" y="99"/>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8" name="Google Shape;2288;p50"/>
            <p:cNvSpPr/>
            <p:nvPr/>
          </p:nvSpPr>
          <p:spPr>
            <a:xfrm>
              <a:off x="5969000" y="3848100"/>
              <a:ext cx="11224" cy="14407"/>
            </a:xfrm>
            <a:custGeom>
              <a:rect b="b" l="l" r="r" t="t"/>
              <a:pathLst>
                <a:path extrusionOk="0" h="121" w="101">
                  <a:moveTo>
                    <a:pt x="100" y="86"/>
                  </a:moveTo>
                  <a:cubicBezTo>
                    <a:pt x="100" y="98"/>
                    <a:pt x="100" y="109"/>
                    <a:pt x="101" y="118"/>
                  </a:cubicBezTo>
                  <a:cubicBezTo>
                    <a:pt x="82" y="118"/>
                    <a:pt x="82" y="118"/>
                    <a:pt x="82" y="118"/>
                  </a:cubicBezTo>
                  <a:cubicBezTo>
                    <a:pt x="81" y="99"/>
                    <a:pt x="81" y="99"/>
                    <a:pt x="81" y="99"/>
                  </a:cubicBezTo>
                  <a:cubicBezTo>
                    <a:pt x="80" y="99"/>
                    <a:pt x="80" y="99"/>
                    <a:pt x="80" y="99"/>
                  </a:cubicBezTo>
                  <a:cubicBezTo>
                    <a:pt x="74" y="109"/>
                    <a:pt x="62" y="121"/>
                    <a:pt x="41" y="121"/>
                  </a:cubicBezTo>
                  <a:cubicBezTo>
                    <a:pt x="22" y="121"/>
                    <a:pt x="0" y="111"/>
                    <a:pt x="0" y="69"/>
                  </a:cubicBezTo>
                  <a:cubicBezTo>
                    <a:pt x="0" y="0"/>
                    <a:pt x="0" y="0"/>
                    <a:pt x="0" y="0"/>
                  </a:cubicBezTo>
                  <a:cubicBezTo>
                    <a:pt x="22" y="0"/>
                    <a:pt x="22" y="0"/>
                    <a:pt x="22" y="0"/>
                  </a:cubicBezTo>
                  <a:cubicBezTo>
                    <a:pt x="22" y="66"/>
                    <a:pt x="22" y="66"/>
                    <a:pt x="22" y="66"/>
                  </a:cubicBezTo>
                  <a:cubicBezTo>
                    <a:pt x="22" y="88"/>
                    <a:pt x="29" y="103"/>
                    <a:pt x="48" y="103"/>
                  </a:cubicBezTo>
                  <a:cubicBezTo>
                    <a:pt x="62" y="103"/>
                    <a:pt x="72" y="93"/>
                    <a:pt x="76" y="84"/>
                  </a:cubicBezTo>
                  <a:cubicBezTo>
                    <a:pt x="78" y="81"/>
                    <a:pt x="78" y="77"/>
                    <a:pt x="78" y="73"/>
                  </a:cubicBezTo>
                  <a:cubicBezTo>
                    <a:pt x="78" y="0"/>
                    <a:pt x="78" y="0"/>
                    <a:pt x="78" y="0"/>
                  </a:cubicBezTo>
                  <a:cubicBezTo>
                    <a:pt x="100" y="0"/>
                    <a:pt x="100" y="0"/>
                    <a:pt x="100" y="0"/>
                  </a:cubicBezTo>
                  <a:lnTo>
                    <a:pt x="100" y="86"/>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9" name="Google Shape;2289;p50"/>
            <p:cNvSpPr/>
            <p:nvPr/>
          </p:nvSpPr>
          <p:spPr>
            <a:xfrm>
              <a:off x="5984875" y="3848100"/>
              <a:ext cx="18780" cy="14288"/>
            </a:xfrm>
            <a:custGeom>
              <a:rect b="b" l="l" r="r" t="t"/>
              <a:pathLst>
                <a:path extrusionOk="0" h="120" w="169">
                  <a:moveTo>
                    <a:pt x="1" y="34"/>
                  </a:moveTo>
                  <a:cubicBezTo>
                    <a:pt x="1" y="22"/>
                    <a:pt x="0" y="12"/>
                    <a:pt x="0" y="2"/>
                  </a:cubicBezTo>
                  <a:cubicBezTo>
                    <a:pt x="18" y="2"/>
                    <a:pt x="18" y="2"/>
                    <a:pt x="18" y="2"/>
                  </a:cubicBezTo>
                  <a:cubicBezTo>
                    <a:pt x="19" y="21"/>
                    <a:pt x="19" y="21"/>
                    <a:pt x="19" y="21"/>
                  </a:cubicBezTo>
                  <a:cubicBezTo>
                    <a:pt x="20" y="21"/>
                    <a:pt x="20" y="21"/>
                    <a:pt x="20" y="21"/>
                  </a:cubicBezTo>
                  <a:cubicBezTo>
                    <a:pt x="27" y="10"/>
                    <a:pt x="38" y="0"/>
                    <a:pt x="57" y="0"/>
                  </a:cubicBezTo>
                  <a:cubicBezTo>
                    <a:pt x="73" y="0"/>
                    <a:pt x="86" y="9"/>
                    <a:pt x="91" y="23"/>
                  </a:cubicBezTo>
                  <a:cubicBezTo>
                    <a:pt x="91" y="23"/>
                    <a:pt x="91" y="23"/>
                    <a:pt x="91" y="23"/>
                  </a:cubicBezTo>
                  <a:cubicBezTo>
                    <a:pt x="95" y="17"/>
                    <a:pt x="99" y="12"/>
                    <a:pt x="104" y="8"/>
                  </a:cubicBezTo>
                  <a:cubicBezTo>
                    <a:pt x="111" y="3"/>
                    <a:pt x="119" y="0"/>
                    <a:pt x="130" y="0"/>
                  </a:cubicBezTo>
                  <a:cubicBezTo>
                    <a:pt x="146" y="0"/>
                    <a:pt x="169" y="10"/>
                    <a:pt x="169" y="51"/>
                  </a:cubicBezTo>
                  <a:cubicBezTo>
                    <a:pt x="169" y="120"/>
                    <a:pt x="169" y="120"/>
                    <a:pt x="169" y="120"/>
                  </a:cubicBezTo>
                  <a:cubicBezTo>
                    <a:pt x="148" y="120"/>
                    <a:pt x="148" y="120"/>
                    <a:pt x="148" y="120"/>
                  </a:cubicBezTo>
                  <a:cubicBezTo>
                    <a:pt x="148" y="54"/>
                    <a:pt x="148" y="54"/>
                    <a:pt x="148" y="54"/>
                  </a:cubicBezTo>
                  <a:cubicBezTo>
                    <a:pt x="148" y="31"/>
                    <a:pt x="140" y="17"/>
                    <a:pt x="123" y="17"/>
                  </a:cubicBezTo>
                  <a:cubicBezTo>
                    <a:pt x="110" y="17"/>
                    <a:pt x="101" y="26"/>
                    <a:pt x="97" y="37"/>
                  </a:cubicBezTo>
                  <a:cubicBezTo>
                    <a:pt x="96" y="40"/>
                    <a:pt x="96" y="44"/>
                    <a:pt x="96" y="47"/>
                  </a:cubicBezTo>
                  <a:cubicBezTo>
                    <a:pt x="96" y="120"/>
                    <a:pt x="96" y="120"/>
                    <a:pt x="96" y="120"/>
                  </a:cubicBezTo>
                  <a:cubicBezTo>
                    <a:pt x="75" y="120"/>
                    <a:pt x="75" y="120"/>
                    <a:pt x="75" y="120"/>
                  </a:cubicBezTo>
                  <a:cubicBezTo>
                    <a:pt x="75" y="50"/>
                    <a:pt x="75" y="50"/>
                    <a:pt x="75" y="50"/>
                  </a:cubicBezTo>
                  <a:cubicBezTo>
                    <a:pt x="75" y="31"/>
                    <a:pt x="66" y="17"/>
                    <a:pt x="50" y="17"/>
                  </a:cubicBezTo>
                  <a:cubicBezTo>
                    <a:pt x="36" y="17"/>
                    <a:pt x="27" y="28"/>
                    <a:pt x="23" y="39"/>
                  </a:cubicBezTo>
                  <a:cubicBezTo>
                    <a:pt x="22" y="42"/>
                    <a:pt x="22" y="46"/>
                    <a:pt x="22" y="49"/>
                  </a:cubicBezTo>
                  <a:cubicBezTo>
                    <a:pt x="22" y="120"/>
                    <a:pt x="22" y="120"/>
                    <a:pt x="22" y="120"/>
                  </a:cubicBezTo>
                  <a:cubicBezTo>
                    <a:pt x="1" y="120"/>
                    <a:pt x="1" y="120"/>
                    <a:pt x="1" y="120"/>
                  </a:cubicBezTo>
                  <a:lnTo>
                    <a:pt x="1" y="34"/>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0" name="Google Shape;2290;p50"/>
            <p:cNvSpPr/>
            <p:nvPr/>
          </p:nvSpPr>
          <p:spPr>
            <a:xfrm>
              <a:off x="5851525" y="3878263"/>
              <a:ext cx="6350" cy="11113"/>
            </a:xfrm>
            <a:custGeom>
              <a:rect b="b" l="l" r="r" t="t"/>
              <a:pathLst>
                <a:path extrusionOk="0" h="7" w="4">
                  <a:moveTo>
                    <a:pt x="0" y="0"/>
                  </a:moveTo>
                  <a:lnTo>
                    <a:pt x="1" y="0"/>
                  </a:lnTo>
                  <a:lnTo>
                    <a:pt x="1" y="7"/>
                  </a:lnTo>
                  <a:lnTo>
                    <a:pt x="4" y="7"/>
                  </a:lnTo>
                  <a:lnTo>
                    <a:pt x="4" y="7"/>
                  </a:lnTo>
                  <a:lnTo>
                    <a:pt x="0" y="7"/>
                  </a:lnTo>
                  <a:lnTo>
                    <a:pt x="0" y="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1" name="Google Shape;2291;p50"/>
            <p:cNvSpPr/>
            <p:nvPr/>
          </p:nvSpPr>
          <p:spPr>
            <a:xfrm>
              <a:off x="5857875" y="3881438"/>
              <a:ext cx="7942" cy="9398"/>
            </a:xfrm>
            <a:custGeom>
              <a:rect b="b" l="l" r="r" t="t"/>
              <a:pathLst>
                <a:path extrusionOk="0" h="74" w="69">
                  <a:moveTo>
                    <a:pt x="69" y="37"/>
                  </a:moveTo>
                  <a:cubicBezTo>
                    <a:pt x="69" y="63"/>
                    <a:pt x="51" y="74"/>
                    <a:pt x="34" y="74"/>
                  </a:cubicBezTo>
                  <a:cubicBezTo>
                    <a:pt x="15" y="74"/>
                    <a:pt x="0" y="60"/>
                    <a:pt x="0" y="38"/>
                  </a:cubicBezTo>
                  <a:cubicBezTo>
                    <a:pt x="0" y="14"/>
                    <a:pt x="15" y="0"/>
                    <a:pt x="35" y="0"/>
                  </a:cubicBezTo>
                  <a:cubicBezTo>
                    <a:pt x="55" y="0"/>
                    <a:pt x="69" y="15"/>
                    <a:pt x="69" y="37"/>
                  </a:cubicBezTo>
                  <a:close/>
                  <a:moveTo>
                    <a:pt x="13" y="37"/>
                  </a:moveTo>
                  <a:cubicBezTo>
                    <a:pt x="13" y="53"/>
                    <a:pt x="22" y="64"/>
                    <a:pt x="34" y="64"/>
                  </a:cubicBezTo>
                  <a:cubicBezTo>
                    <a:pt x="47" y="64"/>
                    <a:pt x="56" y="53"/>
                    <a:pt x="56" y="37"/>
                  </a:cubicBezTo>
                  <a:cubicBezTo>
                    <a:pt x="56" y="25"/>
                    <a:pt x="50" y="10"/>
                    <a:pt x="35" y="10"/>
                  </a:cubicBezTo>
                  <a:cubicBezTo>
                    <a:pt x="20" y="10"/>
                    <a:pt x="13" y="24"/>
                    <a:pt x="13" y="37"/>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2" name="Google Shape;2292;p50"/>
            <p:cNvSpPr/>
            <p:nvPr/>
          </p:nvSpPr>
          <p:spPr>
            <a:xfrm>
              <a:off x="5867400" y="3881438"/>
              <a:ext cx="4715" cy="7822"/>
            </a:xfrm>
            <a:custGeom>
              <a:rect b="b" l="l" r="r" t="t"/>
              <a:pathLst>
                <a:path extrusionOk="0" h="73" w="36">
                  <a:moveTo>
                    <a:pt x="1" y="24"/>
                  </a:moveTo>
                  <a:cubicBezTo>
                    <a:pt x="1" y="15"/>
                    <a:pt x="0" y="8"/>
                    <a:pt x="0" y="2"/>
                  </a:cubicBezTo>
                  <a:cubicBezTo>
                    <a:pt x="11" y="2"/>
                    <a:pt x="11" y="2"/>
                    <a:pt x="11" y="2"/>
                  </a:cubicBezTo>
                  <a:cubicBezTo>
                    <a:pt x="12" y="16"/>
                    <a:pt x="12" y="16"/>
                    <a:pt x="12" y="16"/>
                  </a:cubicBezTo>
                  <a:cubicBezTo>
                    <a:pt x="12" y="16"/>
                    <a:pt x="12" y="16"/>
                    <a:pt x="12" y="16"/>
                  </a:cubicBezTo>
                  <a:cubicBezTo>
                    <a:pt x="15" y="6"/>
                    <a:pt x="23" y="0"/>
                    <a:pt x="32" y="0"/>
                  </a:cubicBezTo>
                  <a:cubicBezTo>
                    <a:pt x="33" y="0"/>
                    <a:pt x="34" y="0"/>
                    <a:pt x="36" y="0"/>
                  </a:cubicBezTo>
                  <a:cubicBezTo>
                    <a:pt x="36" y="13"/>
                    <a:pt x="36" y="13"/>
                    <a:pt x="36" y="13"/>
                  </a:cubicBezTo>
                  <a:cubicBezTo>
                    <a:pt x="34" y="12"/>
                    <a:pt x="33" y="12"/>
                    <a:pt x="31" y="12"/>
                  </a:cubicBezTo>
                  <a:cubicBezTo>
                    <a:pt x="22" y="12"/>
                    <a:pt x="16" y="19"/>
                    <a:pt x="14" y="29"/>
                  </a:cubicBezTo>
                  <a:cubicBezTo>
                    <a:pt x="14" y="31"/>
                    <a:pt x="13" y="33"/>
                    <a:pt x="13" y="35"/>
                  </a:cubicBezTo>
                  <a:cubicBezTo>
                    <a:pt x="13" y="73"/>
                    <a:pt x="13" y="73"/>
                    <a:pt x="13" y="73"/>
                  </a:cubicBezTo>
                  <a:cubicBezTo>
                    <a:pt x="1" y="73"/>
                    <a:pt x="1" y="73"/>
                    <a:pt x="1" y="73"/>
                  </a:cubicBezTo>
                  <a:lnTo>
                    <a:pt x="1" y="24"/>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3" name="Google Shape;2293;p50"/>
            <p:cNvSpPr/>
            <p:nvPr/>
          </p:nvSpPr>
          <p:spPr>
            <a:xfrm>
              <a:off x="5873750" y="3881438"/>
              <a:ext cx="6398" cy="9398"/>
            </a:xfrm>
            <a:custGeom>
              <a:rect b="b" l="l" r="r" t="t"/>
              <a:pathLst>
                <a:path extrusionOk="0" h="74" w="62">
                  <a:moveTo>
                    <a:pt x="12" y="39"/>
                  </a:moveTo>
                  <a:cubicBezTo>
                    <a:pt x="12" y="57"/>
                    <a:pt x="24" y="64"/>
                    <a:pt x="36" y="64"/>
                  </a:cubicBezTo>
                  <a:cubicBezTo>
                    <a:pt x="46" y="64"/>
                    <a:pt x="51" y="62"/>
                    <a:pt x="56" y="60"/>
                  </a:cubicBezTo>
                  <a:cubicBezTo>
                    <a:pt x="58" y="70"/>
                    <a:pt x="58" y="70"/>
                    <a:pt x="58" y="70"/>
                  </a:cubicBezTo>
                  <a:cubicBezTo>
                    <a:pt x="54" y="72"/>
                    <a:pt x="46" y="74"/>
                    <a:pt x="35" y="74"/>
                  </a:cubicBezTo>
                  <a:cubicBezTo>
                    <a:pt x="13" y="74"/>
                    <a:pt x="0" y="60"/>
                    <a:pt x="0" y="38"/>
                  </a:cubicBezTo>
                  <a:cubicBezTo>
                    <a:pt x="0" y="17"/>
                    <a:pt x="12" y="0"/>
                    <a:pt x="33" y="0"/>
                  </a:cubicBezTo>
                  <a:cubicBezTo>
                    <a:pt x="56" y="0"/>
                    <a:pt x="62" y="20"/>
                    <a:pt x="62" y="33"/>
                  </a:cubicBezTo>
                  <a:cubicBezTo>
                    <a:pt x="62" y="36"/>
                    <a:pt x="62" y="38"/>
                    <a:pt x="62" y="39"/>
                  </a:cubicBezTo>
                  <a:lnTo>
                    <a:pt x="12" y="39"/>
                  </a:lnTo>
                  <a:close/>
                  <a:moveTo>
                    <a:pt x="50" y="30"/>
                  </a:moveTo>
                  <a:cubicBezTo>
                    <a:pt x="50" y="22"/>
                    <a:pt x="47" y="9"/>
                    <a:pt x="32" y="9"/>
                  </a:cubicBezTo>
                  <a:cubicBezTo>
                    <a:pt x="19" y="9"/>
                    <a:pt x="13" y="21"/>
                    <a:pt x="12" y="30"/>
                  </a:cubicBezTo>
                  <a:lnTo>
                    <a:pt x="50" y="3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4" name="Google Shape;2294;p50"/>
            <p:cNvSpPr/>
            <p:nvPr/>
          </p:nvSpPr>
          <p:spPr>
            <a:xfrm>
              <a:off x="5881688" y="3881438"/>
              <a:ext cx="12549" cy="7822"/>
            </a:xfrm>
            <a:custGeom>
              <a:rect b="b" l="l" r="r" t="t"/>
              <a:pathLst>
                <a:path extrusionOk="0" h="73" w="102">
                  <a:moveTo>
                    <a:pt x="0" y="21"/>
                  </a:moveTo>
                  <a:cubicBezTo>
                    <a:pt x="0" y="14"/>
                    <a:pt x="0" y="8"/>
                    <a:pt x="0" y="2"/>
                  </a:cubicBezTo>
                  <a:cubicBezTo>
                    <a:pt x="11" y="2"/>
                    <a:pt x="11" y="2"/>
                    <a:pt x="11" y="2"/>
                  </a:cubicBezTo>
                  <a:cubicBezTo>
                    <a:pt x="12" y="13"/>
                    <a:pt x="12" y="13"/>
                    <a:pt x="12" y="13"/>
                  </a:cubicBezTo>
                  <a:cubicBezTo>
                    <a:pt x="12" y="13"/>
                    <a:pt x="12" y="13"/>
                    <a:pt x="12" y="13"/>
                  </a:cubicBezTo>
                  <a:cubicBezTo>
                    <a:pt x="16" y="6"/>
                    <a:pt x="23" y="0"/>
                    <a:pt x="34" y="0"/>
                  </a:cubicBezTo>
                  <a:cubicBezTo>
                    <a:pt x="44" y="0"/>
                    <a:pt x="51" y="6"/>
                    <a:pt x="54" y="14"/>
                  </a:cubicBezTo>
                  <a:cubicBezTo>
                    <a:pt x="55" y="14"/>
                    <a:pt x="55" y="14"/>
                    <a:pt x="55" y="14"/>
                  </a:cubicBezTo>
                  <a:cubicBezTo>
                    <a:pt x="57" y="10"/>
                    <a:pt x="60" y="7"/>
                    <a:pt x="63" y="5"/>
                  </a:cubicBezTo>
                  <a:cubicBezTo>
                    <a:pt x="67" y="2"/>
                    <a:pt x="72" y="0"/>
                    <a:pt x="78" y="0"/>
                  </a:cubicBezTo>
                  <a:cubicBezTo>
                    <a:pt x="88" y="0"/>
                    <a:pt x="102" y="6"/>
                    <a:pt x="102" y="31"/>
                  </a:cubicBezTo>
                  <a:cubicBezTo>
                    <a:pt x="102" y="73"/>
                    <a:pt x="102" y="73"/>
                    <a:pt x="102" y="73"/>
                  </a:cubicBezTo>
                  <a:cubicBezTo>
                    <a:pt x="89" y="73"/>
                    <a:pt x="89" y="73"/>
                    <a:pt x="89" y="73"/>
                  </a:cubicBezTo>
                  <a:cubicBezTo>
                    <a:pt x="89" y="32"/>
                    <a:pt x="89" y="32"/>
                    <a:pt x="89" y="32"/>
                  </a:cubicBezTo>
                  <a:cubicBezTo>
                    <a:pt x="89" y="19"/>
                    <a:pt x="84" y="11"/>
                    <a:pt x="74" y="11"/>
                  </a:cubicBezTo>
                  <a:cubicBezTo>
                    <a:pt x="66" y="11"/>
                    <a:pt x="61" y="16"/>
                    <a:pt x="58" y="22"/>
                  </a:cubicBezTo>
                  <a:cubicBezTo>
                    <a:pt x="58" y="24"/>
                    <a:pt x="57" y="26"/>
                    <a:pt x="57" y="29"/>
                  </a:cubicBezTo>
                  <a:cubicBezTo>
                    <a:pt x="57" y="73"/>
                    <a:pt x="57" y="73"/>
                    <a:pt x="57" y="73"/>
                  </a:cubicBezTo>
                  <a:cubicBezTo>
                    <a:pt x="45" y="73"/>
                    <a:pt x="45" y="73"/>
                    <a:pt x="45" y="73"/>
                  </a:cubicBezTo>
                  <a:cubicBezTo>
                    <a:pt x="45" y="30"/>
                    <a:pt x="45" y="30"/>
                    <a:pt x="45" y="30"/>
                  </a:cubicBezTo>
                  <a:cubicBezTo>
                    <a:pt x="45" y="19"/>
                    <a:pt x="40" y="11"/>
                    <a:pt x="30" y="11"/>
                  </a:cubicBezTo>
                  <a:cubicBezTo>
                    <a:pt x="22" y="11"/>
                    <a:pt x="16" y="17"/>
                    <a:pt x="14" y="23"/>
                  </a:cubicBezTo>
                  <a:cubicBezTo>
                    <a:pt x="13" y="25"/>
                    <a:pt x="13" y="28"/>
                    <a:pt x="13" y="30"/>
                  </a:cubicBezTo>
                  <a:cubicBezTo>
                    <a:pt x="13" y="73"/>
                    <a:pt x="13" y="73"/>
                    <a:pt x="13" y="73"/>
                  </a:cubicBezTo>
                  <a:cubicBezTo>
                    <a:pt x="0" y="73"/>
                    <a:pt x="0" y="73"/>
                    <a:pt x="0" y="73"/>
                  </a:cubicBezTo>
                  <a:lnTo>
                    <a:pt x="0" y="21"/>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5" name="Google Shape;2295;p50"/>
            <p:cNvSpPr/>
            <p:nvPr/>
          </p:nvSpPr>
          <p:spPr>
            <a:xfrm>
              <a:off x="5900738" y="3878263"/>
              <a:ext cx="1588" cy="11001"/>
            </a:xfrm>
            <a:custGeom>
              <a:rect b="b" l="l" r="r" t="t"/>
              <a:pathLst>
                <a:path extrusionOk="0" h="99" w="16">
                  <a:moveTo>
                    <a:pt x="16" y="8"/>
                  </a:moveTo>
                  <a:cubicBezTo>
                    <a:pt x="16" y="12"/>
                    <a:pt x="13" y="16"/>
                    <a:pt x="8" y="16"/>
                  </a:cubicBezTo>
                  <a:cubicBezTo>
                    <a:pt x="3" y="16"/>
                    <a:pt x="0" y="12"/>
                    <a:pt x="0" y="8"/>
                  </a:cubicBezTo>
                  <a:cubicBezTo>
                    <a:pt x="0" y="3"/>
                    <a:pt x="3" y="0"/>
                    <a:pt x="8" y="0"/>
                  </a:cubicBezTo>
                  <a:cubicBezTo>
                    <a:pt x="13" y="0"/>
                    <a:pt x="16" y="3"/>
                    <a:pt x="16" y="8"/>
                  </a:cubicBezTo>
                  <a:close/>
                  <a:moveTo>
                    <a:pt x="2" y="99"/>
                  </a:moveTo>
                  <a:cubicBezTo>
                    <a:pt x="2" y="28"/>
                    <a:pt x="2" y="28"/>
                    <a:pt x="2" y="28"/>
                  </a:cubicBezTo>
                  <a:cubicBezTo>
                    <a:pt x="15" y="28"/>
                    <a:pt x="15" y="28"/>
                    <a:pt x="15" y="28"/>
                  </a:cubicBezTo>
                  <a:cubicBezTo>
                    <a:pt x="15" y="99"/>
                    <a:pt x="15" y="99"/>
                    <a:pt x="15" y="99"/>
                  </a:cubicBezTo>
                  <a:lnTo>
                    <a:pt x="2" y="99"/>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6" name="Google Shape;2296;p50"/>
            <p:cNvSpPr/>
            <p:nvPr/>
          </p:nvSpPr>
          <p:spPr>
            <a:xfrm>
              <a:off x="5903913" y="3881438"/>
              <a:ext cx="7826" cy="12549"/>
            </a:xfrm>
            <a:custGeom>
              <a:rect b="b" l="l" r="r" t="t"/>
              <a:pathLst>
                <a:path extrusionOk="0" h="102" w="68">
                  <a:moveTo>
                    <a:pt x="1" y="25"/>
                  </a:moveTo>
                  <a:cubicBezTo>
                    <a:pt x="1" y="16"/>
                    <a:pt x="1" y="8"/>
                    <a:pt x="0" y="2"/>
                  </a:cubicBezTo>
                  <a:cubicBezTo>
                    <a:pt x="12" y="2"/>
                    <a:pt x="12" y="2"/>
                    <a:pt x="12" y="2"/>
                  </a:cubicBezTo>
                  <a:cubicBezTo>
                    <a:pt x="13" y="14"/>
                    <a:pt x="13" y="14"/>
                    <a:pt x="13" y="14"/>
                  </a:cubicBezTo>
                  <a:cubicBezTo>
                    <a:pt x="13" y="14"/>
                    <a:pt x="13" y="14"/>
                    <a:pt x="13" y="14"/>
                  </a:cubicBezTo>
                  <a:cubicBezTo>
                    <a:pt x="18" y="5"/>
                    <a:pt x="27" y="0"/>
                    <a:pt x="38" y="0"/>
                  </a:cubicBezTo>
                  <a:cubicBezTo>
                    <a:pt x="55" y="0"/>
                    <a:pt x="68" y="15"/>
                    <a:pt x="68" y="36"/>
                  </a:cubicBezTo>
                  <a:cubicBezTo>
                    <a:pt x="68" y="62"/>
                    <a:pt x="53" y="74"/>
                    <a:pt x="36" y="74"/>
                  </a:cubicBezTo>
                  <a:cubicBezTo>
                    <a:pt x="27" y="74"/>
                    <a:pt x="18" y="70"/>
                    <a:pt x="14" y="63"/>
                  </a:cubicBezTo>
                  <a:cubicBezTo>
                    <a:pt x="14" y="63"/>
                    <a:pt x="14" y="63"/>
                    <a:pt x="14" y="63"/>
                  </a:cubicBezTo>
                  <a:cubicBezTo>
                    <a:pt x="14" y="102"/>
                    <a:pt x="14" y="102"/>
                    <a:pt x="14" y="102"/>
                  </a:cubicBezTo>
                  <a:cubicBezTo>
                    <a:pt x="1" y="102"/>
                    <a:pt x="1" y="102"/>
                    <a:pt x="1" y="102"/>
                  </a:cubicBezTo>
                  <a:lnTo>
                    <a:pt x="1" y="25"/>
                  </a:lnTo>
                  <a:close/>
                  <a:moveTo>
                    <a:pt x="14" y="44"/>
                  </a:moveTo>
                  <a:cubicBezTo>
                    <a:pt x="14" y="46"/>
                    <a:pt x="14" y="47"/>
                    <a:pt x="14" y="49"/>
                  </a:cubicBezTo>
                  <a:cubicBezTo>
                    <a:pt x="17" y="58"/>
                    <a:pt x="24" y="64"/>
                    <a:pt x="34" y="64"/>
                  </a:cubicBezTo>
                  <a:cubicBezTo>
                    <a:pt x="47" y="64"/>
                    <a:pt x="55" y="53"/>
                    <a:pt x="55" y="37"/>
                  </a:cubicBezTo>
                  <a:cubicBezTo>
                    <a:pt x="55" y="22"/>
                    <a:pt x="48" y="10"/>
                    <a:pt x="34" y="10"/>
                  </a:cubicBezTo>
                  <a:cubicBezTo>
                    <a:pt x="25" y="10"/>
                    <a:pt x="17" y="17"/>
                    <a:pt x="15" y="26"/>
                  </a:cubicBezTo>
                  <a:cubicBezTo>
                    <a:pt x="14" y="28"/>
                    <a:pt x="14" y="30"/>
                    <a:pt x="14" y="32"/>
                  </a:cubicBezTo>
                  <a:lnTo>
                    <a:pt x="14" y="44"/>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7" name="Google Shape;2297;p50"/>
            <p:cNvSpPr/>
            <p:nvPr/>
          </p:nvSpPr>
          <p:spPr>
            <a:xfrm>
              <a:off x="5913438" y="3881438"/>
              <a:ext cx="4850" cy="9398"/>
            </a:xfrm>
            <a:custGeom>
              <a:rect b="b" l="l" r="r" t="t"/>
              <a:pathLst>
                <a:path extrusionOk="0" h="74" w="47">
                  <a:moveTo>
                    <a:pt x="4" y="59"/>
                  </a:moveTo>
                  <a:cubicBezTo>
                    <a:pt x="7" y="62"/>
                    <a:pt x="14" y="64"/>
                    <a:pt x="21" y="64"/>
                  </a:cubicBezTo>
                  <a:cubicBezTo>
                    <a:pt x="30" y="64"/>
                    <a:pt x="34" y="60"/>
                    <a:pt x="34" y="54"/>
                  </a:cubicBezTo>
                  <a:cubicBezTo>
                    <a:pt x="34" y="48"/>
                    <a:pt x="31" y="44"/>
                    <a:pt x="21" y="41"/>
                  </a:cubicBezTo>
                  <a:cubicBezTo>
                    <a:pt x="9" y="36"/>
                    <a:pt x="2" y="29"/>
                    <a:pt x="2" y="21"/>
                  </a:cubicBezTo>
                  <a:cubicBezTo>
                    <a:pt x="2" y="9"/>
                    <a:pt x="12" y="0"/>
                    <a:pt x="27" y="0"/>
                  </a:cubicBezTo>
                  <a:cubicBezTo>
                    <a:pt x="34" y="0"/>
                    <a:pt x="40" y="2"/>
                    <a:pt x="44" y="4"/>
                  </a:cubicBezTo>
                  <a:cubicBezTo>
                    <a:pt x="41" y="14"/>
                    <a:pt x="41" y="14"/>
                    <a:pt x="41" y="14"/>
                  </a:cubicBezTo>
                  <a:cubicBezTo>
                    <a:pt x="38" y="12"/>
                    <a:pt x="33" y="10"/>
                    <a:pt x="27" y="10"/>
                  </a:cubicBezTo>
                  <a:cubicBezTo>
                    <a:pt x="19" y="10"/>
                    <a:pt x="15" y="14"/>
                    <a:pt x="15" y="19"/>
                  </a:cubicBezTo>
                  <a:cubicBezTo>
                    <a:pt x="15" y="25"/>
                    <a:pt x="19" y="28"/>
                    <a:pt x="28" y="31"/>
                  </a:cubicBezTo>
                  <a:cubicBezTo>
                    <a:pt x="41" y="36"/>
                    <a:pt x="47" y="42"/>
                    <a:pt x="47" y="53"/>
                  </a:cubicBezTo>
                  <a:cubicBezTo>
                    <a:pt x="47" y="65"/>
                    <a:pt x="37" y="74"/>
                    <a:pt x="20" y="74"/>
                  </a:cubicBezTo>
                  <a:cubicBezTo>
                    <a:pt x="13" y="74"/>
                    <a:pt x="5" y="72"/>
                    <a:pt x="0" y="69"/>
                  </a:cubicBezTo>
                  <a:lnTo>
                    <a:pt x="4" y="59"/>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8" name="Google Shape;2298;p50"/>
            <p:cNvSpPr/>
            <p:nvPr/>
          </p:nvSpPr>
          <p:spPr>
            <a:xfrm>
              <a:off x="5921375" y="3881438"/>
              <a:ext cx="6429" cy="9430"/>
            </a:xfrm>
            <a:custGeom>
              <a:rect b="b" l="l" r="r" t="t"/>
              <a:pathLst>
                <a:path extrusionOk="0" h="72" w="60">
                  <a:moveTo>
                    <a:pt x="60" y="51"/>
                  </a:moveTo>
                  <a:cubicBezTo>
                    <a:pt x="60" y="59"/>
                    <a:pt x="60" y="65"/>
                    <a:pt x="60" y="71"/>
                  </a:cubicBezTo>
                  <a:cubicBezTo>
                    <a:pt x="49" y="71"/>
                    <a:pt x="49" y="71"/>
                    <a:pt x="49" y="71"/>
                  </a:cubicBezTo>
                  <a:cubicBezTo>
                    <a:pt x="48" y="59"/>
                    <a:pt x="48" y="59"/>
                    <a:pt x="48" y="59"/>
                  </a:cubicBezTo>
                  <a:cubicBezTo>
                    <a:pt x="48" y="59"/>
                    <a:pt x="48" y="59"/>
                    <a:pt x="48" y="59"/>
                  </a:cubicBezTo>
                  <a:cubicBezTo>
                    <a:pt x="45" y="65"/>
                    <a:pt x="37" y="72"/>
                    <a:pt x="24" y="72"/>
                  </a:cubicBezTo>
                  <a:cubicBezTo>
                    <a:pt x="13" y="72"/>
                    <a:pt x="0" y="66"/>
                    <a:pt x="0" y="41"/>
                  </a:cubicBezTo>
                  <a:cubicBezTo>
                    <a:pt x="0" y="0"/>
                    <a:pt x="0" y="0"/>
                    <a:pt x="0" y="0"/>
                  </a:cubicBezTo>
                  <a:cubicBezTo>
                    <a:pt x="13" y="0"/>
                    <a:pt x="13" y="0"/>
                    <a:pt x="13" y="0"/>
                  </a:cubicBezTo>
                  <a:cubicBezTo>
                    <a:pt x="13" y="39"/>
                    <a:pt x="13" y="39"/>
                    <a:pt x="13" y="39"/>
                  </a:cubicBezTo>
                  <a:cubicBezTo>
                    <a:pt x="13" y="52"/>
                    <a:pt x="17" y="61"/>
                    <a:pt x="29" y="61"/>
                  </a:cubicBezTo>
                  <a:cubicBezTo>
                    <a:pt x="37" y="61"/>
                    <a:pt x="43" y="55"/>
                    <a:pt x="46" y="50"/>
                  </a:cubicBezTo>
                  <a:cubicBezTo>
                    <a:pt x="46" y="48"/>
                    <a:pt x="47" y="46"/>
                    <a:pt x="47" y="43"/>
                  </a:cubicBezTo>
                  <a:cubicBezTo>
                    <a:pt x="47" y="0"/>
                    <a:pt x="47" y="0"/>
                    <a:pt x="47" y="0"/>
                  </a:cubicBezTo>
                  <a:cubicBezTo>
                    <a:pt x="60" y="0"/>
                    <a:pt x="60" y="0"/>
                    <a:pt x="60" y="0"/>
                  </a:cubicBezTo>
                  <a:lnTo>
                    <a:pt x="60" y="51"/>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9" name="Google Shape;2299;p50"/>
            <p:cNvSpPr/>
            <p:nvPr/>
          </p:nvSpPr>
          <p:spPr>
            <a:xfrm>
              <a:off x="5930900" y="3881438"/>
              <a:ext cx="11224" cy="7822"/>
            </a:xfrm>
            <a:custGeom>
              <a:rect b="b" l="l" r="r" t="t"/>
              <a:pathLst>
                <a:path extrusionOk="0" h="73" w="101">
                  <a:moveTo>
                    <a:pt x="0" y="21"/>
                  </a:moveTo>
                  <a:cubicBezTo>
                    <a:pt x="0" y="14"/>
                    <a:pt x="0" y="8"/>
                    <a:pt x="0" y="2"/>
                  </a:cubicBezTo>
                  <a:cubicBezTo>
                    <a:pt x="11" y="2"/>
                    <a:pt x="11" y="2"/>
                    <a:pt x="11" y="2"/>
                  </a:cubicBezTo>
                  <a:cubicBezTo>
                    <a:pt x="12" y="13"/>
                    <a:pt x="12" y="13"/>
                    <a:pt x="12" y="13"/>
                  </a:cubicBezTo>
                  <a:cubicBezTo>
                    <a:pt x="12" y="13"/>
                    <a:pt x="12" y="13"/>
                    <a:pt x="12" y="13"/>
                  </a:cubicBezTo>
                  <a:cubicBezTo>
                    <a:pt x="16" y="6"/>
                    <a:pt x="23" y="0"/>
                    <a:pt x="34" y="0"/>
                  </a:cubicBezTo>
                  <a:cubicBezTo>
                    <a:pt x="44" y="0"/>
                    <a:pt x="51" y="6"/>
                    <a:pt x="54" y="14"/>
                  </a:cubicBezTo>
                  <a:cubicBezTo>
                    <a:pt x="55" y="14"/>
                    <a:pt x="55" y="14"/>
                    <a:pt x="55" y="14"/>
                  </a:cubicBezTo>
                  <a:cubicBezTo>
                    <a:pt x="57" y="10"/>
                    <a:pt x="60" y="7"/>
                    <a:pt x="62" y="5"/>
                  </a:cubicBezTo>
                  <a:cubicBezTo>
                    <a:pt x="67" y="2"/>
                    <a:pt x="71" y="0"/>
                    <a:pt x="78" y="0"/>
                  </a:cubicBezTo>
                  <a:cubicBezTo>
                    <a:pt x="88" y="0"/>
                    <a:pt x="101" y="6"/>
                    <a:pt x="101" y="31"/>
                  </a:cubicBezTo>
                  <a:cubicBezTo>
                    <a:pt x="101" y="73"/>
                    <a:pt x="101" y="73"/>
                    <a:pt x="101" y="73"/>
                  </a:cubicBezTo>
                  <a:cubicBezTo>
                    <a:pt x="89" y="73"/>
                    <a:pt x="89" y="73"/>
                    <a:pt x="89" y="73"/>
                  </a:cubicBezTo>
                  <a:cubicBezTo>
                    <a:pt x="89" y="32"/>
                    <a:pt x="89" y="32"/>
                    <a:pt x="89" y="32"/>
                  </a:cubicBezTo>
                  <a:cubicBezTo>
                    <a:pt x="89" y="19"/>
                    <a:pt x="84" y="11"/>
                    <a:pt x="73" y="11"/>
                  </a:cubicBezTo>
                  <a:cubicBezTo>
                    <a:pt x="66" y="11"/>
                    <a:pt x="60" y="16"/>
                    <a:pt x="58" y="22"/>
                  </a:cubicBezTo>
                  <a:cubicBezTo>
                    <a:pt x="58" y="24"/>
                    <a:pt x="57" y="26"/>
                    <a:pt x="57" y="29"/>
                  </a:cubicBezTo>
                  <a:cubicBezTo>
                    <a:pt x="57" y="73"/>
                    <a:pt x="57" y="73"/>
                    <a:pt x="57" y="73"/>
                  </a:cubicBezTo>
                  <a:cubicBezTo>
                    <a:pt x="45" y="73"/>
                    <a:pt x="45" y="73"/>
                    <a:pt x="45" y="73"/>
                  </a:cubicBezTo>
                  <a:cubicBezTo>
                    <a:pt x="45" y="30"/>
                    <a:pt x="45" y="30"/>
                    <a:pt x="45" y="30"/>
                  </a:cubicBezTo>
                  <a:cubicBezTo>
                    <a:pt x="45" y="19"/>
                    <a:pt x="40" y="11"/>
                    <a:pt x="30" y="11"/>
                  </a:cubicBezTo>
                  <a:cubicBezTo>
                    <a:pt x="22" y="11"/>
                    <a:pt x="16" y="17"/>
                    <a:pt x="14" y="23"/>
                  </a:cubicBezTo>
                  <a:cubicBezTo>
                    <a:pt x="13" y="25"/>
                    <a:pt x="13" y="28"/>
                    <a:pt x="13" y="30"/>
                  </a:cubicBezTo>
                  <a:cubicBezTo>
                    <a:pt x="13" y="73"/>
                    <a:pt x="13" y="73"/>
                    <a:pt x="13" y="73"/>
                  </a:cubicBezTo>
                  <a:cubicBezTo>
                    <a:pt x="0" y="73"/>
                    <a:pt x="0" y="73"/>
                    <a:pt x="0" y="73"/>
                  </a:cubicBezTo>
                  <a:lnTo>
                    <a:pt x="0" y="21"/>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0" name="Google Shape;2300;p50"/>
            <p:cNvSpPr/>
            <p:nvPr/>
          </p:nvSpPr>
          <p:spPr>
            <a:xfrm>
              <a:off x="5948363" y="3878263"/>
              <a:ext cx="7977" cy="12502"/>
            </a:xfrm>
            <a:custGeom>
              <a:rect b="b" l="l" r="r" t="t"/>
              <a:pathLst>
                <a:path extrusionOk="0" h="105" w="67">
                  <a:moveTo>
                    <a:pt x="67" y="0"/>
                  </a:moveTo>
                  <a:cubicBezTo>
                    <a:pt x="67" y="85"/>
                    <a:pt x="67" y="85"/>
                    <a:pt x="67" y="85"/>
                  </a:cubicBezTo>
                  <a:cubicBezTo>
                    <a:pt x="67" y="92"/>
                    <a:pt x="67" y="99"/>
                    <a:pt x="67" y="104"/>
                  </a:cubicBezTo>
                  <a:cubicBezTo>
                    <a:pt x="56" y="104"/>
                    <a:pt x="56" y="104"/>
                    <a:pt x="56" y="104"/>
                  </a:cubicBezTo>
                  <a:cubicBezTo>
                    <a:pt x="55" y="91"/>
                    <a:pt x="55" y="91"/>
                    <a:pt x="55" y="91"/>
                  </a:cubicBezTo>
                  <a:cubicBezTo>
                    <a:pt x="55" y="91"/>
                    <a:pt x="55" y="91"/>
                    <a:pt x="55" y="91"/>
                  </a:cubicBezTo>
                  <a:cubicBezTo>
                    <a:pt x="51" y="99"/>
                    <a:pt x="42" y="105"/>
                    <a:pt x="31" y="105"/>
                  </a:cubicBezTo>
                  <a:cubicBezTo>
                    <a:pt x="14" y="105"/>
                    <a:pt x="0" y="91"/>
                    <a:pt x="0" y="69"/>
                  </a:cubicBezTo>
                  <a:cubicBezTo>
                    <a:pt x="0" y="46"/>
                    <a:pt x="15" y="31"/>
                    <a:pt x="32" y="31"/>
                  </a:cubicBezTo>
                  <a:cubicBezTo>
                    <a:pt x="43" y="31"/>
                    <a:pt x="50" y="36"/>
                    <a:pt x="54" y="42"/>
                  </a:cubicBezTo>
                  <a:cubicBezTo>
                    <a:pt x="54" y="42"/>
                    <a:pt x="54" y="42"/>
                    <a:pt x="54" y="42"/>
                  </a:cubicBezTo>
                  <a:cubicBezTo>
                    <a:pt x="54" y="0"/>
                    <a:pt x="54" y="0"/>
                    <a:pt x="54" y="0"/>
                  </a:cubicBezTo>
                  <a:lnTo>
                    <a:pt x="67" y="0"/>
                  </a:lnTo>
                  <a:close/>
                  <a:moveTo>
                    <a:pt x="54" y="62"/>
                  </a:moveTo>
                  <a:cubicBezTo>
                    <a:pt x="54" y="60"/>
                    <a:pt x="54" y="58"/>
                    <a:pt x="53" y="56"/>
                  </a:cubicBezTo>
                  <a:cubicBezTo>
                    <a:pt x="51" y="48"/>
                    <a:pt x="44" y="41"/>
                    <a:pt x="35" y="41"/>
                  </a:cubicBezTo>
                  <a:cubicBezTo>
                    <a:pt x="21" y="41"/>
                    <a:pt x="13" y="53"/>
                    <a:pt x="13" y="69"/>
                  </a:cubicBezTo>
                  <a:cubicBezTo>
                    <a:pt x="13" y="83"/>
                    <a:pt x="20" y="95"/>
                    <a:pt x="34" y="95"/>
                  </a:cubicBezTo>
                  <a:cubicBezTo>
                    <a:pt x="43" y="95"/>
                    <a:pt x="51" y="89"/>
                    <a:pt x="53" y="79"/>
                  </a:cubicBezTo>
                  <a:cubicBezTo>
                    <a:pt x="54" y="78"/>
                    <a:pt x="54" y="76"/>
                    <a:pt x="54" y="74"/>
                  </a:cubicBezTo>
                  <a:lnTo>
                    <a:pt x="54" y="62"/>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1" name="Google Shape;2301;p50"/>
            <p:cNvSpPr/>
            <p:nvPr/>
          </p:nvSpPr>
          <p:spPr>
            <a:xfrm>
              <a:off x="5957888" y="3881438"/>
              <a:ext cx="7942" cy="9398"/>
            </a:xfrm>
            <a:custGeom>
              <a:rect b="b" l="l" r="r" t="t"/>
              <a:pathLst>
                <a:path extrusionOk="0" h="74" w="69">
                  <a:moveTo>
                    <a:pt x="69" y="37"/>
                  </a:moveTo>
                  <a:cubicBezTo>
                    <a:pt x="69" y="63"/>
                    <a:pt x="51" y="74"/>
                    <a:pt x="34" y="74"/>
                  </a:cubicBezTo>
                  <a:cubicBezTo>
                    <a:pt x="15" y="74"/>
                    <a:pt x="0" y="60"/>
                    <a:pt x="0" y="38"/>
                  </a:cubicBezTo>
                  <a:cubicBezTo>
                    <a:pt x="0" y="14"/>
                    <a:pt x="16" y="0"/>
                    <a:pt x="35" y="0"/>
                  </a:cubicBezTo>
                  <a:cubicBezTo>
                    <a:pt x="56" y="0"/>
                    <a:pt x="69" y="15"/>
                    <a:pt x="69" y="37"/>
                  </a:cubicBezTo>
                  <a:close/>
                  <a:moveTo>
                    <a:pt x="13" y="37"/>
                  </a:moveTo>
                  <a:cubicBezTo>
                    <a:pt x="13" y="53"/>
                    <a:pt x="22" y="64"/>
                    <a:pt x="35" y="64"/>
                  </a:cubicBezTo>
                  <a:cubicBezTo>
                    <a:pt x="47" y="64"/>
                    <a:pt x="56" y="53"/>
                    <a:pt x="56" y="37"/>
                  </a:cubicBezTo>
                  <a:cubicBezTo>
                    <a:pt x="56" y="25"/>
                    <a:pt x="50" y="10"/>
                    <a:pt x="35" y="10"/>
                  </a:cubicBezTo>
                  <a:cubicBezTo>
                    <a:pt x="20" y="10"/>
                    <a:pt x="13" y="24"/>
                    <a:pt x="13" y="37"/>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2" name="Google Shape;2302;p50"/>
            <p:cNvSpPr/>
            <p:nvPr/>
          </p:nvSpPr>
          <p:spPr>
            <a:xfrm>
              <a:off x="5967413" y="3878263"/>
              <a:ext cx="0" cy="0"/>
            </a:xfrm>
            <a:prstGeom prst="rect">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3" name="Google Shape;2303;p50"/>
            <p:cNvSpPr/>
            <p:nvPr/>
          </p:nvSpPr>
          <p:spPr>
            <a:xfrm>
              <a:off x="5970588" y="3881438"/>
              <a:ext cx="7942" cy="9398"/>
            </a:xfrm>
            <a:custGeom>
              <a:rect b="b" l="l" r="r" t="t"/>
              <a:pathLst>
                <a:path extrusionOk="0" h="74" w="69">
                  <a:moveTo>
                    <a:pt x="69" y="37"/>
                  </a:moveTo>
                  <a:cubicBezTo>
                    <a:pt x="69" y="63"/>
                    <a:pt x="51" y="74"/>
                    <a:pt x="34" y="74"/>
                  </a:cubicBezTo>
                  <a:cubicBezTo>
                    <a:pt x="15" y="74"/>
                    <a:pt x="0" y="60"/>
                    <a:pt x="0" y="38"/>
                  </a:cubicBezTo>
                  <a:cubicBezTo>
                    <a:pt x="0" y="14"/>
                    <a:pt x="16" y="0"/>
                    <a:pt x="35" y="0"/>
                  </a:cubicBezTo>
                  <a:cubicBezTo>
                    <a:pt x="56" y="0"/>
                    <a:pt x="69" y="15"/>
                    <a:pt x="69" y="37"/>
                  </a:cubicBezTo>
                  <a:close/>
                  <a:moveTo>
                    <a:pt x="13" y="37"/>
                  </a:moveTo>
                  <a:cubicBezTo>
                    <a:pt x="13" y="53"/>
                    <a:pt x="22" y="64"/>
                    <a:pt x="35" y="64"/>
                  </a:cubicBezTo>
                  <a:cubicBezTo>
                    <a:pt x="47" y="64"/>
                    <a:pt x="56" y="53"/>
                    <a:pt x="56" y="37"/>
                  </a:cubicBezTo>
                  <a:cubicBezTo>
                    <a:pt x="56" y="25"/>
                    <a:pt x="50" y="10"/>
                    <a:pt x="35" y="10"/>
                  </a:cubicBezTo>
                  <a:cubicBezTo>
                    <a:pt x="20" y="10"/>
                    <a:pt x="13" y="24"/>
                    <a:pt x="13" y="37"/>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4" name="Google Shape;2304;p50"/>
            <p:cNvSpPr/>
            <p:nvPr/>
          </p:nvSpPr>
          <p:spPr>
            <a:xfrm>
              <a:off x="5981700" y="3881438"/>
              <a:ext cx="3143" cy="7822"/>
            </a:xfrm>
            <a:custGeom>
              <a:rect b="b" l="l" r="r" t="t"/>
              <a:pathLst>
                <a:path extrusionOk="0" h="73" w="36">
                  <a:moveTo>
                    <a:pt x="1" y="24"/>
                  </a:moveTo>
                  <a:cubicBezTo>
                    <a:pt x="1" y="15"/>
                    <a:pt x="1" y="8"/>
                    <a:pt x="0" y="2"/>
                  </a:cubicBezTo>
                  <a:cubicBezTo>
                    <a:pt x="11" y="2"/>
                    <a:pt x="11" y="2"/>
                    <a:pt x="11" y="2"/>
                  </a:cubicBezTo>
                  <a:cubicBezTo>
                    <a:pt x="12" y="16"/>
                    <a:pt x="12" y="16"/>
                    <a:pt x="12" y="16"/>
                  </a:cubicBezTo>
                  <a:cubicBezTo>
                    <a:pt x="12" y="16"/>
                    <a:pt x="12" y="16"/>
                    <a:pt x="12" y="16"/>
                  </a:cubicBezTo>
                  <a:cubicBezTo>
                    <a:pt x="16" y="6"/>
                    <a:pt x="23" y="0"/>
                    <a:pt x="32" y="0"/>
                  </a:cubicBezTo>
                  <a:cubicBezTo>
                    <a:pt x="34" y="0"/>
                    <a:pt x="35" y="0"/>
                    <a:pt x="36" y="0"/>
                  </a:cubicBezTo>
                  <a:cubicBezTo>
                    <a:pt x="36" y="13"/>
                    <a:pt x="36" y="13"/>
                    <a:pt x="36" y="13"/>
                  </a:cubicBezTo>
                  <a:cubicBezTo>
                    <a:pt x="34" y="12"/>
                    <a:pt x="33" y="12"/>
                    <a:pt x="31" y="12"/>
                  </a:cubicBezTo>
                  <a:cubicBezTo>
                    <a:pt x="22" y="12"/>
                    <a:pt x="16" y="19"/>
                    <a:pt x="14" y="29"/>
                  </a:cubicBezTo>
                  <a:cubicBezTo>
                    <a:pt x="14" y="31"/>
                    <a:pt x="13" y="33"/>
                    <a:pt x="13" y="35"/>
                  </a:cubicBezTo>
                  <a:cubicBezTo>
                    <a:pt x="13" y="73"/>
                    <a:pt x="13" y="73"/>
                    <a:pt x="13" y="73"/>
                  </a:cubicBezTo>
                  <a:cubicBezTo>
                    <a:pt x="1" y="73"/>
                    <a:pt x="1" y="73"/>
                    <a:pt x="1" y="73"/>
                  </a:cubicBezTo>
                  <a:lnTo>
                    <a:pt x="1" y="24"/>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5" name="Google Shape;2305;p50"/>
            <p:cNvSpPr/>
            <p:nvPr/>
          </p:nvSpPr>
          <p:spPr>
            <a:xfrm>
              <a:off x="5989638" y="3881438"/>
              <a:ext cx="6390" cy="9398"/>
            </a:xfrm>
            <a:custGeom>
              <a:rect b="b" l="l" r="r" t="t"/>
              <a:pathLst>
                <a:path extrusionOk="0" h="74" w="46">
                  <a:moveTo>
                    <a:pt x="3" y="59"/>
                  </a:moveTo>
                  <a:cubicBezTo>
                    <a:pt x="7" y="62"/>
                    <a:pt x="14" y="64"/>
                    <a:pt x="20" y="64"/>
                  </a:cubicBezTo>
                  <a:cubicBezTo>
                    <a:pt x="29" y="64"/>
                    <a:pt x="34" y="60"/>
                    <a:pt x="34" y="54"/>
                  </a:cubicBezTo>
                  <a:cubicBezTo>
                    <a:pt x="34" y="48"/>
                    <a:pt x="30" y="44"/>
                    <a:pt x="21" y="41"/>
                  </a:cubicBezTo>
                  <a:cubicBezTo>
                    <a:pt x="8" y="36"/>
                    <a:pt x="2" y="29"/>
                    <a:pt x="2" y="21"/>
                  </a:cubicBezTo>
                  <a:cubicBezTo>
                    <a:pt x="2" y="9"/>
                    <a:pt x="11" y="0"/>
                    <a:pt x="26" y="0"/>
                  </a:cubicBezTo>
                  <a:cubicBezTo>
                    <a:pt x="33" y="0"/>
                    <a:pt x="40" y="2"/>
                    <a:pt x="44" y="4"/>
                  </a:cubicBezTo>
                  <a:cubicBezTo>
                    <a:pt x="40" y="14"/>
                    <a:pt x="40" y="14"/>
                    <a:pt x="40" y="14"/>
                  </a:cubicBezTo>
                  <a:cubicBezTo>
                    <a:pt x="38" y="12"/>
                    <a:pt x="33" y="10"/>
                    <a:pt x="26" y="10"/>
                  </a:cubicBezTo>
                  <a:cubicBezTo>
                    <a:pt x="18" y="10"/>
                    <a:pt x="14" y="14"/>
                    <a:pt x="14" y="19"/>
                  </a:cubicBezTo>
                  <a:cubicBezTo>
                    <a:pt x="14" y="25"/>
                    <a:pt x="18" y="28"/>
                    <a:pt x="28" y="31"/>
                  </a:cubicBezTo>
                  <a:cubicBezTo>
                    <a:pt x="40" y="36"/>
                    <a:pt x="46" y="42"/>
                    <a:pt x="46" y="53"/>
                  </a:cubicBezTo>
                  <a:cubicBezTo>
                    <a:pt x="46" y="65"/>
                    <a:pt x="37" y="74"/>
                    <a:pt x="20" y="74"/>
                  </a:cubicBezTo>
                  <a:cubicBezTo>
                    <a:pt x="12" y="74"/>
                    <a:pt x="5" y="72"/>
                    <a:pt x="0" y="69"/>
                  </a:cubicBezTo>
                  <a:lnTo>
                    <a:pt x="3" y="59"/>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6" name="Google Shape;2306;p50"/>
            <p:cNvSpPr/>
            <p:nvPr/>
          </p:nvSpPr>
          <p:spPr>
            <a:xfrm>
              <a:off x="5997575" y="3878263"/>
              <a:ext cx="1588" cy="11001"/>
            </a:xfrm>
            <a:custGeom>
              <a:rect b="b" l="l" r="r" t="t"/>
              <a:pathLst>
                <a:path extrusionOk="0" h="99" w="16">
                  <a:moveTo>
                    <a:pt x="16" y="8"/>
                  </a:moveTo>
                  <a:cubicBezTo>
                    <a:pt x="16" y="12"/>
                    <a:pt x="13" y="16"/>
                    <a:pt x="8" y="16"/>
                  </a:cubicBezTo>
                  <a:cubicBezTo>
                    <a:pt x="3" y="16"/>
                    <a:pt x="0" y="12"/>
                    <a:pt x="0" y="8"/>
                  </a:cubicBezTo>
                  <a:cubicBezTo>
                    <a:pt x="0" y="3"/>
                    <a:pt x="4" y="0"/>
                    <a:pt x="8" y="0"/>
                  </a:cubicBezTo>
                  <a:cubicBezTo>
                    <a:pt x="13" y="0"/>
                    <a:pt x="16" y="3"/>
                    <a:pt x="16" y="8"/>
                  </a:cubicBezTo>
                  <a:close/>
                  <a:moveTo>
                    <a:pt x="2" y="99"/>
                  </a:moveTo>
                  <a:cubicBezTo>
                    <a:pt x="2" y="28"/>
                    <a:pt x="2" y="28"/>
                    <a:pt x="2" y="28"/>
                  </a:cubicBezTo>
                  <a:cubicBezTo>
                    <a:pt x="15" y="28"/>
                    <a:pt x="15" y="28"/>
                    <a:pt x="15" y="28"/>
                  </a:cubicBezTo>
                  <a:cubicBezTo>
                    <a:pt x="15" y="99"/>
                    <a:pt x="15" y="99"/>
                    <a:pt x="15" y="99"/>
                  </a:cubicBezTo>
                  <a:lnTo>
                    <a:pt x="2" y="99"/>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7" name="Google Shape;2307;p50"/>
            <p:cNvSpPr/>
            <p:nvPr/>
          </p:nvSpPr>
          <p:spPr>
            <a:xfrm>
              <a:off x="6000750" y="3879850"/>
              <a:ext cx="4834" cy="11073"/>
            </a:xfrm>
            <a:custGeom>
              <a:rect b="b" l="l" r="r" t="t"/>
              <a:pathLst>
                <a:path extrusionOk="0" h="93" w="42">
                  <a:moveTo>
                    <a:pt x="24" y="0"/>
                  </a:moveTo>
                  <a:cubicBezTo>
                    <a:pt x="24" y="21"/>
                    <a:pt x="24" y="21"/>
                    <a:pt x="24" y="21"/>
                  </a:cubicBezTo>
                  <a:cubicBezTo>
                    <a:pt x="42" y="21"/>
                    <a:pt x="42" y="21"/>
                    <a:pt x="42" y="21"/>
                  </a:cubicBezTo>
                  <a:cubicBezTo>
                    <a:pt x="42" y="30"/>
                    <a:pt x="42" y="30"/>
                    <a:pt x="42" y="30"/>
                  </a:cubicBezTo>
                  <a:cubicBezTo>
                    <a:pt x="24" y="30"/>
                    <a:pt x="24" y="30"/>
                    <a:pt x="24" y="30"/>
                  </a:cubicBezTo>
                  <a:cubicBezTo>
                    <a:pt x="24" y="69"/>
                    <a:pt x="24" y="69"/>
                    <a:pt x="24" y="69"/>
                  </a:cubicBezTo>
                  <a:cubicBezTo>
                    <a:pt x="24" y="78"/>
                    <a:pt x="26" y="82"/>
                    <a:pt x="33" y="82"/>
                  </a:cubicBezTo>
                  <a:cubicBezTo>
                    <a:pt x="37" y="82"/>
                    <a:pt x="39" y="82"/>
                    <a:pt x="41" y="82"/>
                  </a:cubicBezTo>
                  <a:cubicBezTo>
                    <a:pt x="41" y="91"/>
                    <a:pt x="41" y="91"/>
                    <a:pt x="41" y="91"/>
                  </a:cubicBezTo>
                  <a:cubicBezTo>
                    <a:pt x="39" y="92"/>
                    <a:pt x="35" y="93"/>
                    <a:pt x="30" y="93"/>
                  </a:cubicBezTo>
                  <a:cubicBezTo>
                    <a:pt x="24" y="93"/>
                    <a:pt x="19" y="91"/>
                    <a:pt x="16" y="88"/>
                  </a:cubicBezTo>
                  <a:cubicBezTo>
                    <a:pt x="12" y="84"/>
                    <a:pt x="11" y="78"/>
                    <a:pt x="11" y="69"/>
                  </a:cubicBezTo>
                  <a:cubicBezTo>
                    <a:pt x="11" y="30"/>
                    <a:pt x="11" y="30"/>
                    <a:pt x="11" y="30"/>
                  </a:cubicBezTo>
                  <a:cubicBezTo>
                    <a:pt x="0" y="30"/>
                    <a:pt x="0" y="30"/>
                    <a:pt x="0" y="30"/>
                  </a:cubicBezTo>
                  <a:cubicBezTo>
                    <a:pt x="0" y="21"/>
                    <a:pt x="0" y="21"/>
                    <a:pt x="0" y="21"/>
                  </a:cubicBezTo>
                  <a:cubicBezTo>
                    <a:pt x="11" y="21"/>
                    <a:pt x="11" y="21"/>
                    <a:pt x="11" y="21"/>
                  </a:cubicBezTo>
                  <a:cubicBezTo>
                    <a:pt x="11" y="4"/>
                    <a:pt x="11" y="4"/>
                    <a:pt x="11" y="4"/>
                  </a:cubicBezTo>
                  <a:lnTo>
                    <a:pt x="24" y="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8" name="Google Shape;2308;p50"/>
            <p:cNvSpPr/>
            <p:nvPr/>
          </p:nvSpPr>
          <p:spPr>
            <a:xfrm>
              <a:off x="6010275" y="3881438"/>
              <a:ext cx="6334" cy="9398"/>
            </a:xfrm>
            <a:custGeom>
              <a:rect b="b" l="l" r="r" t="t"/>
              <a:pathLst>
                <a:path extrusionOk="0" h="74" w="57">
                  <a:moveTo>
                    <a:pt x="45" y="73"/>
                  </a:moveTo>
                  <a:cubicBezTo>
                    <a:pt x="44" y="64"/>
                    <a:pt x="44" y="64"/>
                    <a:pt x="44" y="64"/>
                  </a:cubicBezTo>
                  <a:cubicBezTo>
                    <a:pt x="43" y="64"/>
                    <a:pt x="43" y="64"/>
                    <a:pt x="43" y="64"/>
                  </a:cubicBezTo>
                  <a:cubicBezTo>
                    <a:pt x="40" y="69"/>
                    <a:pt x="32" y="74"/>
                    <a:pt x="22" y="74"/>
                  </a:cubicBezTo>
                  <a:cubicBezTo>
                    <a:pt x="7" y="74"/>
                    <a:pt x="0" y="64"/>
                    <a:pt x="0" y="54"/>
                  </a:cubicBezTo>
                  <a:cubicBezTo>
                    <a:pt x="0" y="37"/>
                    <a:pt x="15" y="27"/>
                    <a:pt x="43" y="27"/>
                  </a:cubicBezTo>
                  <a:cubicBezTo>
                    <a:pt x="43" y="26"/>
                    <a:pt x="43" y="26"/>
                    <a:pt x="43" y="26"/>
                  </a:cubicBezTo>
                  <a:cubicBezTo>
                    <a:pt x="43" y="20"/>
                    <a:pt x="41" y="10"/>
                    <a:pt x="27" y="10"/>
                  </a:cubicBezTo>
                  <a:cubicBezTo>
                    <a:pt x="20" y="10"/>
                    <a:pt x="13" y="12"/>
                    <a:pt x="8" y="15"/>
                  </a:cubicBezTo>
                  <a:cubicBezTo>
                    <a:pt x="5" y="6"/>
                    <a:pt x="5" y="6"/>
                    <a:pt x="5" y="6"/>
                  </a:cubicBezTo>
                  <a:cubicBezTo>
                    <a:pt x="11" y="3"/>
                    <a:pt x="20" y="0"/>
                    <a:pt x="29" y="0"/>
                  </a:cubicBezTo>
                  <a:cubicBezTo>
                    <a:pt x="50" y="0"/>
                    <a:pt x="55" y="15"/>
                    <a:pt x="55" y="29"/>
                  </a:cubicBezTo>
                  <a:cubicBezTo>
                    <a:pt x="55" y="56"/>
                    <a:pt x="55" y="56"/>
                    <a:pt x="55" y="56"/>
                  </a:cubicBezTo>
                  <a:cubicBezTo>
                    <a:pt x="55" y="62"/>
                    <a:pt x="56" y="68"/>
                    <a:pt x="57" y="73"/>
                  </a:cubicBezTo>
                  <a:lnTo>
                    <a:pt x="45" y="73"/>
                  </a:lnTo>
                  <a:close/>
                  <a:moveTo>
                    <a:pt x="43" y="36"/>
                  </a:moveTo>
                  <a:cubicBezTo>
                    <a:pt x="29" y="36"/>
                    <a:pt x="13" y="39"/>
                    <a:pt x="13" y="52"/>
                  </a:cubicBezTo>
                  <a:cubicBezTo>
                    <a:pt x="13" y="61"/>
                    <a:pt x="19" y="65"/>
                    <a:pt x="25" y="65"/>
                  </a:cubicBezTo>
                  <a:cubicBezTo>
                    <a:pt x="34" y="65"/>
                    <a:pt x="40" y="59"/>
                    <a:pt x="42" y="53"/>
                  </a:cubicBezTo>
                  <a:cubicBezTo>
                    <a:pt x="43" y="51"/>
                    <a:pt x="43" y="50"/>
                    <a:pt x="43" y="49"/>
                  </a:cubicBezTo>
                  <a:lnTo>
                    <a:pt x="43" y="36"/>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9" name="Google Shape;2309;p50"/>
            <p:cNvSpPr/>
            <p:nvPr/>
          </p:nvSpPr>
          <p:spPr>
            <a:xfrm>
              <a:off x="6018213" y="3881438"/>
              <a:ext cx="12549" cy="7822"/>
            </a:xfrm>
            <a:custGeom>
              <a:rect b="b" l="l" r="r" t="t"/>
              <a:pathLst>
                <a:path extrusionOk="0" h="73" w="102">
                  <a:moveTo>
                    <a:pt x="0" y="21"/>
                  </a:moveTo>
                  <a:cubicBezTo>
                    <a:pt x="0" y="14"/>
                    <a:pt x="0" y="8"/>
                    <a:pt x="0" y="2"/>
                  </a:cubicBezTo>
                  <a:cubicBezTo>
                    <a:pt x="11" y="2"/>
                    <a:pt x="11" y="2"/>
                    <a:pt x="11" y="2"/>
                  </a:cubicBezTo>
                  <a:cubicBezTo>
                    <a:pt x="12" y="13"/>
                    <a:pt x="12" y="13"/>
                    <a:pt x="12" y="13"/>
                  </a:cubicBezTo>
                  <a:cubicBezTo>
                    <a:pt x="12" y="13"/>
                    <a:pt x="12" y="13"/>
                    <a:pt x="12" y="13"/>
                  </a:cubicBezTo>
                  <a:cubicBezTo>
                    <a:pt x="16" y="6"/>
                    <a:pt x="23" y="0"/>
                    <a:pt x="34" y="0"/>
                  </a:cubicBezTo>
                  <a:cubicBezTo>
                    <a:pt x="44" y="0"/>
                    <a:pt x="51" y="6"/>
                    <a:pt x="54" y="14"/>
                  </a:cubicBezTo>
                  <a:cubicBezTo>
                    <a:pt x="55" y="14"/>
                    <a:pt x="55" y="14"/>
                    <a:pt x="55" y="14"/>
                  </a:cubicBezTo>
                  <a:cubicBezTo>
                    <a:pt x="57" y="10"/>
                    <a:pt x="60" y="7"/>
                    <a:pt x="63" y="5"/>
                  </a:cubicBezTo>
                  <a:cubicBezTo>
                    <a:pt x="67" y="2"/>
                    <a:pt x="72" y="0"/>
                    <a:pt x="78" y="0"/>
                  </a:cubicBezTo>
                  <a:cubicBezTo>
                    <a:pt x="88" y="0"/>
                    <a:pt x="102" y="6"/>
                    <a:pt x="102" y="31"/>
                  </a:cubicBezTo>
                  <a:cubicBezTo>
                    <a:pt x="102" y="73"/>
                    <a:pt x="102" y="73"/>
                    <a:pt x="102" y="73"/>
                  </a:cubicBezTo>
                  <a:cubicBezTo>
                    <a:pt x="89" y="73"/>
                    <a:pt x="89" y="73"/>
                    <a:pt x="89" y="73"/>
                  </a:cubicBezTo>
                  <a:cubicBezTo>
                    <a:pt x="89" y="32"/>
                    <a:pt x="89" y="32"/>
                    <a:pt x="89" y="32"/>
                  </a:cubicBezTo>
                  <a:cubicBezTo>
                    <a:pt x="89" y="19"/>
                    <a:pt x="84" y="11"/>
                    <a:pt x="74" y="11"/>
                  </a:cubicBezTo>
                  <a:cubicBezTo>
                    <a:pt x="66" y="11"/>
                    <a:pt x="61" y="16"/>
                    <a:pt x="58" y="22"/>
                  </a:cubicBezTo>
                  <a:cubicBezTo>
                    <a:pt x="58" y="24"/>
                    <a:pt x="57" y="26"/>
                    <a:pt x="57" y="29"/>
                  </a:cubicBezTo>
                  <a:cubicBezTo>
                    <a:pt x="57" y="73"/>
                    <a:pt x="57" y="73"/>
                    <a:pt x="57" y="73"/>
                  </a:cubicBezTo>
                  <a:cubicBezTo>
                    <a:pt x="45" y="73"/>
                    <a:pt x="45" y="73"/>
                    <a:pt x="45" y="73"/>
                  </a:cubicBezTo>
                  <a:cubicBezTo>
                    <a:pt x="45" y="30"/>
                    <a:pt x="45" y="30"/>
                    <a:pt x="45" y="30"/>
                  </a:cubicBezTo>
                  <a:cubicBezTo>
                    <a:pt x="45" y="19"/>
                    <a:pt x="40" y="11"/>
                    <a:pt x="30" y="11"/>
                  </a:cubicBezTo>
                  <a:cubicBezTo>
                    <a:pt x="22" y="11"/>
                    <a:pt x="16" y="17"/>
                    <a:pt x="14" y="23"/>
                  </a:cubicBezTo>
                  <a:cubicBezTo>
                    <a:pt x="13" y="25"/>
                    <a:pt x="13" y="28"/>
                    <a:pt x="13" y="30"/>
                  </a:cubicBezTo>
                  <a:cubicBezTo>
                    <a:pt x="13" y="73"/>
                    <a:pt x="13" y="73"/>
                    <a:pt x="13" y="73"/>
                  </a:cubicBezTo>
                  <a:cubicBezTo>
                    <a:pt x="0" y="73"/>
                    <a:pt x="0" y="73"/>
                    <a:pt x="0" y="73"/>
                  </a:cubicBezTo>
                  <a:lnTo>
                    <a:pt x="0" y="21"/>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0" name="Google Shape;2310;p50"/>
            <p:cNvSpPr/>
            <p:nvPr/>
          </p:nvSpPr>
          <p:spPr>
            <a:xfrm>
              <a:off x="6032500" y="3881438"/>
              <a:ext cx="8001" cy="9398"/>
            </a:xfrm>
            <a:custGeom>
              <a:rect b="b" l="l" r="r" t="t"/>
              <a:pathLst>
                <a:path extrusionOk="0" h="74" w="63">
                  <a:moveTo>
                    <a:pt x="13" y="39"/>
                  </a:moveTo>
                  <a:cubicBezTo>
                    <a:pt x="13" y="57"/>
                    <a:pt x="24" y="64"/>
                    <a:pt x="37" y="64"/>
                  </a:cubicBezTo>
                  <a:cubicBezTo>
                    <a:pt x="46" y="64"/>
                    <a:pt x="52" y="62"/>
                    <a:pt x="57" y="60"/>
                  </a:cubicBezTo>
                  <a:cubicBezTo>
                    <a:pt x="59" y="70"/>
                    <a:pt x="59" y="70"/>
                    <a:pt x="59" y="70"/>
                  </a:cubicBezTo>
                  <a:cubicBezTo>
                    <a:pt x="54" y="72"/>
                    <a:pt x="47" y="74"/>
                    <a:pt x="35" y="74"/>
                  </a:cubicBezTo>
                  <a:cubicBezTo>
                    <a:pt x="13" y="74"/>
                    <a:pt x="0" y="60"/>
                    <a:pt x="0" y="38"/>
                  </a:cubicBezTo>
                  <a:cubicBezTo>
                    <a:pt x="0" y="17"/>
                    <a:pt x="13" y="0"/>
                    <a:pt x="34" y="0"/>
                  </a:cubicBezTo>
                  <a:cubicBezTo>
                    <a:pt x="57" y="0"/>
                    <a:pt x="63" y="20"/>
                    <a:pt x="63" y="33"/>
                  </a:cubicBezTo>
                  <a:cubicBezTo>
                    <a:pt x="63" y="36"/>
                    <a:pt x="63" y="38"/>
                    <a:pt x="63" y="39"/>
                  </a:cubicBezTo>
                  <a:lnTo>
                    <a:pt x="13" y="39"/>
                  </a:lnTo>
                  <a:close/>
                  <a:moveTo>
                    <a:pt x="51" y="30"/>
                  </a:moveTo>
                  <a:cubicBezTo>
                    <a:pt x="51" y="22"/>
                    <a:pt x="47" y="9"/>
                    <a:pt x="33" y="9"/>
                  </a:cubicBezTo>
                  <a:cubicBezTo>
                    <a:pt x="20" y="9"/>
                    <a:pt x="14" y="21"/>
                    <a:pt x="13" y="30"/>
                  </a:cubicBezTo>
                  <a:lnTo>
                    <a:pt x="51" y="3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1" name="Google Shape;2311;p50"/>
            <p:cNvSpPr/>
            <p:nvPr/>
          </p:nvSpPr>
          <p:spPr>
            <a:xfrm>
              <a:off x="6040438" y="3879850"/>
              <a:ext cx="4834" cy="11073"/>
            </a:xfrm>
            <a:custGeom>
              <a:rect b="b" l="l" r="r" t="t"/>
              <a:pathLst>
                <a:path extrusionOk="0" h="93" w="42">
                  <a:moveTo>
                    <a:pt x="24" y="0"/>
                  </a:moveTo>
                  <a:cubicBezTo>
                    <a:pt x="24" y="21"/>
                    <a:pt x="24" y="21"/>
                    <a:pt x="24" y="21"/>
                  </a:cubicBezTo>
                  <a:cubicBezTo>
                    <a:pt x="42" y="21"/>
                    <a:pt x="42" y="21"/>
                    <a:pt x="42" y="21"/>
                  </a:cubicBezTo>
                  <a:cubicBezTo>
                    <a:pt x="42" y="30"/>
                    <a:pt x="42" y="30"/>
                    <a:pt x="42" y="30"/>
                  </a:cubicBezTo>
                  <a:cubicBezTo>
                    <a:pt x="24" y="30"/>
                    <a:pt x="24" y="30"/>
                    <a:pt x="24" y="30"/>
                  </a:cubicBezTo>
                  <a:cubicBezTo>
                    <a:pt x="24" y="69"/>
                    <a:pt x="24" y="69"/>
                    <a:pt x="24" y="69"/>
                  </a:cubicBezTo>
                  <a:cubicBezTo>
                    <a:pt x="24" y="78"/>
                    <a:pt x="26" y="82"/>
                    <a:pt x="33" y="82"/>
                  </a:cubicBezTo>
                  <a:cubicBezTo>
                    <a:pt x="37" y="82"/>
                    <a:pt x="39" y="82"/>
                    <a:pt x="41" y="82"/>
                  </a:cubicBezTo>
                  <a:cubicBezTo>
                    <a:pt x="41" y="91"/>
                    <a:pt x="41" y="91"/>
                    <a:pt x="41" y="91"/>
                  </a:cubicBezTo>
                  <a:cubicBezTo>
                    <a:pt x="39" y="92"/>
                    <a:pt x="35" y="93"/>
                    <a:pt x="30" y="93"/>
                  </a:cubicBezTo>
                  <a:cubicBezTo>
                    <a:pt x="24" y="93"/>
                    <a:pt x="19" y="91"/>
                    <a:pt x="16" y="88"/>
                  </a:cubicBezTo>
                  <a:cubicBezTo>
                    <a:pt x="12" y="84"/>
                    <a:pt x="11" y="78"/>
                    <a:pt x="11" y="69"/>
                  </a:cubicBezTo>
                  <a:cubicBezTo>
                    <a:pt x="11" y="30"/>
                    <a:pt x="11" y="30"/>
                    <a:pt x="11" y="30"/>
                  </a:cubicBezTo>
                  <a:cubicBezTo>
                    <a:pt x="0" y="30"/>
                    <a:pt x="0" y="30"/>
                    <a:pt x="0" y="30"/>
                  </a:cubicBezTo>
                  <a:cubicBezTo>
                    <a:pt x="0" y="21"/>
                    <a:pt x="0" y="21"/>
                    <a:pt x="0" y="21"/>
                  </a:cubicBezTo>
                  <a:cubicBezTo>
                    <a:pt x="11" y="21"/>
                    <a:pt x="11" y="21"/>
                    <a:pt x="11" y="21"/>
                  </a:cubicBezTo>
                  <a:cubicBezTo>
                    <a:pt x="11" y="4"/>
                    <a:pt x="11" y="4"/>
                    <a:pt x="11" y="4"/>
                  </a:cubicBezTo>
                  <a:lnTo>
                    <a:pt x="24" y="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2" name="Google Shape;2312;p50"/>
            <p:cNvSpPr/>
            <p:nvPr/>
          </p:nvSpPr>
          <p:spPr>
            <a:xfrm>
              <a:off x="5735638" y="3825875"/>
              <a:ext cx="0" cy="0"/>
            </a:xfrm>
            <a:prstGeom prst="ellipse">
              <a:avLst/>
            </a:prstGeom>
            <a:solidFill>
              <a:srgbClr val="FFAD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3" name="Google Shape;2313;p50"/>
            <p:cNvSpPr/>
            <p:nvPr/>
          </p:nvSpPr>
          <p:spPr>
            <a:xfrm>
              <a:off x="5753100" y="3857625"/>
              <a:ext cx="20598" cy="31432"/>
            </a:xfrm>
            <a:custGeom>
              <a:rect b="b" l="l" r="r" t="t"/>
              <a:pathLst>
                <a:path extrusionOk="0" h="264" w="173">
                  <a:moveTo>
                    <a:pt x="173" y="130"/>
                  </a:moveTo>
                  <a:cubicBezTo>
                    <a:pt x="173" y="216"/>
                    <a:pt x="141" y="264"/>
                    <a:pt x="84" y="264"/>
                  </a:cubicBezTo>
                  <a:cubicBezTo>
                    <a:pt x="34" y="264"/>
                    <a:pt x="0" y="218"/>
                    <a:pt x="0" y="133"/>
                  </a:cubicBezTo>
                  <a:cubicBezTo>
                    <a:pt x="0" y="47"/>
                    <a:pt x="37" y="0"/>
                    <a:pt x="88" y="0"/>
                  </a:cubicBezTo>
                  <a:cubicBezTo>
                    <a:pt x="142" y="0"/>
                    <a:pt x="173" y="48"/>
                    <a:pt x="173" y="130"/>
                  </a:cubicBezTo>
                  <a:close/>
                  <a:moveTo>
                    <a:pt x="34" y="133"/>
                  </a:moveTo>
                  <a:cubicBezTo>
                    <a:pt x="34" y="200"/>
                    <a:pt x="55" y="238"/>
                    <a:pt x="86" y="238"/>
                  </a:cubicBezTo>
                  <a:cubicBezTo>
                    <a:pt x="121" y="238"/>
                    <a:pt x="138" y="196"/>
                    <a:pt x="138" y="131"/>
                  </a:cubicBezTo>
                  <a:cubicBezTo>
                    <a:pt x="138" y="68"/>
                    <a:pt x="122" y="27"/>
                    <a:pt x="86" y="27"/>
                  </a:cubicBezTo>
                  <a:cubicBezTo>
                    <a:pt x="56" y="27"/>
                    <a:pt x="34" y="64"/>
                    <a:pt x="34" y="133"/>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4" name="Google Shape;2314;p50"/>
            <p:cNvSpPr/>
            <p:nvPr/>
          </p:nvSpPr>
          <p:spPr>
            <a:xfrm>
              <a:off x="5778500" y="3857625"/>
              <a:ext cx="18760" cy="29925"/>
            </a:xfrm>
            <a:custGeom>
              <a:rect b="b" l="l" r="r" t="t"/>
              <a:pathLst>
                <a:path extrusionOk="0" h="260" w="163">
                  <a:moveTo>
                    <a:pt x="0" y="260"/>
                  </a:moveTo>
                  <a:cubicBezTo>
                    <a:pt x="0" y="239"/>
                    <a:pt x="0" y="239"/>
                    <a:pt x="0" y="239"/>
                  </a:cubicBezTo>
                  <a:cubicBezTo>
                    <a:pt x="27" y="212"/>
                    <a:pt x="27" y="212"/>
                    <a:pt x="27" y="212"/>
                  </a:cubicBezTo>
                  <a:cubicBezTo>
                    <a:pt x="92" y="150"/>
                    <a:pt x="121" y="117"/>
                    <a:pt x="122" y="79"/>
                  </a:cubicBezTo>
                  <a:cubicBezTo>
                    <a:pt x="122" y="53"/>
                    <a:pt x="109" y="29"/>
                    <a:pt x="71" y="29"/>
                  </a:cubicBezTo>
                  <a:cubicBezTo>
                    <a:pt x="48" y="29"/>
                    <a:pt x="29" y="41"/>
                    <a:pt x="17" y="51"/>
                  </a:cubicBezTo>
                  <a:cubicBezTo>
                    <a:pt x="6" y="26"/>
                    <a:pt x="6" y="26"/>
                    <a:pt x="6" y="26"/>
                  </a:cubicBezTo>
                  <a:cubicBezTo>
                    <a:pt x="24" y="11"/>
                    <a:pt x="49" y="0"/>
                    <a:pt x="78" y="0"/>
                  </a:cubicBezTo>
                  <a:cubicBezTo>
                    <a:pt x="133" y="0"/>
                    <a:pt x="156" y="38"/>
                    <a:pt x="156" y="75"/>
                  </a:cubicBezTo>
                  <a:cubicBezTo>
                    <a:pt x="156" y="122"/>
                    <a:pt x="122" y="160"/>
                    <a:pt x="68" y="212"/>
                  </a:cubicBezTo>
                  <a:cubicBezTo>
                    <a:pt x="48" y="231"/>
                    <a:pt x="48" y="231"/>
                    <a:pt x="48" y="231"/>
                  </a:cubicBezTo>
                  <a:cubicBezTo>
                    <a:pt x="48" y="231"/>
                    <a:pt x="48" y="231"/>
                    <a:pt x="48" y="231"/>
                  </a:cubicBezTo>
                  <a:cubicBezTo>
                    <a:pt x="163" y="231"/>
                    <a:pt x="163" y="231"/>
                    <a:pt x="163" y="231"/>
                  </a:cubicBezTo>
                  <a:cubicBezTo>
                    <a:pt x="163" y="260"/>
                    <a:pt x="163" y="260"/>
                    <a:pt x="163" y="260"/>
                  </a:cubicBezTo>
                  <a:lnTo>
                    <a:pt x="0" y="26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5" name="Google Shape;2315;p50"/>
            <p:cNvSpPr/>
            <p:nvPr/>
          </p:nvSpPr>
          <p:spPr>
            <a:xfrm>
              <a:off x="6210300" y="3859213"/>
              <a:ext cx="27162" cy="3175"/>
            </a:xfrm>
            <a:custGeom>
              <a:rect b="b" l="l" r="r" t="t"/>
              <a:pathLst>
                <a:path extrusionOk="0" h="32" w="236">
                  <a:moveTo>
                    <a:pt x="220" y="32"/>
                  </a:moveTo>
                  <a:cubicBezTo>
                    <a:pt x="16" y="32"/>
                    <a:pt x="16" y="32"/>
                    <a:pt x="16" y="32"/>
                  </a:cubicBezTo>
                  <a:cubicBezTo>
                    <a:pt x="7" y="32"/>
                    <a:pt x="0" y="25"/>
                    <a:pt x="0" y="16"/>
                  </a:cubicBezTo>
                  <a:cubicBezTo>
                    <a:pt x="0" y="7"/>
                    <a:pt x="7" y="0"/>
                    <a:pt x="16" y="0"/>
                  </a:cubicBezTo>
                  <a:cubicBezTo>
                    <a:pt x="220" y="0"/>
                    <a:pt x="220" y="0"/>
                    <a:pt x="220" y="0"/>
                  </a:cubicBezTo>
                  <a:cubicBezTo>
                    <a:pt x="229" y="0"/>
                    <a:pt x="236" y="7"/>
                    <a:pt x="236" y="16"/>
                  </a:cubicBezTo>
                  <a:cubicBezTo>
                    <a:pt x="236" y="25"/>
                    <a:pt x="229" y="32"/>
                    <a:pt x="220" y="32"/>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6" name="Google Shape;2316;p50"/>
            <p:cNvSpPr/>
            <p:nvPr/>
          </p:nvSpPr>
          <p:spPr>
            <a:xfrm>
              <a:off x="6210300" y="3870325"/>
              <a:ext cx="27162" cy="4715"/>
            </a:xfrm>
            <a:custGeom>
              <a:rect b="b" l="l" r="r" t="t"/>
              <a:pathLst>
                <a:path extrusionOk="0" h="33" w="236">
                  <a:moveTo>
                    <a:pt x="220" y="33"/>
                  </a:moveTo>
                  <a:cubicBezTo>
                    <a:pt x="16" y="33"/>
                    <a:pt x="16" y="33"/>
                    <a:pt x="16" y="33"/>
                  </a:cubicBezTo>
                  <a:cubicBezTo>
                    <a:pt x="7" y="33"/>
                    <a:pt x="0" y="26"/>
                    <a:pt x="0" y="17"/>
                  </a:cubicBezTo>
                  <a:cubicBezTo>
                    <a:pt x="0" y="8"/>
                    <a:pt x="7" y="0"/>
                    <a:pt x="16" y="0"/>
                  </a:cubicBezTo>
                  <a:cubicBezTo>
                    <a:pt x="220" y="0"/>
                    <a:pt x="220" y="0"/>
                    <a:pt x="220" y="0"/>
                  </a:cubicBezTo>
                  <a:cubicBezTo>
                    <a:pt x="229" y="0"/>
                    <a:pt x="236" y="8"/>
                    <a:pt x="236" y="17"/>
                  </a:cubicBezTo>
                  <a:cubicBezTo>
                    <a:pt x="236" y="26"/>
                    <a:pt x="229" y="33"/>
                    <a:pt x="220" y="33"/>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7" name="Google Shape;2317;p50"/>
            <p:cNvSpPr/>
            <p:nvPr/>
          </p:nvSpPr>
          <p:spPr>
            <a:xfrm>
              <a:off x="6210300" y="3883025"/>
              <a:ext cx="27162" cy="3143"/>
            </a:xfrm>
            <a:custGeom>
              <a:rect b="b" l="l" r="r" t="t"/>
              <a:pathLst>
                <a:path extrusionOk="0" h="33" w="236">
                  <a:moveTo>
                    <a:pt x="220" y="33"/>
                  </a:moveTo>
                  <a:cubicBezTo>
                    <a:pt x="16" y="33"/>
                    <a:pt x="16" y="33"/>
                    <a:pt x="16" y="33"/>
                  </a:cubicBezTo>
                  <a:cubicBezTo>
                    <a:pt x="7" y="33"/>
                    <a:pt x="0" y="25"/>
                    <a:pt x="0" y="16"/>
                  </a:cubicBezTo>
                  <a:cubicBezTo>
                    <a:pt x="0" y="7"/>
                    <a:pt x="7" y="0"/>
                    <a:pt x="16" y="0"/>
                  </a:cubicBezTo>
                  <a:cubicBezTo>
                    <a:pt x="220" y="0"/>
                    <a:pt x="220" y="0"/>
                    <a:pt x="220" y="0"/>
                  </a:cubicBezTo>
                  <a:cubicBezTo>
                    <a:pt x="229" y="0"/>
                    <a:pt x="236" y="7"/>
                    <a:pt x="236" y="16"/>
                  </a:cubicBezTo>
                  <a:cubicBezTo>
                    <a:pt x="236" y="25"/>
                    <a:pt x="229" y="33"/>
                    <a:pt x="220" y="33"/>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8" name="Google Shape;2318;p50"/>
            <p:cNvSpPr/>
            <p:nvPr/>
          </p:nvSpPr>
          <p:spPr>
            <a:xfrm>
              <a:off x="5851525" y="3975100"/>
              <a:ext cx="11113" cy="19050"/>
            </a:xfrm>
            <a:custGeom>
              <a:rect b="b" l="l" r="r" t="t"/>
              <a:pathLst>
                <a:path extrusionOk="0" h="12" w="7">
                  <a:moveTo>
                    <a:pt x="0" y="0"/>
                  </a:moveTo>
                  <a:lnTo>
                    <a:pt x="2" y="0"/>
                  </a:lnTo>
                  <a:lnTo>
                    <a:pt x="2" y="11"/>
                  </a:lnTo>
                  <a:lnTo>
                    <a:pt x="7" y="11"/>
                  </a:lnTo>
                  <a:lnTo>
                    <a:pt x="7" y="12"/>
                  </a:lnTo>
                  <a:lnTo>
                    <a:pt x="0" y="12"/>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9" name="Google Shape;2319;p50"/>
            <p:cNvSpPr/>
            <p:nvPr/>
          </p:nvSpPr>
          <p:spPr>
            <a:xfrm>
              <a:off x="5864225" y="3979863"/>
              <a:ext cx="12890" cy="14272"/>
            </a:xfrm>
            <a:custGeom>
              <a:rect b="b" l="l" r="r" t="t"/>
              <a:pathLst>
                <a:path extrusionOk="0" h="124" w="116">
                  <a:moveTo>
                    <a:pt x="116" y="61"/>
                  </a:moveTo>
                  <a:cubicBezTo>
                    <a:pt x="116" y="105"/>
                    <a:pt x="86" y="124"/>
                    <a:pt x="57" y="124"/>
                  </a:cubicBezTo>
                  <a:cubicBezTo>
                    <a:pt x="25" y="124"/>
                    <a:pt x="0" y="100"/>
                    <a:pt x="0" y="63"/>
                  </a:cubicBezTo>
                  <a:cubicBezTo>
                    <a:pt x="0" y="23"/>
                    <a:pt x="26" y="0"/>
                    <a:pt x="59" y="0"/>
                  </a:cubicBezTo>
                  <a:cubicBezTo>
                    <a:pt x="93" y="0"/>
                    <a:pt x="116" y="25"/>
                    <a:pt x="116" y="61"/>
                  </a:cubicBezTo>
                  <a:close/>
                  <a:moveTo>
                    <a:pt x="22" y="62"/>
                  </a:moveTo>
                  <a:cubicBezTo>
                    <a:pt x="22" y="88"/>
                    <a:pt x="37" y="108"/>
                    <a:pt x="58" y="108"/>
                  </a:cubicBezTo>
                  <a:cubicBezTo>
                    <a:pt x="79" y="108"/>
                    <a:pt x="94" y="88"/>
                    <a:pt x="94" y="62"/>
                  </a:cubicBezTo>
                  <a:cubicBezTo>
                    <a:pt x="94" y="42"/>
                    <a:pt x="84" y="16"/>
                    <a:pt x="58" y="16"/>
                  </a:cubicBezTo>
                  <a:cubicBezTo>
                    <a:pt x="33" y="16"/>
                    <a:pt x="22" y="40"/>
                    <a:pt x="22" y="62"/>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0" name="Google Shape;2320;p50"/>
            <p:cNvSpPr/>
            <p:nvPr/>
          </p:nvSpPr>
          <p:spPr>
            <a:xfrm>
              <a:off x="5880100" y="3979863"/>
              <a:ext cx="7961" cy="14407"/>
            </a:xfrm>
            <a:custGeom>
              <a:rect b="b" l="l" r="r" t="t"/>
              <a:pathLst>
                <a:path extrusionOk="0" h="121" w="59">
                  <a:moveTo>
                    <a:pt x="1" y="40"/>
                  </a:moveTo>
                  <a:cubicBezTo>
                    <a:pt x="1" y="26"/>
                    <a:pt x="1" y="14"/>
                    <a:pt x="0" y="3"/>
                  </a:cubicBezTo>
                  <a:cubicBezTo>
                    <a:pt x="19" y="3"/>
                    <a:pt x="19" y="3"/>
                    <a:pt x="19" y="3"/>
                  </a:cubicBezTo>
                  <a:cubicBezTo>
                    <a:pt x="20" y="26"/>
                    <a:pt x="20" y="26"/>
                    <a:pt x="20" y="26"/>
                  </a:cubicBezTo>
                  <a:cubicBezTo>
                    <a:pt x="21" y="26"/>
                    <a:pt x="21" y="26"/>
                    <a:pt x="21" y="26"/>
                  </a:cubicBezTo>
                  <a:cubicBezTo>
                    <a:pt x="26" y="10"/>
                    <a:pt x="39" y="0"/>
                    <a:pt x="53" y="0"/>
                  </a:cubicBezTo>
                  <a:cubicBezTo>
                    <a:pt x="56" y="0"/>
                    <a:pt x="57" y="0"/>
                    <a:pt x="59" y="1"/>
                  </a:cubicBezTo>
                  <a:cubicBezTo>
                    <a:pt x="59" y="21"/>
                    <a:pt x="59" y="21"/>
                    <a:pt x="59" y="21"/>
                  </a:cubicBezTo>
                  <a:cubicBezTo>
                    <a:pt x="57" y="21"/>
                    <a:pt x="55" y="21"/>
                    <a:pt x="52" y="21"/>
                  </a:cubicBezTo>
                  <a:cubicBezTo>
                    <a:pt x="37" y="21"/>
                    <a:pt x="26" y="32"/>
                    <a:pt x="23" y="48"/>
                  </a:cubicBezTo>
                  <a:cubicBezTo>
                    <a:pt x="23" y="51"/>
                    <a:pt x="22" y="54"/>
                    <a:pt x="22" y="58"/>
                  </a:cubicBezTo>
                  <a:cubicBezTo>
                    <a:pt x="22" y="121"/>
                    <a:pt x="22" y="121"/>
                    <a:pt x="22" y="121"/>
                  </a:cubicBezTo>
                  <a:cubicBezTo>
                    <a:pt x="1" y="121"/>
                    <a:pt x="1" y="121"/>
                    <a:pt x="1" y="121"/>
                  </a:cubicBezTo>
                  <a:lnTo>
                    <a:pt x="1" y="4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1" name="Google Shape;2321;p50"/>
            <p:cNvSpPr/>
            <p:nvPr/>
          </p:nvSpPr>
          <p:spPr>
            <a:xfrm>
              <a:off x="5888038" y="3979863"/>
              <a:ext cx="12795" cy="14272"/>
            </a:xfrm>
            <a:custGeom>
              <a:rect b="b" l="l" r="r" t="t"/>
              <a:pathLst>
                <a:path extrusionOk="0" h="124" w="104">
                  <a:moveTo>
                    <a:pt x="20" y="66"/>
                  </a:moveTo>
                  <a:cubicBezTo>
                    <a:pt x="21" y="95"/>
                    <a:pt x="39" y="107"/>
                    <a:pt x="61" y="107"/>
                  </a:cubicBezTo>
                  <a:cubicBezTo>
                    <a:pt x="76" y="107"/>
                    <a:pt x="86" y="104"/>
                    <a:pt x="94" y="101"/>
                  </a:cubicBezTo>
                  <a:cubicBezTo>
                    <a:pt x="97" y="116"/>
                    <a:pt x="97" y="116"/>
                    <a:pt x="97" y="116"/>
                  </a:cubicBezTo>
                  <a:cubicBezTo>
                    <a:pt x="90" y="120"/>
                    <a:pt x="77" y="124"/>
                    <a:pt x="58" y="124"/>
                  </a:cubicBezTo>
                  <a:cubicBezTo>
                    <a:pt x="22" y="124"/>
                    <a:pt x="0" y="100"/>
                    <a:pt x="0" y="64"/>
                  </a:cubicBezTo>
                  <a:cubicBezTo>
                    <a:pt x="0" y="28"/>
                    <a:pt x="21" y="0"/>
                    <a:pt x="55" y="0"/>
                  </a:cubicBezTo>
                  <a:cubicBezTo>
                    <a:pt x="94" y="0"/>
                    <a:pt x="104" y="34"/>
                    <a:pt x="104" y="56"/>
                  </a:cubicBezTo>
                  <a:cubicBezTo>
                    <a:pt x="104" y="60"/>
                    <a:pt x="104" y="64"/>
                    <a:pt x="103" y="66"/>
                  </a:cubicBezTo>
                  <a:lnTo>
                    <a:pt x="20" y="66"/>
                  </a:lnTo>
                  <a:close/>
                  <a:moveTo>
                    <a:pt x="83" y="51"/>
                  </a:moveTo>
                  <a:cubicBezTo>
                    <a:pt x="84" y="37"/>
                    <a:pt x="78" y="16"/>
                    <a:pt x="54" y="16"/>
                  </a:cubicBezTo>
                  <a:cubicBezTo>
                    <a:pt x="32" y="16"/>
                    <a:pt x="22" y="36"/>
                    <a:pt x="21" y="51"/>
                  </a:cubicBezTo>
                  <a:lnTo>
                    <a:pt x="83" y="5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2" name="Google Shape;2322;p50"/>
            <p:cNvSpPr/>
            <p:nvPr/>
          </p:nvSpPr>
          <p:spPr>
            <a:xfrm>
              <a:off x="5903913" y="3979863"/>
              <a:ext cx="20916" cy="14407"/>
            </a:xfrm>
            <a:custGeom>
              <a:rect b="b" l="l" r="r" t="t"/>
              <a:pathLst>
                <a:path extrusionOk="0" h="121" w="170">
                  <a:moveTo>
                    <a:pt x="1" y="35"/>
                  </a:moveTo>
                  <a:cubicBezTo>
                    <a:pt x="1" y="23"/>
                    <a:pt x="1" y="13"/>
                    <a:pt x="0" y="3"/>
                  </a:cubicBezTo>
                  <a:cubicBezTo>
                    <a:pt x="19" y="3"/>
                    <a:pt x="19" y="3"/>
                    <a:pt x="19" y="3"/>
                  </a:cubicBezTo>
                  <a:cubicBezTo>
                    <a:pt x="20" y="22"/>
                    <a:pt x="20" y="22"/>
                    <a:pt x="20" y="22"/>
                  </a:cubicBezTo>
                  <a:cubicBezTo>
                    <a:pt x="20" y="22"/>
                    <a:pt x="20" y="22"/>
                    <a:pt x="20" y="22"/>
                  </a:cubicBezTo>
                  <a:cubicBezTo>
                    <a:pt x="27" y="11"/>
                    <a:pt x="38" y="0"/>
                    <a:pt x="58" y="0"/>
                  </a:cubicBezTo>
                  <a:cubicBezTo>
                    <a:pt x="74" y="0"/>
                    <a:pt x="86" y="10"/>
                    <a:pt x="91" y="24"/>
                  </a:cubicBezTo>
                  <a:cubicBezTo>
                    <a:pt x="91" y="24"/>
                    <a:pt x="91" y="24"/>
                    <a:pt x="91" y="24"/>
                  </a:cubicBezTo>
                  <a:cubicBezTo>
                    <a:pt x="95" y="17"/>
                    <a:pt x="100" y="12"/>
                    <a:pt x="105" y="9"/>
                  </a:cubicBezTo>
                  <a:cubicBezTo>
                    <a:pt x="112" y="3"/>
                    <a:pt x="120" y="0"/>
                    <a:pt x="131" y="0"/>
                  </a:cubicBezTo>
                  <a:cubicBezTo>
                    <a:pt x="146" y="0"/>
                    <a:pt x="170" y="11"/>
                    <a:pt x="170" y="52"/>
                  </a:cubicBezTo>
                  <a:cubicBezTo>
                    <a:pt x="170" y="121"/>
                    <a:pt x="170" y="121"/>
                    <a:pt x="170" y="121"/>
                  </a:cubicBezTo>
                  <a:cubicBezTo>
                    <a:pt x="149" y="121"/>
                    <a:pt x="149" y="121"/>
                    <a:pt x="149" y="121"/>
                  </a:cubicBezTo>
                  <a:cubicBezTo>
                    <a:pt x="149" y="54"/>
                    <a:pt x="149" y="54"/>
                    <a:pt x="149" y="54"/>
                  </a:cubicBezTo>
                  <a:cubicBezTo>
                    <a:pt x="149" y="32"/>
                    <a:pt x="140" y="18"/>
                    <a:pt x="123" y="18"/>
                  </a:cubicBezTo>
                  <a:cubicBezTo>
                    <a:pt x="111" y="18"/>
                    <a:pt x="101" y="27"/>
                    <a:pt x="98" y="37"/>
                  </a:cubicBezTo>
                  <a:cubicBezTo>
                    <a:pt x="97" y="40"/>
                    <a:pt x="96" y="44"/>
                    <a:pt x="96" y="48"/>
                  </a:cubicBezTo>
                  <a:cubicBezTo>
                    <a:pt x="96" y="121"/>
                    <a:pt x="96" y="121"/>
                    <a:pt x="96" y="121"/>
                  </a:cubicBezTo>
                  <a:cubicBezTo>
                    <a:pt x="75" y="121"/>
                    <a:pt x="75" y="121"/>
                    <a:pt x="75" y="121"/>
                  </a:cubicBezTo>
                  <a:cubicBezTo>
                    <a:pt x="75" y="50"/>
                    <a:pt x="75" y="50"/>
                    <a:pt x="75" y="50"/>
                  </a:cubicBezTo>
                  <a:cubicBezTo>
                    <a:pt x="75" y="32"/>
                    <a:pt x="67" y="18"/>
                    <a:pt x="50" y="18"/>
                  </a:cubicBezTo>
                  <a:cubicBezTo>
                    <a:pt x="37" y="18"/>
                    <a:pt x="27" y="29"/>
                    <a:pt x="24" y="39"/>
                  </a:cubicBezTo>
                  <a:cubicBezTo>
                    <a:pt x="22" y="43"/>
                    <a:pt x="22" y="46"/>
                    <a:pt x="22" y="50"/>
                  </a:cubicBezTo>
                  <a:cubicBezTo>
                    <a:pt x="22" y="121"/>
                    <a:pt x="22" y="121"/>
                    <a:pt x="22" y="121"/>
                  </a:cubicBezTo>
                  <a:cubicBezTo>
                    <a:pt x="1" y="121"/>
                    <a:pt x="1" y="121"/>
                    <a:pt x="1" y="121"/>
                  </a:cubicBezTo>
                  <a:lnTo>
                    <a:pt x="1" y="3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3" name="Google Shape;2323;p50"/>
            <p:cNvSpPr/>
            <p:nvPr/>
          </p:nvSpPr>
          <p:spPr>
            <a:xfrm>
              <a:off x="5934075" y="3975100"/>
              <a:ext cx="0" cy="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4" name="Google Shape;2324;p50"/>
            <p:cNvSpPr/>
            <p:nvPr/>
          </p:nvSpPr>
          <p:spPr>
            <a:xfrm>
              <a:off x="5940425" y="3979863"/>
              <a:ext cx="14351" cy="20792"/>
            </a:xfrm>
            <a:custGeom>
              <a:rect b="b" l="l" r="r" t="t"/>
              <a:pathLst>
                <a:path extrusionOk="0" h="169" w="113">
                  <a:moveTo>
                    <a:pt x="1" y="42"/>
                  </a:moveTo>
                  <a:cubicBezTo>
                    <a:pt x="1" y="26"/>
                    <a:pt x="1" y="14"/>
                    <a:pt x="0" y="3"/>
                  </a:cubicBezTo>
                  <a:cubicBezTo>
                    <a:pt x="20" y="3"/>
                    <a:pt x="20" y="3"/>
                    <a:pt x="20" y="3"/>
                  </a:cubicBezTo>
                  <a:cubicBezTo>
                    <a:pt x="21" y="23"/>
                    <a:pt x="21" y="23"/>
                    <a:pt x="21" y="23"/>
                  </a:cubicBezTo>
                  <a:cubicBezTo>
                    <a:pt x="21" y="23"/>
                    <a:pt x="21" y="23"/>
                    <a:pt x="21" y="23"/>
                  </a:cubicBezTo>
                  <a:cubicBezTo>
                    <a:pt x="30" y="9"/>
                    <a:pt x="44" y="0"/>
                    <a:pt x="63" y="0"/>
                  </a:cubicBezTo>
                  <a:cubicBezTo>
                    <a:pt x="92" y="0"/>
                    <a:pt x="113" y="24"/>
                    <a:pt x="113" y="60"/>
                  </a:cubicBezTo>
                  <a:cubicBezTo>
                    <a:pt x="113" y="103"/>
                    <a:pt x="87" y="124"/>
                    <a:pt x="59" y="124"/>
                  </a:cubicBezTo>
                  <a:cubicBezTo>
                    <a:pt x="44" y="124"/>
                    <a:pt x="30" y="117"/>
                    <a:pt x="23" y="105"/>
                  </a:cubicBezTo>
                  <a:cubicBezTo>
                    <a:pt x="22" y="105"/>
                    <a:pt x="22" y="105"/>
                    <a:pt x="22" y="105"/>
                  </a:cubicBezTo>
                  <a:cubicBezTo>
                    <a:pt x="22" y="169"/>
                    <a:pt x="22" y="169"/>
                    <a:pt x="22" y="169"/>
                  </a:cubicBezTo>
                  <a:cubicBezTo>
                    <a:pt x="1" y="169"/>
                    <a:pt x="1" y="169"/>
                    <a:pt x="1" y="169"/>
                  </a:cubicBezTo>
                  <a:lnTo>
                    <a:pt x="1" y="42"/>
                  </a:lnTo>
                  <a:close/>
                  <a:moveTo>
                    <a:pt x="22" y="73"/>
                  </a:moveTo>
                  <a:cubicBezTo>
                    <a:pt x="22" y="76"/>
                    <a:pt x="23" y="79"/>
                    <a:pt x="23" y="82"/>
                  </a:cubicBezTo>
                  <a:cubicBezTo>
                    <a:pt x="27" y="97"/>
                    <a:pt x="40" y="107"/>
                    <a:pt x="56" y="107"/>
                  </a:cubicBezTo>
                  <a:cubicBezTo>
                    <a:pt x="78" y="107"/>
                    <a:pt x="92" y="88"/>
                    <a:pt x="92" y="61"/>
                  </a:cubicBezTo>
                  <a:cubicBezTo>
                    <a:pt x="92" y="38"/>
                    <a:pt x="79" y="17"/>
                    <a:pt x="56" y="17"/>
                  </a:cubicBezTo>
                  <a:cubicBezTo>
                    <a:pt x="42" y="17"/>
                    <a:pt x="28" y="28"/>
                    <a:pt x="24" y="44"/>
                  </a:cubicBezTo>
                  <a:cubicBezTo>
                    <a:pt x="23" y="47"/>
                    <a:pt x="22" y="50"/>
                    <a:pt x="22" y="53"/>
                  </a:cubicBezTo>
                  <a:lnTo>
                    <a:pt x="22" y="7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5" name="Google Shape;2325;p50"/>
            <p:cNvSpPr/>
            <p:nvPr/>
          </p:nvSpPr>
          <p:spPr>
            <a:xfrm>
              <a:off x="5956300" y="3979863"/>
              <a:ext cx="9474" cy="14272"/>
            </a:xfrm>
            <a:custGeom>
              <a:rect b="b" l="l" r="r" t="t"/>
              <a:pathLst>
                <a:path extrusionOk="0" h="124" w="77">
                  <a:moveTo>
                    <a:pt x="5" y="99"/>
                  </a:moveTo>
                  <a:cubicBezTo>
                    <a:pt x="12" y="103"/>
                    <a:pt x="23" y="108"/>
                    <a:pt x="34" y="108"/>
                  </a:cubicBezTo>
                  <a:cubicBezTo>
                    <a:pt x="49" y="108"/>
                    <a:pt x="57" y="100"/>
                    <a:pt x="57" y="90"/>
                  </a:cubicBezTo>
                  <a:cubicBezTo>
                    <a:pt x="57" y="80"/>
                    <a:pt x="50" y="74"/>
                    <a:pt x="35" y="68"/>
                  </a:cubicBezTo>
                  <a:cubicBezTo>
                    <a:pt x="13" y="61"/>
                    <a:pt x="3" y="49"/>
                    <a:pt x="3" y="35"/>
                  </a:cubicBezTo>
                  <a:cubicBezTo>
                    <a:pt x="3" y="16"/>
                    <a:pt x="19" y="0"/>
                    <a:pt x="44" y="0"/>
                  </a:cubicBezTo>
                  <a:cubicBezTo>
                    <a:pt x="56" y="0"/>
                    <a:pt x="67" y="4"/>
                    <a:pt x="73" y="8"/>
                  </a:cubicBezTo>
                  <a:cubicBezTo>
                    <a:pt x="68" y="23"/>
                    <a:pt x="68" y="23"/>
                    <a:pt x="68" y="23"/>
                  </a:cubicBezTo>
                  <a:cubicBezTo>
                    <a:pt x="63" y="20"/>
                    <a:pt x="55" y="16"/>
                    <a:pt x="44" y="16"/>
                  </a:cubicBezTo>
                  <a:cubicBezTo>
                    <a:pt x="31" y="16"/>
                    <a:pt x="24" y="24"/>
                    <a:pt x="24" y="32"/>
                  </a:cubicBezTo>
                  <a:cubicBezTo>
                    <a:pt x="24" y="42"/>
                    <a:pt x="31" y="47"/>
                    <a:pt x="46" y="53"/>
                  </a:cubicBezTo>
                  <a:cubicBezTo>
                    <a:pt x="67" y="60"/>
                    <a:pt x="77" y="71"/>
                    <a:pt x="77" y="88"/>
                  </a:cubicBezTo>
                  <a:cubicBezTo>
                    <a:pt x="77" y="109"/>
                    <a:pt x="61" y="124"/>
                    <a:pt x="33" y="124"/>
                  </a:cubicBezTo>
                  <a:cubicBezTo>
                    <a:pt x="20" y="124"/>
                    <a:pt x="8" y="120"/>
                    <a:pt x="0" y="116"/>
                  </a:cubicBezTo>
                  <a:lnTo>
                    <a:pt x="5" y="9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6" name="Google Shape;2326;p50"/>
            <p:cNvSpPr/>
            <p:nvPr/>
          </p:nvSpPr>
          <p:spPr>
            <a:xfrm>
              <a:off x="5969000" y="3979863"/>
              <a:ext cx="11224" cy="14407"/>
            </a:xfrm>
            <a:custGeom>
              <a:rect b="b" l="l" r="r" t="t"/>
              <a:pathLst>
                <a:path extrusionOk="0" h="121" w="101">
                  <a:moveTo>
                    <a:pt x="100" y="86"/>
                  </a:moveTo>
                  <a:cubicBezTo>
                    <a:pt x="100" y="98"/>
                    <a:pt x="100" y="109"/>
                    <a:pt x="101" y="118"/>
                  </a:cubicBezTo>
                  <a:cubicBezTo>
                    <a:pt x="82" y="118"/>
                    <a:pt x="82" y="118"/>
                    <a:pt x="82" y="118"/>
                  </a:cubicBezTo>
                  <a:cubicBezTo>
                    <a:pt x="81" y="99"/>
                    <a:pt x="81" y="99"/>
                    <a:pt x="81" y="99"/>
                  </a:cubicBezTo>
                  <a:cubicBezTo>
                    <a:pt x="80" y="99"/>
                    <a:pt x="80" y="99"/>
                    <a:pt x="80" y="99"/>
                  </a:cubicBezTo>
                  <a:cubicBezTo>
                    <a:pt x="74" y="108"/>
                    <a:pt x="62" y="121"/>
                    <a:pt x="41" y="121"/>
                  </a:cubicBezTo>
                  <a:cubicBezTo>
                    <a:pt x="22" y="121"/>
                    <a:pt x="0" y="111"/>
                    <a:pt x="0" y="69"/>
                  </a:cubicBezTo>
                  <a:cubicBezTo>
                    <a:pt x="0" y="0"/>
                    <a:pt x="0" y="0"/>
                    <a:pt x="0" y="0"/>
                  </a:cubicBezTo>
                  <a:cubicBezTo>
                    <a:pt x="22" y="0"/>
                    <a:pt x="22" y="0"/>
                    <a:pt x="22" y="0"/>
                  </a:cubicBezTo>
                  <a:cubicBezTo>
                    <a:pt x="22" y="65"/>
                    <a:pt x="22" y="65"/>
                    <a:pt x="22" y="65"/>
                  </a:cubicBezTo>
                  <a:cubicBezTo>
                    <a:pt x="22" y="88"/>
                    <a:pt x="29" y="103"/>
                    <a:pt x="48" y="103"/>
                  </a:cubicBezTo>
                  <a:cubicBezTo>
                    <a:pt x="62" y="103"/>
                    <a:pt x="72" y="93"/>
                    <a:pt x="76" y="83"/>
                  </a:cubicBezTo>
                  <a:cubicBezTo>
                    <a:pt x="78" y="80"/>
                    <a:pt x="78" y="76"/>
                    <a:pt x="78" y="72"/>
                  </a:cubicBezTo>
                  <a:cubicBezTo>
                    <a:pt x="78" y="0"/>
                    <a:pt x="78" y="0"/>
                    <a:pt x="78" y="0"/>
                  </a:cubicBezTo>
                  <a:cubicBezTo>
                    <a:pt x="100" y="0"/>
                    <a:pt x="100" y="0"/>
                    <a:pt x="100" y="0"/>
                  </a:cubicBezTo>
                  <a:lnTo>
                    <a:pt x="100" y="8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7" name="Google Shape;2327;p50"/>
            <p:cNvSpPr/>
            <p:nvPr/>
          </p:nvSpPr>
          <p:spPr>
            <a:xfrm>
              <a:off x="5984875" y="3979863"/>
              <a:ext cx="18780" cy="14407"/>
            </a:xfrm>
            <a:custGeom>
              <a:rect b="b" l="l" r="r" t="t"/>
              <a:pathLst>
                <a:path extrusionOk="0" h="121" w="169">
                  <a:moveTo>
                    <a:pt x="1" y="35"/>
                  </a:moveTo>
                  <a:cubicBezTo>
                    <a:pt x="1" y="23"/>
                    <a:pt x="0" y="13"/>
                    <a:pt x="0" y="3"/>
                  </a:cubicBezTo>
                  <a:cubicBezTo>
                    <a:pt x="18" y="3"/>
                    <a:pt x="18" y="3"/>
                    <a:pt x="18" y="3"/>
                  </a:cubicBezTo>
                  <a:cubicBezTo>
                    <a:pt x="19" y="22"/>
                    <a:pt x="19" y="22"/>
                    <a:pt x="19" y="22"/>
                  </a:cubicBezTo>
                  <a:cubicBezTo>
                    <a:pt x="20" y="22"/>
                    <a:pt x="20" y="22"/>
                    <a:pt x="20" y="22"/>
                  </a:cubicBezTo>
                  <a:cubicBezTo>
                    <a:pt x="27" y="11"/>
                    <a:pt x="38" y="0"/>
                    <a:pt x="57" y="0"/>
                  </a:cubicBezTo>
                  <a:cubicBezTo>
                    <a:pt x="73" y="0"/>
                    <a:pt x="86" y="10"/>
                    <a:pt x="91" y="24"/>
                  </a:cubicBezTo>
                  <a:cubicBezTo>
                    <a:pt x="91" y="24"/>
                    <a:pt x="91" y="24"/>
                    <a:pt x="91" y="24"/>
                  </a:cubicBezTo>
                  <a:cubicBezTo>
                    <a:pt x="95" y="17"/>
                    <a:pt x="99" y="12"/>
                    <a:pt x="104" y="9"/>
                  </a:cubicBezTo>
                  <a:cubicBezTo>
                    <a:pt x="111" y="3"/>
                    <a:pt x="119" y="0"/>
                    <a:pt x="130" y="0"/>
                  </a:cubicBezTo>
                  <a:cubicBezTo>
                    <a:pt x="146" y="0"/>
                    <a:pt x="169" y="11"/>
                    <a:pt x="169" y="52"/>
                  </a:cubicBezTo>
                  <a:cubicBezTo>
                    <a:pt x="169" y="121"/>
                    <a:pt x="169" y="121"/>
                    <a:pt x="169" y="121"/>
                  </a:cubicBezTo>
                  <a:cubicBezTo>
                    <a:pt x="148" y="121"/>
                    <a:pt x="148" y="121"/>
                    <a:pt x="148" y="121"/>
                  </a:cubicBezTo>
                  <a:cubicBezTo>
                    <a:pt x="148" y="54"/>
                    <a:pt x="148" y="54"/>
                    <a:pt x="148" y="54"/>
                  </a:cubicBezTo>
                  <a:cubicBezTo>
                    <a:pt x="148" y="32"/>
                    <a:pt x="140" y="18"/>
                    <a:pt x="123" y="18"/>
                  </a:cubicBezTo>
                  <a:cubicBezTo>
                    <a:pt x="110" y="18"/>
                    <a:pt x="101" y="27"/>
                    <a:pt x="97" y="37"/>
                  </a:cubicBezTo>
                  <a:cubicBezTo>
                    <a:pt x="96" y="40"/>
                    <a:pt x="96" y="44"/>
                    <a:pt x="96" y="48"/>
                  </a:cubicBezTo>
                  <a:cubicBezTo>
                    <a:pt x="96" y="121"/>
                    <a:pt x="96" y="121"/>
                    <a:pt x="96" y="121"/>
                  </a:cubicBezTo>
                  <a:cubicBezTo>
                    <a:pt x="75" y="121"/>
                    <a:pt x="75" y="121"/>
                    <a:pt x="75" y="121"/>
                  </a:cubicBezTo>
                  <a:cubicBezTo>
                    <a:pt x="75" y="50"/>
                    <a:pt x="75" y="50"/>
                    <a:pt x="75" y="50"/>
                  </a:cubicBezTo>
                  <a:cubicBezTo>
                    <a:pt x="75" y="32"/>
                    <a:pt x="66" y="18"/>
                    <a:pt x="50" y="18"/>
                  </a:cubicBezTo>
                  <a:cubicBezTo>
                    <a:pt x="36" y="18"/>
                    <a:pt x="27" y="29"/>
                    <a:pt x="23" y="39"/>
                  </a:cubicBezTo>
                  <a:cubicBezTo>
                    <a:pt x="22" y="43"/>
                    <a:pt x="22" y="46"/>
                    <a:pt x="22" y="50"/>
                  </a:cubicBezTo>
                  <a:cubicBezTo>
                    <a:pt x="22" y="121"/>
                    <a:pt x="22" y="121"/>
                    <a:pt x="22" y="121"/>
                  </a:cubicBezTo>
                  <a:cubicBezTo>
                    <a:pt x="1" y="121"/>
                    <a:pt x="1" y="121"/>
                    <a:pt x="1" y="121"/>
                  </a:cubicBezTo>
                  <a:lnTo>
                    <a:pt x="1" y="3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8" name="Google Shape;2328;p50"/>
            <p:cNvSpPr/>
            <p:nvPr/>
          </p:nvSpPr>
          <p:spPr>
            <a:xfrm>
              <a:off x="5851525" y="4010025"/>
              <a:ext cx="6350" cy="11113"/>
            </a:xfrm>
            <a:custGeom>
              <a:rect b="b" l="l" r="r" t="t"/>
              <a:pathLst>
                <a:path extrusionOk="0" h="7" w="4">
                  <a:moveTo>
                    <a:pt x="0" y="0"/>
                  </a:moveTo>
                  <a:lnTo>
                    <a:pt x="1" y="0"/>
                  </a:lnTo>
                  <a:lnTo>
                    <a:pt x="1" y="6"/>
                  </a:lnTo>
                  <a:lnTo>
                    <a:pt x="4" y="6"/>
                  </a:lnTo>
                  <a:lnTo>
                    <a:pt x="4" y="7"/>
                  </a:lnTo>
                  <a:lnTo>
                    <a:pt x="0" y="7"/>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9" name="Google Shape;2329;p50"/>
            <p:cNvSpPr/>
            <p:nvPr/>
          </p:nvSpPr>
          <p:spPr>
            <a:xfrm>
              <a:off x="5857875" y="4013200"/>
              <a:ext cx="7942" cy="7930"/>
            </a:xfrm>
            <a:custGeom>
              <a:rect b="b" l="l" r="r" t="t"/>
              <a:pathLst>
                <a:path extrusionOk="0" h="74" w="69">
                  <a:moveTo>
                    <a:pt x="69" y="36"/>
                  </a:moveTo>
                  <a:cubicBezTo>
                    <a:pt x="69" y="62"/>
                    <a:pt x="51" y="74"/>
                    <a:pt x="34" y="74"/>
                  </a:cubicBezTo>
                  <a:cubicBezTo>
                    <a:pt x="15" y="74"/>
                    <a:pt x="0" y="60"/>
                    <a:pt x="0" y="37"/>
                  </a:cubicBezTo>
                  <a:cubicBezTo>
                    <a:pt x="0" y="14"/>
                    <a:pt x="15" y="0"/>
                    <a:pt x="35" y="0"/>
                  </a:cubicBezTo>
                  <a:cubicBezTo>
                    <a:pt x="55" y="0"/>
                    <a:pt x="69" y="14"/>
                    <a:pt x="69" y="36"/>
                  </a:cubicBezTo>
                  <a:close/>
                  <a:moveTo>
                    <a:pt x="13" y="37"/>
                  </a:moveTo>
                  <a:cubicBezTo>
                    <a:pt x="13" y="52"/>
                    <a:pt x="22" y="64"/>
                    <a:pt x="34" y="64"/>
                  </a:cubicBezTo>
                  <a:cubicBezTo>
                    <a:pt x="47" y="64"/>
                    <a:pt x="56" y="53"/>
                    <a:pt x="56" y="37"/>
                  </a:cubicBezTo>
                  <a:cubicBezTo>
                    <a:pt x="56" y="25"/>
                    <a:pt x="50" y="9"/>
                    <a:pt x="35" y="9"/>
                  </a:cubicBezTo>
                  <a:cubicBezTo>
                    <a:pt x="20" y="9"/>
                    <a:pt x="13" y="23"/>
                    <a:pt x="13" y="37"/>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0" name="Google Shape;2330;p50"/>
            <p:cNvSpPr/>
            <p:nvPr/>
          </p:nvSpPr>
          <p:spPr>
            <a:xfrm>
              <a:off x="5867400" y="4013200"/>
              <a:ext cx="4715" cy="8001"/>
            </a:xfrm>
            <a:custGeom>
              <a:rect b="b" l="l" r="r" t="t"/>
              <a:pathLst>
                <a:path extrusionOk="0" h="72" w="36">
                  <a:moveTo>
                    <a:pt x="1" y="23"/>
                  </a:moveTo>
                  <a:cubicBezTo>
                    <a:pt x="1" y="15"/>
                    <a:pt x="0" y="8"/>
                    <a:pt x="0" y="1"/>
                  </a:cubicBezTo>
                  <a:cubicBezTo>
                    <a:pt x="11" y="1"/>
                    <a:pt x="11" y="1"/>
                    <a:pt x="11" y="1"/>
                  </a:cubicBezTo>
                  <a:cubicBezTo>
                    <a:pt x="12" y="15"/>
                    <a:pt x="12" y="15"/>
                    <a:pt x="12" y="15"/>
                  </a:cubicBezTo>
                  <a:cubicBezTo>
                    <a:pt x="12" y="15"/>
                    <a:pt x="12" y="15"/>
                    <a:pt x="12" y="15"/>
                  </a:cubicBezTo>
                  <a:cubicBezTo>
                    <a:pt x="15" y="6"/>
                    <a:pt x="23" y="0"/>
                    <a:pt x="32" y="0"/>
                  </a:cubicBezTo>
                  <a:cubicBezTo>
                    <a:pt x="33" y="0"/>
                    <a:pt x="34" y="0"/>
                    <a:pt x="36" y="0"/>
                  </a:cubicBezTo>
                  <a:cubicBezTo>
                    <a:pt x="36" y="12"/>
                    <a:pt x="36" y="12"/>
                    <a:pt x="36" y="12"/>
                  </a:cubicBezTo>
                  <a:cubicBezTo>
                    <a:pt x="34" y="12"/>
                    <a:pt x="33" y="12"/>
                    <a:pt x="31" y="12"/>
                  </a:cubicBezTo>
                  <a:cubicBezTo>
                    <a:pt x="22" y="12"/>
                    <a:pt x="16" y="19"/>
                    <a:pt x="14" y="28"/>
                  </a:cubicBezTo>
                  <a:cubicBezTo>
                    <a:pt x="14" y="30"/>
                    <a:pt x="13" y="32"/>
                    <a:pt x="13" y="34"/>
                  </a:cubicBezTo>
                  <a:cubicBezTo>
                    <a:pt x="13" y="72"/>
                    <a:pt x="13" y="72"/>
                    <a:pt x="13" y="72"/>
                  </a:cubicBezTo>
                  <a:cubicBezTo>
                    <a:pt x="1" y="72"/>
                    <a:pt x="1" y="72"/>
                    <a:pt x="1" y="72"/>
                  </a:cubicBezTo>
                  <a:lnTo>
                    <a:pt x="1" y="2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1" name="Google Shape;2331;p50"/>
            <p:cNvSpPr/>
            <p:nvPr/>
          </p:nvSpPr>
          <p:spPr>
            <a:xfrm>
              <a:off x="5873750" y="4013200"/>
              <a:ext cx="6398" cy="7930"/>
            </a:xfrm>
            <a:custGeom>
              <a:rect b="b" l="l" r="r" t="t"/>
              <a:pathLst>
                <a:path extrusionOk="0" h="74" w="62">
                  <a:moveTo>
                    <a:pt x="12" y="39"/>
                  </a:moveTo>
                  <a:cubicBezTo>
                    <a:pt x="12" y="57"/>
                    <a:pt x="24" y="64"/>
                    <a:pt x="36" y="64"/>
                  </a:cubicBezTo>
                  <a:cubicBezTo>
                    <a:pt x="46" y="64"/>
                    <a:pt x="51" y="62"/>
                    <a:pt x="56" y="60"/>
                  </a:cubicBezTo>
                  <a:cubicBezTo>
                    <a:pt x="58" y="69"/>
                    <a:pt x="58" y="69"/>
                    <a:pt x="58" y="69"/>
                  </a:cubicBezTo>
                  <a:cubicBezTo>
                    <a:pt x="54" y="71"/>
                    <a:pt x="46" y="74"/>
                    <a:pt x="35" y="74"/>
                  </a:cubicBezTo>
                  <a:cubicBezTo>
                    <a:pt x="13" y="74"/>
                    <a:pt x="0" y="59"/>
                    <a:pt x="0" y="38"/>
                  </a:cubicBezTo>
                  <a:cubicBezTo>
                    <a:pt x="0" y="17"/>
                    <a:pt x="12" y="0"/>
                    <a:pt x="33" y="0"/>
                  </a:cubicBezTo>
                  <a:cubicBezTo>
                    <a:pt x="56" y="0"/>
                    <a:pt x="62" y="20"/>
                    <a:pt x="62" y="33"/>
                  </a:cubicBezTo>
                  <a:cubicBezTo>
                    <a:pt x="62" y="36"/>
                    <a:pt x="62" y="38"/>
                    <a:pt x="62" y="39"/>
                  </a:cubicBezTo>
                  <a:lnTo>
                    <a:pt x="12" y="39"/>
                  </a:lnTo>
                  <a:close/>
                  <a:moveTo>
                    <a:pt x="50" y="30"/>
                  </a:moveTo>
                  <a:cubicBezTo>
                    <a:pt x="50" y="22"/>
                    <a:pt x="47" y="9"/>
                    <a:pt x="32" y="9"/>
                  </a:cubicBezTo>
                  <a:cubicBezTo>
                    <a:pt x="19" y="9"/>
                    <a:pt x="13" y="21"/>
                    <a:pt x="12" y="30"/>
                  </a:cubicBezTo>
                  <a:lnTo>
                    <a:pt x="50" y="3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2" name="Google Shape;2332;p50"/>
            <p:cNvSpPr/>
            <p:nvPr/>
          </p:nvSpPr>
          <p:spPr>
            <a:xfrm>
              <a:off x="5881688" y="4013200"/>
              <a:ext cx="12549" cy="8001"/>
            </a:xfrm>
            <a:custGeom>
              <a:rect b="b" l="l" r="r" t="t"/>
              <a:pathLst>
                <a:path extrusionOk="0" h="72" w="102">
                  <a:moveTo>
                    <a:pt x="0" y="20"/>
                  </a:moveTo>
                  <a:cubicBezTo>
                    <a:pt x="0" y="13"/>
                    <a:pt x="0" y="7"/>
                    <a:pt x="0" y="1"/>
                  </a:cubicBezTo>
                  <a:cubicBezTo>
                    <a:pt x="11" y="1"/>
                    <a:pt x="11" y="1"/>
                    <a:pt x="11" y="1"/>
                  </a:cubicBezTo>
                  <a:cubicBezTo>
                    <a:pt x="12" y="13"/>
                    <a:pt x="12" y="13"/>
                    <a:pt x="12" y="13"/>
                  </a:cubicBezTo>
                  <a:cubicBezTo>
                    <a:pt x="12" y="13"/>
                    <a:pt x="12" y="13"/>
                    <a:pt x="12" y="13"/>
                  </a:cubicBezTo>
                  <a:cubicBezTo>
                    <a:pt x="16" y="6"/>
                    <a:pt x="23" y="0"/>
                    <a:pt x="34" y="0"/>
                  </a:cubicBezTo>
                  <a:cubicBezTo>
                    <a:pt x="44" y="0"/>
                    <a:pt x="51" y="6"/>
                    <a:pt x="54" y="14"/>
                  </a:cubicBezTo>
                  <a:cubicBezTo>
                    <a:pt x="55" y="14"/>
                    <a:pt x="55" y="14"/>
                    <a:pt x="55" y="14"/>
                  </a:cubicBezTo>
                  <a:cubicBezTo>
                    <a:pt x="57" y="10"/>
                    <a:pt x="60" y="7"/>
                    <a:pt x="63" y="5"/>
                  </a:cubicBezTo>
                  <a:cubicBezTo>
                    <a:pt x="67" y="1"/>
                    <a:pt x="72" y="0"/>
                    <a:pt x="78" y="0"/>
                  </a:cubicBezTo>
                  <a:cubicBezTo>
                    <a:pt x="88" y="0"/>
                    <a:pt x="102" y="6"/>
                    <a:pt x="102" y="30"/>
                  </a:cubicBezTo>
                  <a:cubicBezTo>
                    <a:pt x="102" y="72"/>
                    <a:pt x="102" y="72"/>
                    <a:pt x="102" y="72"/>
                  </a:cubicBezTo>
                  <a:cubicBezTo>
                    <a:pt x="89" y="72"/>
                    <a:pt x="89" y="72"/>
                    <a:pt x="89" y="72"/>
                  </a:cubicBezTo>
                  <a:cubicBezTo>
                    <a:pt x="89" y="32"/>
                    <a:pt x="89" y="32"/>
                    <a:pt x="89" y="32"/>
                  </a:cubicBezTo>
                  <a:cubicBezTo>
                    <a:pt x="89" y="18"/>
                    <a:pt x="84" y="10"/>
                    <a:pt x="74" y="10"/>
                  </a:cubicBezTo>
                  <a:cubicBezTo>
                    <a:pt x="66" y="10"/>
                    <a:pt x="61" y="16"/>
                    <a:pt x="58" y="22"/>
                  </a:cubicBezTo>
                  <a:cubicBezTo>
                    <a:pt x="58" y="24"/>
                    <a:pt x="57" y="26"/>
                    <a:pt x="57" y="28"/>
                  </a:cubicBezTo>
                  <a:cubicBezTo>
                    <a:pt x="57" y="72"/>
                    <a:pt x="57" y="72"/>
                    <a:pt x="57" y="72"/>
                  </a:cubicBezTo>
                  <a:cubicBezTo>
                    <a:pt x="45" y="72"/>
                    <a:pt x="45" y="72"/>
                    <a:pt x="45" y="72"/>
                  </a:cubicBezTo>
                  <a:cubicBezTo>
                    <a:pt x="45" y="30"/>
                    <a:pt x="45" y="30"/>
                    <a:pt x="45" y="30"/>
                  </a:cubicBezTo>
                  <a:cubicBezTo>
                    <a:pt x="45" y="18"/>
                    <a:pt x="40" y="10"/>
                    <a:pt x="30" y="10"/>
                  </a:cubicBezTo>
                  <a:cubicBezTo>
                    <a:pt x="22" y="10"/>
                    <a:pt x="16" y="17"/>
                    <a:pt x="14" y="23"/>
                  </a:cubicBezTo>
                  <a:cubicBezTo>
                    <a:pt x="13" y="25"/>
                    <a:pt x="13" y="27"/>
                    <a:pt x="13" y="29"/>
                  </a:cubicBezTo>
                  <a:cubicBezTo>
                    <a:pt x="13" y="72"/>
                    <a:pt x="13" y="72"/>
                    <a:pt x="13" y="72"/>
                  </a:cubicBezTo>
                  <a:cubicBezTo>
                    <a:pt x="0" y="72"/>
                    <a:pt x="0" y="72"/>
                    <a:pt x="0" y="72"/>
                  </a:cubicBezTo>
                  <a:lnTo>
                    <a:pt x="0" y="2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3" name="Google Shape;2333;p50"/>
            <p:cNvSpPr/>
            <p:nvPr/>
          </p:nvSpPr>
          <p:spPr>
            <a:xfrm>
              <a:off x="5900738" y="4010025"/>
              <a:ext cx="1588" cy="11001"/>
            </a:xfrm>
            <a:custGeom>
              <a:rect b="b" l="l" r="r" t="t"/>
              <a:pathLst>
                <a:path extrusionOk="0" h="99" w="16">
                  <a:moveTo>
                    <a:pt x="16" y="8"/>
                  </a:moveTo>
                  <a:cubicBezTo>
                    <a:pt x="16" y="13"/>
                    <a:pt x="13" y="16"/>
                    <a:pt x="8" y="16"/>
                  </a:cubicBezTo>
                  <a:cubicBezTo>
                    <a:pt x="3" y="16"/>
                    <a:pt x="0" y="13"/>
                    <a:pt x="0" y="8"/>
                  </a:cubicBezTo>
                  <a:cubicBezTo>
                    <a:pt x="0" y="4"/>
                    <a:pt x="3" y="0"/>
                    <a:pt x="8" y="0"/>
                  </a:cubicBezTo>
                  <a:cubicBezTo>
                    <a:pt x="13" y="0"/>
                    <a:pt x="16" y="4"/>
                    <a:pt x="16" y="8"/>
                  </a:cubicBezTo>
                  <a:close/>
                  <a:moveTo>
                    <a:pt x="2" y="99"/>
                  </a:moveTo>
                  <a:cubicBezTo>
                    <a:pt x="2" y="28"/>
                    <a:pt x="2" y="28"/>
                    <a:pt x="2" y="28"/>
                  </a:cubicBezTo>
                  <a:cubicBezTo>
                    <a:pt x="15" y="28"/>
                    <a:pt x="15" y="28"/>
                    <a:pt x="15" y="28"/>
                  </a:cubicBezTo>
                  <a:cubicBezTo>
                    <a:pt x="15" y="99"/>
                    <a:pt x="15" y="99"/>
                    <a:pt x="15" y="99"/>
                  </a:cubicBezTo>
                  <a:lnTo>
                    <a:pt x="2" y="9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4" name="Google Shape;2334;p50"/>
            <p:cNvSpPr/>
            <p:nvPr/>
          </p:nvSpPr>
          <p:spPr>
            <a:xfrm>
              <a:off x="5903913" y="4013200"/>
              <a:ext cx="7826" cy="11224"/>
            </a:xfrm>
            <a:custGeom>
              <a:rect b="b" l="l" r="r" t="t"/>
              <a:pathLst>
                <a:path extrusionOk="0" h="101" w="68">
                  <a:moveTo>
                    <a:pt x="1" y="24"/>
                  </a:moveTo>
                  <a:cubicBezTo>
                    <a:pt x="1" y="15"/>
                    <a:pt x="1" y="8"/>
                    <a:pt x="0" y="1"/>
                  </a:cubicBezTo>
                  <a:cubicBezTo>
                    <a:pt x="12" y="1"/>
                    <a:pt x="12" y="1"/>
                    <a:pt x="12" y="1"/>
                  </a:cubicBezTo>
                  <a:cubicBezTo>
                    <a:pt x="13" y="13"/>
                    <a:pt x="13" y="13"/>
                    <a:pt x="13" y="13"/>
                  </a:cubicBezTo>
                  <a:cubicBezTo>
                    <a:pt x="13" y="13"/>
                    <a:pt x="13" y="13"/>
                    <a:pt x="13" y="13"/>
                  </a:cubicBezTo>
                  <a:cubicBezTo>
                    <a:pt x="18" y="5"/>
                    <a:pt x="27" y="0"/>
                    <a:pt x="38" y="0"/>
                  </a:cubicBezTo>
                  <a:cubicBezTo>
                    <a:pt x="55" y="0"/>
                    <a:pt x="68" y="14"/>
                    <a:pt x="68" y="36"/>
                  </a:cubicBezTo>
                  <a:cubicBezTo>
                    <a:pt x="68" y="61"/>
                    <a:pt x="53" y="74"/>
                    <a:pt x="36" y="74"/>
                  </a:cubicBezTo>
                  <a:cubicBezTo>
                    <a:pt x="27" y="74"/>
                    <a:pt x="18" y="70"/>
                    <a:pt x="14" y="63"/>
                  </a:cubicBezTo>
                  <a:cubicBezTo>
                    <a:pt x="14" y="63"/>
                    <a:pt x="14" y="63"/>
                    <a:pt x="14" y="63"/>
                  </a:cubicBezTo>
                  <a:cubicBezTo>
                    <a:pt x="14" y="101"/>
                    <a:pt x="14" y="101"/>
                    <a:pt x="14" y="101"/>
                  </a:cubicBezTo>
                  <a:cubicBezTo>
                    <a:pt x="1" y="101"/>
                    <a:pt x="1" y="101"/>
                    <a:pt x="1" y="101"/>
                  </a:cubicBezTo>
                  <a:lnTo>
                    <a:pt x="1" y="24"/>
                  </a:lnTo>
                  <a:close/>
                  <a:moveTo>
                    <a:pt x="14" y="43"/>
                  </a:moveTo>
                  <a:cubicBezTo>
                    <a:pt x="14" y="45"/>
                    <a:pt x="14" y="47"/>
                    <a:pt x="14" y="49"/>
                  </a:cubicBezTo>
                  <a:cubicBezTo>
                    <a:pt x="17" y="58"/>
                    <a:pt x="24" y="64"/>
                    <a:pt x="34" y="64"/>
                  </a:cubicBezTo>
                  <a:cubicBezTo>
                    <a:pt x="47" y="64"/>
                    <a:pt x="55" y="53"/>
                    <a:pt x="55" y="36"/>
                  </a:cubicBezTo>
                  <a:cubicBezTo>
                    <a:pt x="55" y="22"/>
                    <a:pt x="48" y="10"/>
                    <a:pt x="34" y="10"/>
                  </a:cubicBezTo>
                  <a:cubicBezTo>
                    <a:pt x="25" y="10"/>
                    <a:pt x="17" y="16"/>
                    <a:pt x="15" y="26"/>
                  </a:cubicBezTo>
                  <a:cubicBezTo>
                    <a:pt x="14" y="28"/>
                    <a:pt x="14" y="29"/>
                    <a:pt x="14" y="31"/>
                  </a:cubicBezTo>
                  <a:lnTo>
                    <a:pt x="14" y="4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5" name="Google Shape;2335;p50"/>
            <p:cNvSpPr/>
            <p:nvPr/>
          </p:nvSpPr>
          <p:spPr>
            <a:xfrm>
              <a:off x="5913438" y="4013200"/>
              <a:ext cx="4763" cy="7937"/>
            </a:xfrm>
            <a:custGeom>
              <a:rect b="b" l="l" r="r" t="t"/>
              <a:pathLst>
                <a:path extrusionOk="0" h="74" w="47">
                  <a:moveTo>
                    <a:pt x="4" y="59"/>
                  </a:moveTo>
                  <a:cubicBezTo>
                    <a:pt x="7" y="62"/>
                    <a:pt x="14" y="64"/>
                    <a:pt x="21" y="64"/>
                  </a:cubicBezTo>
                  <a:cubicBezTo>
                    <a:pt x="30" y="64"/>
                    <a:pt x="34" y="59"/>
                    <a:pt x="34" y="54"/>
                  </a:cubicBezTo>
                  <a:cubicBezTo>
                    <a:pt x="34" y="47"/>
                    <a:pt x="31" y="44"/>
                    <a:pt x="21" y="41"/>
                  </a:cubicBezTo>
                  <a:cubicBezTo>
                    <a:pt x="9" y="36"/>
                    <a:pt x="2" y="29"/>
                    <a:pt x="2" y="20"/>
                  </a:cubicBezTo>
                  <a:cubicBezTo>
                    <a:pt x="2" y="9"/>
                    <a:pt x="12" y="0"/>
                    <a:pt x="27" y="0"/>
                  </a:cubicBezTo>
                  <a:cubicBezTo>
                    <a:pt x="34" y="0"/>
                    <a:pt x="40" y="2"/>
                    <a:pt x="44" y="4"/>
                  </a:cubicBezTo>
                  <a:cubicBezTo>
                    <a:pt x="41" y="13"/>
                    <a:pt x="41" y="13"/>
                    <a:pt x="41" y="13"/>
                  </a:cubicBezTo>
                  <a:cubicBezTo>
                    <a:pt x="38" y="12"/>
                    <a:pt x="33" y="9"/>
                    <a:pt x="27" y="9"/>
                  </a:cubicBezTo>
                  <a:cubicBezTo>
                    <a:pt x="19" y="9"/>
                    <a:pt x="15" y="14"/>
                    <a:pt x="15" y="19"/>
                  </a:cubicBezTo>
                  <a:cubicBezTo>
                    <a:pt x="15" y="25"/>
                    <a:pt x="19" y="28"/>
                    <a:pt x="28" y="31"/>
                  </a:cubicBezTo>
                  <a:cubicBezTo>
                    <a:pt x="41" y="36"/>
                    <a:pt x="47" y="42"/>
                    <a:pt x="47" y="52"/>
                  </a:cubicBezTo>
                  <a:cubicBezTo>
                    <a:pt x="47" y="65"/>
                    <a:pt x="37" y="74"/>
                    <a:pt x="20" y="74"/>
                  </a:cubicBezTo>
                  <a:cubicBezTo>
                    <a:pt x="13" y="74"/>
                    <a:pt x="5" y="72"/>
                    <a:pt x="0" y="69"/>
                  </a:cubicBezTo>
                  <a:lnTo>
                    <a:pt x="4" y="5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6" name="Google Shape;2336;p50"/>
            <p:cNvSpPr/>
            <p:nvPr/>
          </p:nvSpPr>
          <p:spPr>
            <a:xfrm>
              <a:off x="5921375" y="4013200"/>
              <a:ext cx="6350" cy="7937"/>
            </a:xfrm>
            <a:custGeom>
              <a:rect b="b" l="l" r="r" t="t"/>
              <a:pathLst>
                <a:path extrusionOk="0" h="73" w="60">
                  <a:moveTo>
                    <a:pt x="60" y="52"/>
                  </a:moveTo>
                  <a:cubicBezTo>
                    <a:pt x="60" y="59"/>
                    <a:pt x="60" y="66"/>
                    <a:pt x="60" y="71"/>
                  </a:cubicBezTo>
                  <a:cubicBezTo>
                    <a:pt x="49" y="71"/>
                    <a:pt x="49" y="71"/>
                    <a:pt x="49" y="71"/>
                  </a:cubicBezTo>
                  <a:cubicBezTo>
                    <a:pt x="48" y="60"/>
                    <a:pt x="48" y="60"/>
                    <a:pt x="48" y="60"/>
                  </a:cubicBezTo>
                  <a:cubicBezTo>
                    <a:pt x="48" y="60"/>
                    <a:pt x="48" y="60"/>
                    <a:pt x="48" y="60"/>
                  </a:cubicBezTo>
                  <a:cubicBezTo>
                    <a:pt x="45" y="65"/>
                    <a:pt x="37" y="73"/>
                    <a:pt x="24" y="73"/>
                  </a:cubicBezTo>
                  <a:cubicBezTo>
                    <a:pt x="13" y="73"/>
                    <a:pt x="0" y="67"/>
                    <a:pt x="0" y="42"/>
                  </a:cubicBezTo>
                  <a:cubicBezTo>
                    <a:pt x="0" y="0"/>
                    <a:pt x="0" y="0"/>
                    <a:pt x="0" y="0"/>
                  </a:cubicBezTo>
                  <a:cubicBezTo>
                    <a:pt x="13" y="0"/>
                    <a:pt x="13" y="0"/>
                    <a:pt x="13" y="0"/>
                  </a:cubicBezTo>
                  <a:cubicBezTo>
                    <a:pt x="13" y="40"/>
                    <a:pt x="13" y="40"/>
                    <a:pt x="13" y="40"/>
                  </a:cubicBezTo>
                  <a:cubicBezTo>
                    <a:pt x="13" y="53"/>
                    <a:pt x="17" y="62"/>
                    <a:pt x="29" y="62"/>
                  </a:cubicBezTo>
                  <a:cubicBezTo>
                    <a:pt x="37" y="62"/>
                    <a:pt x="43" y="56"/>
                    <a:pt x="46" y="50"/>
                  </a:cubicBezTo>
                  <a:cubicBezTo>
                    <a:pt x="46" y="48"/>
                    <a:pt x="47" y="46"/>
                    <a:pt x="47" y="44"/>
                  </a:cubicBezTo>
                  <a:cubicBezTo>
                    <a:pt x="47" y="0"/>
                    <a:pt x="47" y="0"/>
                    <a:pt x="47" y="0"/>
                  </a:cubicBezTo>
                  <a:cubicBezTo>
                    <a:pt x="60" y="0"/>
                    <a:pt x="60" y="0"/>
                    <a:pt x="60" y="0"/>
                  </a:cubicBezTo>
                  <a:lnTo>
                    <a:pt x="60" y="5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7" name="Google Shape;2337;p50"/>
            <p:cNvSpPr/>
            <p:nvPr/>
          </p:nvSpPr>
          <p:spPr>
            <a:xfrm>
              <a:off x="5930900" y="4013200"/>
              <a:ext cx="11113" cy="7937"/>
            </a:xfrm>
            <a:custGeom>
              <a:rect b="b" l="l" r="r" t="t"/>
              <a:pathLst>
                <a:path extrusionOk="0" h="72" w="101">
                  <a:moveTo>
                    <a:pt x="0" y="20"/>
                  </a:moveTo>
                  <a:cubicBezTo>
                    <a:pt x="0" y="13"/>
                    <a:pt x="0" y="7"/>
                    <a:pt x="0" y="1"/>
                  </a:cubicBezTo>
                  <a:cubicBezTo>
                    <a:pt x="11" y="1"/>
                    <a:pt x="11" y="1"/>
                    <a:pt x="11" y="1"/>
                  </a:cubicBezTo>
                  <a:cubicBezTo>
                    <a:pt x="12" y="13"/>
                    <a:pt x="12" y="13"/>
                    <a:pt x="12" y="13"/>
                  </a:cubicBezTo>
                  <a:cubicBezTo>
                    <a:pt x="12" y="13"/>
                    <a:pt x="12" y="13"/>
                    <a:pt x="12" y="13"/>
                  </a:cubicBezTo>
                  <a:cubicBezTo>
                    <a:pt x="16" y="6"/>
                    <a:pt x="23" y="0"/>
                    <a:pt x="34" y="0"/>
                  </a:cubicBezTo>
                  <a:cubicBezTo>
                    <a:pt x="44" y="0"/>
                    <a:pt x="51" y="6"/>
                    <a:pt x="54" y="14"/>
                  </a:cubicBezTo>
                  <a:cubicBezTo>
                    <a:pt x="55" y="14"/>
                    <a:pt x="55" y="14"/>
                    <a:pt x="55" y="14"/>
                  </a:cubicBezTo>
                  <a:cubicBezTo>
                    <a:pt x="57" y="10"/>
                    <a:pt x="60" y="7"/>
                    <a:pt x="62" y="5"/>
                  </a:cubicBezTo>
                  <a:cubicBezTo>
                    <a:pt x="67" y="1"/>
                    <a:pt x="71" y="0"/>
                    <a:pt x="78" y="0"/>
                  </a:cubicBezTo>
                  <a:cubicBezTo>
                    <a:pt x="88" y="0"/>
                    <a:pt x="101" y="6"/>
                    <a:pt x="101" y="30"/>
                  </a:cubicBezTo>
                  <a:cubicBezTo>
                    <a:pt x="101" y="72"/>
                    <a:pt x="101" y="72"/>
                    <a:pt x="101" y="72"/>
                  </a:cubicBezTo>
                  <a:cubicBezTo>
                    <a:pt x="89" y="72"/>
                    <a:pt x="89" y="72"/>
                    <a:pt x="89" y="72"/>
                  </a:cubicBezTo>
                  <a:cubicBezTo>
                    <a:pt x="89" y="32"/>
                    <a:pt x="89" y="32"/>
                    <a:pt x="89" y="32"/>
                  </a:cubicBezTo>
                  <a:cubicBezTo>
                    <a:pt x="89" y="18"/>
                    <a:pt x="84" y="10"/>
                    <a:pt x="73" y="10"/>
                  </a:cubicBezTo>
                  <a:cubicBezTo>
                    <a:pt x="66" y="10"/>
                    <a:pt x="60" y="16"/>
                    <a:pt x="58" y="22"/>
                  </a:cubicBezTo>
                  <a:cubicBezTo>
                    <a:pt x="58" y="24"/>
                    <a:pt x="57" y="26"/>
                    <a:pt x="57" y="28"/>
                  </a:cubicBezTo>
                  <a:cubicBezTo>
                    <a:pt x="57" y="72"/>
                    <a:pt x="57" y="72"/>
                    <a:pt x="57" y="72"/>
                  </a:cubicBezTo>
                  <a:cubicBezTo>
                    <a:pt x="45" y="72"/>
                    <a:pt x="45" y="72"/>
                    <a:pt x="45" y="72"/>
                  </a:cubicBezTo>
                  <a:cubicBezTo>
                    <a:pt x="45" y="30"/>
                    <a:pt x="45" y="30"/>
                    <a:pt x="45" y="30"/>
                  </a:cubicBezTo>
                  <a:cubicBezTo>
                    <a:pt x="45" y="18"/>
                    <a:pt x="40" y="10"/>
                    <a:pt x="30" y="10"/>
                  </a:cubicBezTo>
                  <a:cubicBezTo>
                    <a:pt x="22" y="10"/>
                    <a:pt x="16" y="17"/>
                    <a:pt x="14" y="23"/>
                  </a:cubicBezTo>
                  <a:cubicBezTo>
                    <a:pt x="13" y="25"/>
                    <a:pt x="13" y="27"/>
                    <a:pt x="13" y="29"/>
                  </a:cubicBezTo>
                  <a:cubicBezTo>
                    <a:pt x="13" y="72"/>
                    <a:pt x="13" y="72"/>
                    <a:pt x="13" y="72"/>
                  </a:cubicBezTo>
                  <a:cubicBezTo>
                    <a:pt x="0" y="72"/>
                    <a:pt x="0" y="72"/>
                    <a:pt x="0" y="72"/>
                  </a:cubicBezTo>
                  <a:lnTo>
                    <a:pt x="0" y="2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8" name="Google Shape;2338;p50"/>
            <p:cNvSpPr/>
            <p:nvPr/>
          </p:nvSpPr>
          <p:spPr>
            <a:xfrm>
              <a:off x="5948363" y="4008438"/>
              <a:ext cx="7937" cy="12700"/>
            </a:xfrm>
            <a:custGeom>
              <a:rect b="b" l="l" r="r" t="t"/>
              <a:pathLst>
                <a:path extrusionOk="0" h="106" w="67">
                  <a:moveTo>
                    <a:pt x="67" y="0"/>
                  </a:moveTo>
                  <a:cubicBezTo>
                    <a:pt x="67" y="86"/>
                    <a:pt x="67" y="86"/>
                    <a:pt x="67" y="86"/>
                  </a:cubicBezTo>
                  <a:cubicBezTo>
                    <a:pt x="67" y="92"/>
                    <a:pt x="67" y="99"/>
                    <a:pt x="67" y="104"/>
                  </a:cubicBezTo>
                  <a:cubicBezTo>
                    <a:pt x="56" y="104"/>
                    <a:pt x="56" y="104"/>
                    <a:pt x="56" y="104"/>
                  </a:cubicBezTo>
                  <a:cubicBezTo>
                    <a:pt x="55" y="92"/>
                    <a:pt x="55" y="92"/>
                    <a:pt x="55" y="92"/>
                  </a:cubicBezTo>
                  <a:cubicBezTo>
                    <a:pt x="55" y="92"/>
                    <a:pt x="55" y="92"/>
                    <a:pt x="55" y="92"/>
                  </a:cubicBezTo>
                  <a:cubicBezTo>
                    <a:pt x="51" y="100"/>
                    <a:pt x="42" y="106"/>
                    <a:pt x="31" y="106"/>
                  </a:cubicBezTo>
                  <a:cubicBezTo>
                    <a:pt x="14" y="106"/>
                    <a:pt x="0" y="91"/>
                    <a:pt x="0" y="70"/>
                  </a:cubicBezTo>
                  <a:cubicBezTo>
                    <a:pt x="0" y="46"/>
                    <a:pt x="15" y="32"/>
                    <a:pt x="32" y="32"/>
                  </a:cubicBezTo>
                  <a:cubicBezTo>
                    <a:pt x="43" y="32"/>
                    <a:pt x="50" y="37"/>
                    <a:pt x="54" y="43"/>
                  </a:cubicBezTo>
                  <a:cubicBezTo>
                    <a:pt x="54" y="43"/>
                    <a:pt x="54" y="43"/>
                    <a:pt x="54" y="43"/>
                  </a:cubicBezTo>
                  <a:cubicBezTo>
                    <a:pt x="54" y="0"/>
                    <a:pt x="54" y="0"/>
                    <a:pt x="54" y="0"/>
                  </a:cubicBezTo>
                  <a:lnTo>
                    <a:pt x="67" y="0"/>
                  </a:lnTo>
                  <a:close/>
                  <a:moveTo>
                    <a:pt x="54" y="62"/>
                  </a:moveTo>
                  <a:cubicBezTo>
                    <a:pt x="54" y="61"/>
                    <a:pt x="54" y="58"/>
                    <a:pt x="53" y="57"/>
                  </a:cubicBezTo>
                  <a:cubicBezTo>
                    <a:pt x="51" y="49"/>
                    <a:pt x="44" y="42"/>
                    <a:pt x="35" y="42"/>
                  </a:cubicBezTo>
                  <a:cubicBezTo>
                    <a:pt x="21" y="42"/>
                    <a:pt x="13" y="53"/>
                    <a:pt x="13" y="69"/>
                  </a:cubicBezTo>
                  <a:cubicBezTo>
                    <a:pt x="13" y="84"/>
                    <a:pt x="20" y="95"/>
                    <a:pt x="34" y="95"/>
                  </a:cubicBezTo>
                  <a:cubicBezTo>
                    <a:pt x="43" y="95"/>
                    <a:pt x="51" y="90"/>
                    <a:pt x="53" y="80"/>
                  </a:cubicBezTo>
                  <a:cubicBezTo>
                    <a:pt x="54" y="78"/>
                    <a:pt x="54" y="76"/>
                    <a:pt x="54" y="74"/>
                  </a:cubicBezTo>
                  <a:lnTo>
                    <a:pt x="54" y="6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9" name="Google Shape;2339;p50"/>
            <p:cNvSpPr/>
            <p:nvPr/>
          </p:nvSpPr>
          <p:spPr>
            <a:xfrm>
              <a:off x="5957888" y="4013200"/>
              <a:ext cx="7937" cy="7937"/>
            </a:xfrm>
            <a:custGeom>
              <a:rect b="b" l="l" r="r" t="t"/>
              <a:pathLst>
                <a:path extrusionOk="0" h="74" w="69">
                  <a:moveTo>
                    <a:pt x="69" y="36"/>
                  </a:moveTo>
                  <a:cubicBezTo>
                    <a:pt x="69" y="62"/>
                    <a:pt x="51" y="74"/>
                    <a:pt x="34" y="74"/>
                  </a:cubicBezTo>
                  <a:cubicBezTo>
                    <a:pt x="15" y="74"/>
                    <a:pt x="0" y="60"/>
                    <a:pt x="0" y="37"/>
                  </a:cubicBezTo>
                  <a:cubicBezTo>
                    <a:pt x="0" y="14"/>
                    <a:pt x="16" y="0"/>
                    <a:pt x="35" y="0"/>
                  </a:cubicBezTo>
                  <a:cubicBezTo>
                    <a:pt x="56" y="0"/>
                    <a:pt x="69" y="14"/>
                    <a:pt x="69" y="36"/>
                  </a:cubicBezTo>
                  <a:close/>
                  <a:moveTo>
                    <a:pt x="13" y="37"/>
                  </a:moveTo>
                  <a:cubicBezTo>
                    <a:pt x="13" y="52"/>
                    <a:pt x="22" y="64"/>
                    <a:pt x="35" y="64"/>
                  </a:cubicBezTo>
                  <a:cubicBezTo>
                    <a:pt x="47" y="64"/>
                    <a:pt x="56" y="53"/>
                    <a:pt x="56" y="37"/>
                  </a:cubicBezTo>
                  <a:cubicBezTo>
                    <a:pt x="56" y="25"/>
                    <a:pt x="50" y="9"/>
                    <a:pt x="35" y="9"/>
                  </a:cubicBezTo>
                  <a:cubicBezTo>
                    <a:pt x="20" y="9"/>
                    <a:pt x="13" y="23"/>
                    <a:pt x="13" y="37"/>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0" name="Google Shape;2340;p50"/>
            <p:cNvSpPr/>
            <p:nvPr/>
          </p:nvSpPr>
          <p:spPr>
            <a:xfrm>
              <a:off x="5967413" y="4008438"/>
              <a:ext cx="1500" cy="12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1" name="Google Shape;2341;p50"/>
            <p:cNvSpPr/>
            <p:nvPr/>
          </p:nvSpPr>
          <p:spPr>
            <a:xfrm>
              <a:off x="5970588" y="4013200"/>
              <a:ext cx="7937" cy="7937"/>
            </a:xfrm>
            <a:custGeom>
              <a:rect b="b" l="l" r="r" t="t"/>
              <a:pathLst>
                <a:path extrusionOk="0" h="74" w="69">
                  <a:moveTo>
                    <a:pt x="69" y="36"/>
                  </a:moveTo>
                  <a:cubicBezTo>
                    <a:pt x="69" y="62"/>
                    <a:pt x="51" y="74"/>
                    <a:pt x="34" y="74"/>
                  </a:cubicBezTo>
                  <a:cubicBezTo>
                    <a:pt x="15" y="74"/>
                    <a:pt x="0" y="60"/>
                    <a:pt x="0" y="37"/>
                  </a:cubicBezTo>
                  <a:cubicBezTo>
                    <a:pt x="0" y="14"/>
                    <a:pt x="16" y="0"/>
                    <a:pt x="35" y="0"/>
                  </a:cubicBezTo>
                  <a:cubicBezTo>
                    <a:pt x="56" y="0"/>
                    <a:pt x="69" y="14"/>
                    <a:pt x="69" y="36"/>
                  </a:cubicBezTo>
                  <a:close/>
                  <a:moveTo>
                    <a:pt x="13" y="37"/>
                  </a:moveTo>
                  <a:cubicBezTo>
                    <a:pt x="13" y="52"/>
                    <a:pt x="22" y="64"/>
                    <a:pt x="35" y="64"/>
                  </a:cubicBezTo>
                  <a:cubicBezTo>
                    <a:pt x="47" y="64"/>
                    <a:pt x="56" y="53"/>
                    <a:pt x="56" y="37"/>
                  </a:cubicBezTo>
                  <a:cubicBezTo>
                    <a:pt x="56" y="25"/>
                    <a:pt x="50" y="9"/>
                    <a:pt x="35" y="9"/>
                  </a:cubicBezTo>
                  <a:cubicBezTo>
                    <a:pt x="20" y="9"/>
                    <a:pt x="13" y="23"/>
                    <a:pt x="13" y="37"/>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2" name="Google Shape;2342;p50"/>
            <p:cNvSpPr/>
            <p:nvPr/>
          </p:nvSpPr>
          <p:spPr>
            <a:xfrm>
              <a:off x="5981700" y="4013200"/>
              <a:ext cx="3175" cy="7937"/>
            </a:xfrm>
            <a:custGeom>
              <a:rect b="b" l="l" r="r" t="t"/>
              <a:pathLst>
                <a:path extrusionOk="0" h="72" w="36">
                  <a:moveTo>
                    <a:pt x="1" y="23"/>
                  </a:moveTo>
                  <a:cubicBezTo>
                    <a:pt x="1" y="15"/>
                    <a:pt x="1" y="8"/>
                    <a:pt x="0" y="1"/>
                  </a:cubicBezTo>
                  <a:cubicBezTo>
                    <a:pt x="11" y="1"/>
                    <a:pt x="11" y="1"/>
                    <a:pt x="11" y="1"/>
                  </a:cubicBezTo>
                  <a:cubicBezTo>
                    <a:pt x="12" y="15"/>
                    <a:pt x="12" y="15"/>
                    <a:pt x="12" y="15"/>
                  </a:cubicBezTo>
                  <a:cubicBezTo>
                    <a:pt x="12" y="15"/>
                    <a:pt x="12" y="15"/>
                    <a:pt x="12" y="15"/>
                  </a:cubicBezTo>
                  <a:cubicBezTo>
                    <a:pt x="16" y="6"/>
                    <a:pt x="23" y="0"/>
                    <a:pt x="32" y="0"/>
                  </a:cubicBezTo>
                  <a:cubicBezTo>
                    <a:pt x="34" y="0"/>
                    <a:pt x="35" y="0"/>
                    <a:pt x="36" y="0"/>
                  </a:cubicBezTo>
                  <a:cubicBezTo>
                    <a:pt x="36" y="12"/>
                    <a:pt x="36" y="12"/>
                    <a:pt x="36" y="12"/>
                  </a:cubicBezTo>
                  <a:cubicBezTo>
                    <a:pt x="34" y="12"/>
                    <a:pt x="33" y="12"/>
                    <a:pt x="31" y="12"/>
                  </a:cubicBezTo>
                  <a:cubicBezTo>
                    <a:pt x="22" y="12"/>
                    <a:pt x="16" y="19"/>
                    <a:pt x="14" y="28"/>
                  </a:cubicBezTo>
                  <a:cubicBezTo>
                    <a:pt x="14" y="30"/>
                    <a:pt x="13" y="32"/>
                    <a:pt x="13" y="34"/>
                  </a:cubicBezTo>
                  <a:cubicBezTo>
                    <a:pt x="13" y="72"/>
                    <a:pt x="13" y="72"/>
                    <a:pt x="13" y="72"/>
                  </a:cubicBezTo>
                  <a:cubicBezTo>
                    <a:pt x="1" y="72"/>
                    <a:pt x="1" y="72"/>
                    <a:pt x="1" y="72"/>
                  </a:cubicBezTo>
                  <a:lnTo>
                    <a:pt x="1" y="2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3" name="Google Shape;2343;p50"/>
            <p:cNvSpPr/>
            <p:nvPr/>
          </p:nvSpPr>
          <p:spPr>
            <a:xfrm>
              <a:off x="5989638" y="4013200"/>
              <a:ext cx="6350" cy="7937"/>
            </a:xfrm>
            <a:custGeom>
              <a:rect b="b" l="l" r="r" t="t"/>
              <a:pathLst>
                <a:path extrusionOk="0" h="74" w="46">
                  <a:moveTo>
                    <a:pt x="3" y="59"/>
                  </a:moveTo>
                  <a:cubicBezTo>
                    <a:pt x="7" y="62"/>
                    <a:pt x="14" y="64"/>
                    <a:pt x="20" y="64"/>
                  </a:cubicBezTo>
                  <a:cubicBezTo>
                    <a:pt x="29" y="64"/>
                    <a:pt x="34" y="59"/>
                    <a:pt x="34" y="54"/>
                  </a:cubicBezTo>
                  <a:cubicBezTo>
                    <a:pt x="34" y="47"/>
                    <a:pt x="30" y="44"/>
                    <a:pt x="21" y="41"/>
                  </a:cubicBezTo>
                  <a:cubicBezTo>
                    <a:pt x="8" y="36"/>
                    <a:pt x="2" y="29"/>
                    <a:pt x="2" y="20"/>
                  </a:cubicBezTo>
                  <a:cubicBezTo>
                    <a:pt x="2" y="9"/>
                    <a:pt x="11" y="0"/>
                    <a:pt x="26" y="0"/>
                  </a:cubicBezTo>
                  <a:cubicBezTo>
                    <a:pt x="33" y="0"/>
                    <a:pt x="40" y="2"/>
                    <a:pt x="44" y="4"/>
                  </a:cubicBezTo>
                  <a:cubicBezTo>
                    <a:pt x="40" y="13"/>
                    <a:pt x="40" y="13"/>
                    <a:pt x="40" y="13"/>
                  </a:cubicBezTo>
                  <a:cubicBezTo>
                    <a:pt x="38" y="12"/>
                    <a:pt x="33" y="9"/>
                    <a:pt x="26" y="9"/>
                  </a:cubicBezTo>
                  <a:cubicBezTo>
                    <a:pt x="18" y="9"/>
                    <a:pt x="14" y="14"/>
                    <a:pt x="14" y="19"/>
                  </a:cubicBezTo>
                  <a:cubicBezTo>
                    <a:pt x="14" y="25"/>
                    <a:pt x="18" y="28"/>
                    <a:pt x="28" y="31"/>
                  </a:cubicBezTo>
                  <a:cubicBezTo>
                    <a:pt x="40" y="36"/>
                    <a:pt x="46" y="42"/>
                    <a:pt x="46" y="52"/>
                  </a:cubicBezTo>
                  <a:cubicBezTo>
                    <a:pt x="46" y="65"/>
                    <a:pt x="37" y="74"/>
                    <a:pt x="20" y="74"/>
                  </a:cubicBezTo>
                  <a:cubicBezTo>
                    <a:pt x="12" y="74"/>
                    <a:pt x="5" y="72"/>
                    <a:pt x="0" y="69"/>
                  </a:cubicBezTo>
                  <a:lnTo>
                    <a:pt x="3" y="5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4" name="Google Shape;2344;p50"/>
            <p:cNvSpPr/>
            <p:nvPr/>
          </p:nvSpPr>
          <p:spPr>
            <a:xfrm>
              <a:off x="5997575" y="4010025"/>
              <a:ext cx="1588" cy="11113"/>
            </a:xfrm>
            <a:custGeom>
              <a:rect b="b" l="l" r="r" t="t"/>
              <a:pathLst>
                <a:path extrusionOk="0" h="99" w="16">
                  <a:moveTo>
                    <a:pt x="16" y="8"/>
                  </a:moveTo>
                  <a:cubicBezTo>
                    <a:pt x="16" y="13"/>
                    <a:pt x="13" y="16"/>
                    <a:pt x="8" y="16"/>
                  </a:cubicBezTo>
                  <a:cubicBezTo>
                    <a:pt x="3" y="16"/>
                    <a:pt x="0" y="13"/>
                    <a:pt x="0" y="8"/>
                  </a:cubicBezTo>
                  <a:cubicBezTo>
                    <a:pt x="0" y="4"/>
                    <a:pt x="4" y="0"/>
                    <a:pt x="8" y="0"/>
                  </a:cubicBezTo>
                  <a:cubicBezTo>
                    <a:pt x="13" y="0"/>
                    <a:pt x="16" y="4"/>
                    <a:pt x="16" y="8"/>
                  </a:cubicBezTo>
                  <a:close/>
                  <a:moveTo>
                    <a:pt x="2" y="99"/>
                  </a:moveTo>
                  <a:cubicBezTo>
                    <a:pt x="2" y="28"/>
                    <a:pt x="2" y="28"/>
                    <a:pt x="2" y="28"/>
                  </a:cubicBezTo>
                  <a:cubicBezTo>
                    <a:pt x="15" y="28"/>
                    <a:pt x="15" y="28"/>
                    <a:pt x="15" y="28"/>
                  </a:cubicBezTo>
                  <a:cubicBezTo>
                    <a:pt x="15" y="99"/>
                    <a:pt x="15" y="99"/>
                    <a:pt x="15" y="99"/>
                  </a:cubicBezTo>
                  <a:lnTo>
                    <a:pt x="2" y="9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5" name="Google Shape;2345;p50"/>
            <p:cNvSpPr/>
            <p:nvPr/>
          </p:nvSpPr>
          <p:spPr>
            <a:xfrm>
              <a:off x="6000750" y="4010025"/>
              <a:ext cx="4762" cy="11113"/>
            </a:xfrm>
            <a:custGeom>
              <a:rect b="b" l="l" r="r" t="t"/>
              <a:pathLst>
                <a:path extrusionOk="0" h="93" w="42">
                  <a:moveTo>
                    <a:pt x="24" y="0"/>
                  </a:moveTo>
                  <a:cubicBezTo>
                    <a:pt x="24" y="20"/>
                    <a:pt x="24" y="20"/>
                    <a:pt x="24" y="20"/>
                  </a:cubicBezTo>
                  <a:cubicBezTo>
                    <a:pt x="42" y="20"/>
                    <a:pt x="42" y="20"/>
                    <a:pt x="42" y="20"/>
                  </a:cubicBezTo>
                  <a:cubicBezTo>
                    <a:pt x="42" y="30"/>
                    <a:pt x="42" y="30"/>
                    <a:pt x="42" y="30"/>
                  </a:cubicBezTo>
                  <a:cubicBezTo>
                    <a:pt x="24" y="30"/>
                    <a:pt x="24" y="30"/>
                    <a:pt x="24" y="30"/>
                  </a:cubicBezTo>
                  <a:cubicBezTo>
                    <a:pt x="24" y="68"/>
                    <a:pt x="24" y="68"/>
                    <a:pt x="24" y="68"/>
                  </a:cubicBezTo>
                  <a:cubicBezTo>
                    <a:pt x="24" y="77"/>
                    <a:pt x="26" y="82"/>
                    <a:pt x="33" y="82"/>
                  </a:cubicBezTo>
                  <a:cubicBezTo>
                    <a:pt x="37" y="82"/>
                    <a:pt x="39" y="82"/>
                    <a:pt x="41" y="81"/>
                  </a:cubicBezTo>
                  <a:cubicBezTo>
                    <a:pt x="41" y="91"/>
                    <a:pt x="41" y="91"/>
                    <a:pt x="41" y="91"/>
                  </a:cubicBezTo>
                  <a:cubicBezTo>
                    <a:pt x="39" y="92"/>
                    <a:pt x="35" y="93"/>
                    <a:pt x="30" y="93"/>
                  </a:cubicBezTo>
                  <a:cubicBezTo>
                    <a:pt x="24" y="93"/>
                    <a:pt x="19" y="91"/>
                    <a:pt x="16" y="87"/>
                  </a:cubicBezTo>
                  <a:cubicBezTo>
                    <a:pt x="12" y="83"/>
                    <a:pt x="11" y="77"/>
                    <a:pt x="11" y="69"/>
                  </a:cubicBezTo>
                  <a:cubicBezTo>
                    <a:pt x="11" y="30"/>
                    <a:pt x="11" y="30"/>
                    <a:pt x="11" y="30"/>
                  </a:cubicBezTo>
                  <a:cubicBezTo>
                    <a:pt x="0" y="30"/>
                    <a:pt x="0" y="30"/>
                    <a:pt x="0" y="30"/>
                  </a:cubicBezTo>
                  <a:cubicBezTo>
                    <a:pt x="0" y="20"/>
                    <a:pt x="0" y="20"/>
                    <a:pt x="0" y="20"/>
                  </a:cubicBezTo>
                  <a:cubicBezTo>
                    <a:pt x="11" y="20"/>
                    <a:pt x="11" y="20"/>
                    <a:pt x="11" y="20"/>
                  </a:cubicBezTo>
                  <a:cubicBezTo>
                    <a:pt x="11" y="3"/>
                    <a:pt x="11" y="3"/>
                    <a:pt x="11" y="3"/>
                  </a:cubicBezTo>
                  <a:lnTo>
                    <a:pt x="24"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6" name="Google Shape;2346;p50"/>
            <p:cNvSpPr/>
            <p:nvPr/>
          </p:nvSpPr>
          <p:spPr>
            <a:xfrm>
              <a:off x="6010275" y="4013200"/>
              <a:ext cx="6350" cy="7937"/>
            </a:xfrm>
            <a:custGeom>
              <a:rect b="b" l="l" r="r" t="t"/>
              <a:pathLst>
                <a:path extrusionOk="0" h="74" w="57">
                  <a:moveTo>
                    <a:pt x="45" y="72"/>
                  </a:moveTo>
                  <a:cubicBezTo>
                    <a:pt x="44" y="63"/>
                    <a:pt x="44" y="63"/>
                    <a:pt x="44" y="63"/>
                  </a:cubicBezTo>
                  <a:cubicBezTo>
                    <a:pt x="43" y="63"/>
                    <a:pt x="43" y="63"/>
                    <a:pt x="43" y="63"/>
                  </a:cubicBezTo>
                  <a:cubicBezTo>
                    <a:pt x="40" y="69"/>
                    <a:pt x="32" y="74"/>
                    <a:pt x="22" y="74"/>
                  </a:cubicBezTo>
                  <a:cubicBezTo>
                    <a:pt x="7" y="74"/>
                    <a:pt x="0" y="64"/>
                    <a:pt x="0" y="53"/>
                  </a:cubicBezTo>
                  <a:cubicBezTo>
                    <a:pt x="0" y="36"/>
                    <a:pt x="15" y="27"/>
                    <a:pt x="43" y="27"/>
                  </a:cubicBezTo>
                  <a:cubicBezTo>
                    <a:pt x="43" y="26"/>
                    <a:pt x="43" y="26"/>
                    <a:pt x="43" y="26"/>
                  </a:cubicBezTo>
                  <a:cubicBezTo>
                    <a:pt x="43" y="20"/>
                    <a:pt x="41" y="9"/>
                    <a:pt x="27" y="9"/>
                  </a:cubicBezTo>
                  <a:cubicBezTo>
                    <a:pt x="20" y="9"/>
                    <a:pt x="13" y="11"/>
                    <a:pt x="8" y="14"/>
                  </a:cubicBezTo>
                  <a:cubicBezTo>
                    <a:pt x="5" y="6"/>
                    <a:pt x="5" y="6"/>
                    <a:pt x="5" y="6"/>
                  </a:cubicBezTo>
                  <a:cubicBezTo>
                    <a:pt x="11" y="2"/>
                    <a:pt x="20" y="0"/>
                    <a:pt x="29" y="0"/>
                  </a:cubicBezTo>
                  <a:cubicBezTo>
                    <a:pt x="50" y="0"/>
                    <a:pt x="55" y="14"/>
                    <a:pt x="55" y="29"/>
                  </a:cubicBezTo>
                  <a:cubicBezTo>
                    <a:pt x="55" y="55"/>
                    <a:pt x="55" y="55"/>
                    <a:pt x="55" y="55"/>
                  </a:cubicBezTo>
                  <a:cubicBezTo>
                    <a:pt x="55" y="61"/>
                    <a:pt x="56" y="67"/>
                    <a:pt x="57" y="72"/>
                  </a:cubicBezTo>
                  <a:lnTo>
                    <a:pt x="45" y="72"/>
                  </a:lnTo>
                  <a:close/>
                  <a:moveTo>
                    <a:pt x="43" y="36"/>
                  </a:moveTo>
                  <a:cubicBezTo>
                    <a:pt x="29" y="36"/>
                    <a:pt x="13" y="38"/>
                    <a:pt x="13" y="52"/>
                  </a:cubicBezTo>
                  <a:cubicBezTo>
                    <a:pt x="13" y="60"/>
                    <a:pt x="19" y="64"/>
                    <a:pt x="25" y="64"/>
                  </a:cubicBezTo>
                  <a:cubicBezTo>
                    <a:pt x="34" y="64"/>
                    <a:pt x="40" y="58"/>
                    <a:pt x="42" y="52"/>
                  </a:cubicBezTo>
                  <a:cubicBezTo>
                    <a:pt x="43" y="51"/>
                    <a:pt x="43" y="50"/>
                    <a:pt x="43" y="48"/>
                  </a:cubicBezTo>
                  <a:lnTo>
                    <a:pt x="43" y="3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7" name="Google Shape;2347;p50"/>
            <p:cNvSpPr/>
            <p:nvPr/>
          </p:nvSpPr>
          <p:spPr>
            <a:xfrm>
              <a:off x="6018213" y="4013200"/>
              <a:ext cx="12700" cy="7937"/>
            </a:xfrm>
            <a:custGeom>
              <a:rect b="b" l="l" r="r" t="t"/>
              <a:pathLst>
                <a:path extrusionOk="0" h="72" w="102">
                  <a:moveTo>
                    <a:pt x="0" y="20"/>
                  </a:moveTo>
                  <a:cubicBezTo>
                    <a:pt x="0" y="13"/>
                    <a:pt x="0" y="7"/>
                    <a:pt x="0" y="1"/>
                  </a:cubicBezTo>
                  <a:cubicBezTo>
                    <a:pt x="11" y="1"/>
                    <a:pt x="11" y="1"/>
                    <a:pt x="11" y="1"/>
                  </a:cubicBezTo>
                  <a:cubicBezTo>
                    <a:pt x="12" y="13"/>
                    <a:pt x="12" y="13"/>
                    <a:pt x="12" y="13"/>
                  </a:cubicBezTo>
                  <a:cubicBezTo>
                    <a:pt x="12" y="13"/>
                    <a:pt x="12" y="13"/>
                    <a:pt x="12" y="13"/>
                  </a:cubicBezTo>
                  <a:cubicBezTo>
                    <a:pt x="16" y="6"/>
                    <a:pt x="23" y="0"/>
                    <a:pt x="34" y="0"/>
                  </a:cubicBezTo>
                  <a:cubicBezTo>
                    <a:pt x="44" y="0"/>
                    <a:pt x="51" y="6"/>
                    <a:pt x="54" y="14"/>
                  </a:cubicBezTo>
                  <a:cubicBezTo>
                    <a:pt x="55" y="14"/>
                    <a:pt x="55" y="14"/>
                    <a:pt x="55" y="14"/>
                  </a:cubicBezTo>
                  <a:cubicBezTo>
                    <a:pt x="57" y="10"/>
                    <a:pt x="60" y="7"/>
                    <a:pt x="63" y="5"/>
                  </a:cubicBezTo>
                  <a:cubicBezTo>
                    <a:pt x="67" y="1"/>
                    <a:pt x="72" y="0"/>
                    <a:pt x="78" y="0"/>
                  </a:cubicBezTo>
                  <a:cubicBezTo>
                    <a:pt x="88" y="0"/>
                    <a:pt x="102" y="6"/>
                    <a:pt x="102" y="30"/>
                  </a:cubicBezTo>
                  <a:cubicBezTo>
                    <a:pt x="102" y="72"/>
                    <a:pt x="102" y="72"/>
                    <a:pt x="102" y="72"/>
                  </a:cubicBezTo>
                  <a:cubicBezTo>
                    <a:pt x="89" y="72"/>
                    <a:pt x="89" y="72"/>
                    <a:pt x="89" y="72"/>
                  </a:cubicBezTo>
                  <a:cubicBezTo>
                    <a:pt x="89" y="32"/>
                    <a:pt x="89" y="32"/>
                    <a:pt x="89" y="32"/>
                  </a:cubicBezTo>
                  <a:cubicBezTo>
                    <a:pt x="89" y="18"/>
                    <a:pt x="84" y="10"/>
                    <a:pt x="74" y="10"/>
                  </a:cubicBezTo>
                  <a:cubicBezTo>
                    <a:pt x="66" y="10"/>
                    <a:pt x="61" y="16"/>
                    <a:pt x="58" y="22"/>
                  </a:cubicBezTo>
                  <a:cubicBezTo>
                    <a:pt x="58" y="24"/>
                    <a:pt x="57" y="26"/>
                    <a:pt x="57" y="28"/>
                  </a:cubicBezTo>
                  <a:cubicBezTo>
                    <a:pt x="57" y="72"/>
                    <a:pt x="57" y="72"/>
                    <a:pt x="57" y="72"/>
                  </a:cubicBezTo>
                  <a:cubicBezTo>
                    <a:pt x="45" y="72"/>
                    <a:pt x="45" y="72"/>
                    <a:pt x="45" y="72"/>
                  </a:cubicBezTo>
                  <a:cubicBezTo>
                    <a:pt x="45" y="30"/>
                    <a:pt x="45" y="30"/>
                    <a:pt x="45" y="30"/>
                  </a:cubicBezTo>
                  <a:cubicBezTo>
                    <a:pt x="45" y="18"/>
                    <a:pt x="40" y="10"/>
                    <a:pt x="30" y="10"/>
                  </a:cubicBezTo>
                  <a:cubicBezTo>
                    <a:pt x="22" y="10"/>
                    <a:pt x="16" y="17"/>
                    <a:pt x="14" y="23"/>
                  </a:cubicBezTo>
                  <a:cubicBezTo>
                    <a:pt x="13" y="25"/>
                    <a:pt x="13" y="27"/>
                    <a:pt x="13" y="29"/>
                  </a:cubicBezTo>
                  <a:cubicBezTo>
                    <a:pt x="13" y="72"/>
                    <a:pt x="13" y="72"/>
                    <a:pt x="13" y="72"/>
                  </a:cubicBezTo>
                  <a:cubicBezTo>
                    <a:pt x="0" y="72"/>
                    <a:pt x="0" y="72"/>
                    <a:pt x="0" y="72"/>
                  </a:cubicBezTo>
                  <a:lnTo>
                    <a:pt x="0" y="2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8" name="Google Shape;2348;p50"/>
            <p:cNvSpPr/>
            <p:nvPr/>
          </p:nvSpPr>
          <p:spPr>
            <a:xfrm>
              <a:off x="6032500" y="4013200"/>
              <a:ext cx="7938" cy="7937"/>
            </a:xfrm>
            <a:custGeom>
              <a:rect b="b" l="l" r="r" t="t"/>
              <a:pathLst>
                <a:path extrusionOk="0" h="74" w="63">
                  <a:moveTo>
                    <a:pt x="13" y="39"/>
                  </a:moveTo>
                  <a:cubicBezTo>
                    <a:pt x="13" y="57"/>
                    <a:pt x="24" y="64"/>
                    <a:pt x="37" y="64"/>
                  </a:cubicBezTo>
                  <a:cubicBezTo>
                    <a:pt x="46" y="64"/>
                    <a:pt x="52" y="62"/>
                    <a:pt x="57" y="60"/>
                  </a:cubicBezTo>
                  <a:cubicBezTo>
                    <a:pt x="59" y="69"/>
                    <a:pt x="59" y="69"/>
                    <a:pt x="59" y="69"/>
                  </a:cubicBezTo>
                  <a:cubicBezTo>
                    <a:pt x="54" y="71"/>
                    <a:pt x="47" y="74"/>
                    <a:pt x="35" y="74"/>
                  </a:cubicBezTo>
                  <a:cubicBezTo>
                    <a:pt x="13" y="74"/>
                    <a:pt x="0" y="59"/>
                    <a:pt x="0" y="38"/>
                  </a:cubicBezTo>
                  <a:cubicBezTo>
                    <a:pt x="0" y="17"/>
                    <a:pt x="13" y="0"/>
                    <a:pt x="34" y="0"/>
                  </a:cubicBezTo>
                  <a:cubicBezTo>
                    <a:pt x="57" y="0"/>
                    <a:pt x="63" y="20"/>
                    <a:pt x="63" y="33"/>
                  </a:cubicBezTo>
                  <a:cubicBezTo>
                    <a:pt x="63" y="36"/>
                    <a:pt x="63" y="38"/>
                    <a:pt x="63" y="39"/>
                  </a:cubicBezTo>
                  <a:lnTo>
                    <a:pt x="13" y="39"/>
                  </a:lnTo>
                  <a:close/>
                  <a:moveTo>
                    <a:pt x="51" y="30"/>
                  </a:moveTo>
                  <a:cubicBezTo>
                    <a:pt x="51" y="22"/>
                    <a:pt x="47" y="9"/>
                    <a:pt x="33" y="9"/>
                  </a:cubicBezTo>
                  <a:cubicBezTo>
                    <a:pt x="20" y="9"/>
                    <a:pt x="14" y="21"/>
                    <a:pt x="13" y="30"/>
                  </a:cubicBezTo>
                  <a:lnTo>
                    <a:pt x="51" y="3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9" name="Google Shape;2349;p50"/>
            <p:cNvSpPr/>
            <p:nvPr/>
          </p:nvSpPr>
          <p:spPr>
            <a:xfrm>
              <a:off x="6040438" y="4010025"/>
              <a:ext cx="4762" cy="11113"/>
            </a:xfrm>
            <a:custGeom>
              <a:rect b="b" l="l" r="r" t="t"/>
              <a:pathLst>
                <a:path extrusionOk="0" h="93" w="42">
                  <a:moveTo>
                    <a:pt x="24" y="0"/>
                  </a:moveTo>
                  <a:cubicBezTo>
                    <a:pt x="24" y="20"/>
                    <a:pt x="24" y="20"/>
                    <a:pt x="24" y="20"/>
                  </a:cubicBezTo>
                  <a:cubicBezTo>
                    <a:pt x="42" y="20"/>
                    <a:pt x="42" y="20"/>
                    <a:pt x="42" y="20"/>
                  </a:cubicBezTo>
                  <a:cubicBezTo>
                    <a:pt x="42" y="30"/>
                    <a:pt x="42" y="30"/>
                    <a:pt x="42" y="30"/>
                  </a:cubicBezTo>
                  <a:cubicBezTo>
                    <a:pt x="24" y="30"/>
                    <a:pt x="24" y="30"/>
                    <a:pt x="24" y="30"/>
                  </a:cubicBezTo>
                  <a:cubicBezTo>
                    <a:pt x="24" y="68"/>
                    <a:pt x="24" y="68"/>
                    <a:pt x="24" y="68"/>
                  </a:cubicBezTo>
                  <a:cubicBezTo>
                    <a:pt x="24" y="77"/>
                    <a:pt x="26" y="82"/>
                    <a:pt x="33" y="82"/>
                  </a:cubicBezTo>
                  <a:cubicBezTo>
                    <a:pt x="37" y="82"/>
                    <a:pt x="39" y="82"/>
                    <a:pt x="41" y="81"/>
                  </a:cubicBezTo>
                  <a:cubicBezTo>
                    <a:pt x="41" y="91"/>
                    <a:pt x="41" y="91"/>
                    <a:pt x="41" y="91"/>
                  </a:cubicBezTo>
                  <a:cubicBezTo>
                    <a:pt x="39" y="92"/>
                    <a:pt x="35" y="93"/>
                    <a:pt x="30" y="93"/>
                  </a:cubicBezTo>
                  <a:cubicBezTo>
                    <a:pt x="24" y="93"/>
                    <a:pt x="19" y="91"/>
                    <a:pt x="16" y="87"/>
                  </a:cubicBezTo>
                  <a:cubicBezTo>
                    <a:pt x="12" y="83"/>
                    <a:pt x="11" y="77"/>
                    <a:pt x="11" y="69"/>
                  </a:cubicBezTo>
                  <a:cubicBezTo>
                    <a:pt x="11" y="30"/>
                    <a:pt x="11" y="30"/>
                    <a:pt x="11" y="30"/>
                  </a:cubicBezTo>
                  <a:cubicBezTo>
                    <a:pt x="0" y="30"/>
                    <a:pt x="0" y="30"/>
                    <a:pt x="0" y="30"/>
                  </a:cubicBezTo>
                  <a:cubicBezTo>
                    <a:pt x="0" y="20"/>
                    <a:pt x="0" y="20"/>
                    <a:pt x="0" y="20"/>
                  </a:cubicBezTo>
                  <a:cubicBezTo>
                    <a:pt x="11" y="20"/>
                    <a:pt x="11" y="20"/>
                    <a:pt x="11" y="20"/>
                  </a:cubicBezTo>
                  <a:cubicBezTo>
                    <a:pt x="11" y="3"/>
                    <a:pt x="11" y="3"/>
                    <a:pt x="11" y="3"/>
                  </a:cubicBezTo>
                  <a:lnTo>
                    <a:pt x="24"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0" name="Google Shape;2350;p50"/>
            <p:cNvSpPr/>
            <p:nvPr/>
          </p:nvSpPr>
          <p:spPr>
            <a:xfrm>
              <a:off x="5753100" y="3989388"/>
              <a:ext cx="20638" cy="30163"/>
            </a:xfrm>
            <a:custGeom>
              <a:rect b="b" l="l" r="r" t="t"/>
              <a:pathLst>
                <a:path extrusionOk="0" h="264" w="173">
                  <a:moveTo>
                    <a:pt x="173" y="129"/>
                  </a:moveTo>
                  <a:cubicBezTo>
                    <a:pt x="173" y="216"/>
                    <a:pt x="141" y="264"/>
                    <a:pt x="84" y="264"/>
                  </a:cubicBezTo>
                  <a:cubicBezTo>
                    <a:pt x="34" y="264"/>
                    <a:pt x="0" y="217"/>
                    <a:pt x="0" y="133"/>
                  </a:cubicBezTo>
                  <a:cubicBezTo>
                    <a:pt x="0" y="47"/>
                    <a:pt x="37" y="0"/>
                    <a:pt x="88" y="0"/>
                  </a:cubicBezTo>
                  <a:cubicBezTo>
                    <a:pt x="142" y="0"/>
                    <a:pt x="173" y="48"/>
                    <a:pt x="173" y="129"/>
                  </a:cubicBezTo>
                  <a:close/>
                  <a:moveTo>
                    <a:pt x="34" y="133"/>
                  </a:moveTo>
                  <a:cubicBezTo>
                    <a:pt x="34" y="199"/>
                    <a:pt x="55" y="237"/>
                    <a:pt x="86" y="237"/>
                  </a:cubicBezTo>
                  <a:cubicBezTo>
                    <a:pt x="121" y="237"/>
                    <a:pt x="138" y="196"/>
                    <a:pt x="138" y="131"/>
                  </a:cubicBezTo>
                  <a:cubicBezTo>
                    <a:pt x="138" y="68"/>
                    <a:pt x="122" y="27"/>
                    <a:pt x="86" y="27"/>
                  </a:cubicBezTo>
                  <a:cubicBezTo>
                    <a:pt x="56" y="27"/>
                    <a:pt x="34" y="64"/>
                    <a:pt x="34" y="133"/>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1" name="Google Shape;2351;p50"/>
            <p:cNvSpPr/>
            <p:nvPr/>
          </p:nvSpPr>
          <p:spPr>
            <a:xfrm>
              <a:off x="5776913" y="3989388"/>
              <a:ext cx="19050" cy="30163"/>
            </a:xfrm>
            <a:custGeom>
              <a:rect b="b" l="l" r="r" t="t"/>
              <a:pathLst>
                <a:path extrusionOk="0" h="264" w="160">
                  <a:moveTo>
                    <a:pt x="10" y="220"/>
                  </a:moveTo>
                  <a:cubicBezTo>
                    <a:pt x="20" y="226"/>
                    <a:pt x="42" y="236"/>
                    <a:pt x="66" y="236"/>
                  </a:cubicBezTo>
                  <a:cubicBezTo>
                    <a:pt x="111" y="236"/>
                    <a:pt x="125" y="208"/>
                    <a:pt x="124" y="187"/>
                  </a:cubicBezTo>
                  <a:cubicBezTo>
                    <a:pt x="124" y="151"/>
                    <a:pt x="92" y="135"/>
                    <a:pt x="58" y="135"/>
                  </a:cubicBezTo>
                  <a:cubicBezTo>
                    <a:pt x="39" y="135"/>
                    <a:pt x="39" y="135"/>
                    <a:pt x="39" y="135"/>
                  </a:cubicBezTo>
                  <a:cubicBezTo>
                    <a:pt x="39" y="110"/>
                    <a:pt x="39" y="110"/>
                    <a:pt x="39" y="110"/>
                  </a:cubicBezTo>
                  <a:cubicBezTo>
                    <a:pt x="58" y="110"/>
                    <a:pt x="58" y="110"/>
                    <a:pt x="58" y="110"/>
                  </a:cubicBezTo>
                  <a:cubicBezTo>
                    <a:pt x="83" y="110"/>
                    <a:pt x="115" y="97"/>
                    <a:pt x="115" y="66"/>
                  </a:cubicBezTo>
                  <a:cubicBezTo>
                    <a:pt x="115" y="46"/>
                    <a:pt x="102" y="28"/>
                    <a:pt x="70" y="28"/>
                  </a:cubicBezTo>
                  <a:cubicBezTo>
                    <a:pt x="50" y="28"/>
                    <a:pt x="30" y="37"/>
                    <a:pt x="19" y="45"/>
                  </a:cubicBezTo>
                  <a:cubicBezTo>
                    <a:pt x="10" y="20"/>
                    <a:pt x="10" y="20"/>
                    <a:pt x="10" y="20"/>
                  </a:cubicBezTo>
                  <a:cubicBezTo>
                    <a:pt x="24" y="10"/>
                    <a:pt x="50" y="0"/>
                    <a:pt x="77" y="0"/>
                  </a:cubicBezTo>
                  <a:cubicBezTo>
                    <a:pt x="127" y="0"/>
                    <a:pt x="150" y="30"/>
                    <a:pt x="150" y="61"/>
                  </a:cubicBezTo>
                  <a:cubicBezTo>
                    <a:pt x="150" y="87"/>
                    <a:pt x="134" y="110"/>
                    <a:pt x="103" y="121"/>
                  </a:cubicBezTo>
                  <a:cubicBezTo>
                    <a:pt x="103" y="122"/>
                    <a:pt x="103" y="122"/>
                    <a:pt x="103" y="122"/>
                  </a:cubicBezTo>
                  <a:cubicBezTo>
                    <a:pt x="134" y="128"/>
                    <a:pt x="160" y="152"/>
                    <a:pt x="160" y="187"/>
                  </a:cubicBezTo>
                  <a:cubicBezTo>
                    <a:pt x="160" y="228"/>
                    <a:pt x="128" y="264"/>
                    <a:pt x="67" y="264"/>
                  </a:cubicBezTo>
                  <a:cubicBezTo>
                    <a:pt x="38" y="264"/>
                    <a:pt x="13" y="255"/>
                    <a:pt x="0" y="247"/>
                  </a:cubicBezTo>
                  <a:lnTo>
                    <a:pt x="10" y="22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2" name="Google Shape;2352;p50"/>
            <p:cNvSpPr/>
            <p:nvPr/>
          </p:nvSpPr>
          <p:spPr>
            <a:xfrm>
              <a:off x="6210300" y="3990975"/>
              <a:ext cx="26988" cy="3175"/>
            </a:xfrm>
            <a:custGeom>
              <a:rect b="b" l="l" r="r" t="t"/>
              <a:pathLst>
                <a:path extrusionOk="0" h="33" w="236">
                  <a:moveTo>
                    <a:pt x="220" y="33"/>
                  </a:moveTo>
                  <a:cubicBezTo>
                    <a:pt x="16" y="33"/>
                    <a:pt x="16" y="33"/>
                    <a:pt x="16" y="33"/>
                  </a:cubicBezTo>
                  <a:cubicBezTo>
                    <a:pt x="7" y="33"/>
                    <a:pt x="0" y="26"/>
                    <a:pt x="0" y="17"/>
                  </a:cubicBezTo>
                  <a:cubicBezTo>
                    <a:pt x="0" y="8"/>
                    <a:pt x="7" y="0"/>
                    <a:pt x="16" y="0"/>
                  </a:cubicBezTo>
                  <a:cubicBezTo>
                    <a:pt x="220" y="0"/>
                    <a:pt x="220" y="0"/>
                    <a:pt x="220" y="0"/>
                  </a:cubicBezTo>
                  <a:cubicBezTo>
                    <a:pt x="229" y="0"/>
                    <a:pt x="236" y="8"/>
                    <a:pt x="236" y="17"/>
                  </a:cubicBezTo>
                  <a:cubicBezTo>
                    <a:pt x="236" y="26"/>
                    <a:pt x="229" y="33"/>
                    <a:pt x="220" y="33"/>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3" name="Google Shape;2353;p50"/>
            <p:cNvSpPr/>
            <p:nvPr/>
          </p:nvSpPr>
          <p:spPr>
            <a:xfrm>
              <a:off x="6210300" y="4002088"/>
              <a:ext cx="26988" cy="4762"/>
            </a:xfrm>
            <a:custGeom>
              <a:rect b="b" l="l" r="r" t="t"/>
              <a:pathLst>
                <a:path extrusionOk="0" h="33" w="236">
                  <a:moveTo>
                    <a:pt x="220" y="33"/>
                  </a:moveTo>
                  <a:cubicBezTo>
                    <a:pt x="16" y="33"/>
                    <a:pt x="16" y="33"/>
                    <a:pt x="16" y="33"/>
                  </a:cubicBezTo>
                  <a:cubicBezTo>
                    <a:pt x="7" y="33"/>
                    <a:pt x="0" y="25"/>
                    <a:pt x="0" y="16"/>
                  </a:cubicBezTo>
                  <a:cubicBezTo>
                    <a:pt x="0" y="7"/>
                    <a:pt x="7" y="0"/>
                    <a:pt x="16" y="0"/>
                  </a:cubicBezTo>
                  <a:cubicBezTo>
                    <a:pt x="220" y="0"/>
                    <a:pt x="220" y="0"/>
                    <a:pt x="220" y="0"/>
                  </a:cubicBezTo>
                  <a:cubicBezTo>
                    <a:pt x="229" y="0"/>
                    <a:pt x="236" y="7"/>
                    <a:pt x="236" y="16"/>
                  </a:cubicBezTo>
                  <a:cubicBezTo>
                    <a:pt x="236" y="25"/>
                    <a:pt x="229" y="33"/>
                    <a:pt x="220" y="33"/>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4" name="Google Shape;2354;p50"/>
            <p:cNvSpPr/>
            <p:nvPr/>
          </p:nvSpPr>
          <p:spPr>
            <a:xfrm>
              <a:off x="6210300" y="4014788"/>
              <a:ext cx="26988" cy="3175"/>
            </a:xfrm>
            <a:custGeom>
              <a:rect b="b" l="l" r="r" t="t"/>
              <a:pathLst>
                <a:path extrusionOk="0" h="32" w="236">
                  <a:moveTo>
                    <a:pt x="220" y="32"/>
                  </a:moveTo>
                  <a:cubicBezTo>
                    <a:pt x="16" y="32"/>
                    <a:pt x="16" y="32"/>
                    <a:pt x="16" y="32"/>
                  </a:cubicBezTo>
                  <a:cubicBezTo>
                    <a:pt x="7" y="32"/>
                    <a:pt x="0" y="25"/>
                    <a:pt x="0" y="16"/>
                  </a:cubicBezTo>
                  <a:cubicBezTo>
                    <a:pt x="0" y="7"/>
                    <a:pt x="7" y="0"/>
                    <a:pt x="16" y="0"/>
                  </a:cubicBezTo>
                  <a:cubicBezTo>
                    <a:pt x="220" y="0"/>
                    <a:pt x="220" y="0"/>
                    <a:pt x="220" y="0"/>
                  </a:cubicBezTo>
                  <a:cubicBezTo>
                    <a:pt x="229" y="0"/>
                    <a:pt x="236" y="7"/>
                    <a:pt x="236" y="16"/>
                  </a:cubicBezTo>
                  <a:cubicBezTo>
                    <a:pt x="236" y="25"/>
                    <a:pt x="229" y="32"/>
                    <a:pt x="220" y="32"/>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5" name="Google Shape;2355;p50"/>
            <p:cNvSpPr/>
            <p:nvPr/>
          </p:nvSpPr>
          <p:spPr>
            <a:xfrm>
              <a:off x="5735638" y="3806825"/>
              <a:ext cx="6300" cy="15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6" name="Google Shape;2356;p50"/>
            <p:cNvSpPr/>
            <p:nvPr/>
          </p:nvSpPr>
          <p:spPr>
            <a:xfrm>
              <a:off x="5753100" y="3806825"/>
              <a:ext cx="468313" cy="1588"/>
            </a:xfrm>
            <a:custGeom>
              <a:rect b="b" l="l" r="r" t="t"/>
              <a:pathLst>
                <a:path extrusionOk="0" h="1" w="295">
                  <a:moveTo>
                    <a:pt x="295" y="1"/>
                  </a:moveTo>
                  <a:lnTo>
                    <a:pt x="287" y="1"/>
                  </a:lnTo>
                  <a:lnTo>
                    <a:pt x="287" y="0"/>
                  </a:lnTo>
                  <a:lnTo>
                    <a:pt x="295" y="0"/>
                  </a:lnTo>
                  <a:lnTo>
                    <a:pt x="295" y="1"/>
                  </a:lnTo>
                  <a:close/>
                  <a:moveTo>
                    <a:pt x="280" y="1"/>
                  </a:moveTo>
                  <a:lnTo>
                    <a:pt x="273" y="1"/>
                  </a:lnTo>
                  <a:lnTo>
                    <a:pt x="273" y="0"/>
                  </a:lnTo>
                  <a:lnTo>
                    <a:pt x="280" y="0"/>
                  </a:lnTo>
                  <a:lnTo>
                    <a:pt x="280" y="1"/>
                  </a:lnTo>
                  <a:close/>
                  <a:moveTo>
                    <a:pt x="266" y="1"/>
                  </a:moveTo>
                  <a:lnTo>
                    <a:pt x="259" y="1"/>
                  </a:lnTo>
                  <a:lnTo>
                    <a:pt x="259" y="0"/>
                  </a:lnTo>
                  <a:lnTo>
                    <a:pt x="266" y="0"/>
                  </a:lnTo>
                  <a:lnTo>
                    <a:pt x="266" y="1"/>
                  </a:lnTo>
                  <a:close/>
                  <a:moveTo>
                    <a:pt x="251" y="1"/>
                  </a:moveTo>
                  <a:lnTo>
                    <a:pt x="244" y="1"/>
                  </a:lnTo>
                  <a:lnTo>
                    <a:pt x="244" y="0"/>
                  </a:lnTo>
                  <a:lnTo>
                    <a:pt x="251" y="0"/>
                  </a:lnTo>
                  <a:lnTo>
                    <a:pt x="251" y="1"/>
                  </a:lnTo>
                  <a:close/>
                  <a:moveTo>
                    <a:pt x="237" y="1"/>
                  </a:moveTo>
                  <a:lnTo>
                    <a:pt x="230" y="1"/>
                  </a:lnTo>
                  <a:lnTo>
                    <a:pt x="230" y="0"/>
                  </a:lnTo>
                  <a:lnTo>
                    <a:pt x="237" y="0"/>
                  </a:lnTo>
                  <a:lnTo>
                    <a:pt x="237" y="1"/>
                  </a:lnTo>
                  <a:close/>
                  <a:moveTo>
                    <a:pt x="223" y="1"/>
                  </a:moveTo>
                  <a:lnTo>
                    <a:pt x="215" y="1"/>
                  </a:lnTo>
                  <a:lnTo>
                    <a:pt x="215" y="0"/>
                  </a:lnTo>
                  <a:lnTo>
                    <a:pt x="223" y="0"/>
                  </a:lnTo>
                  <a:lnTo>
                    <a:pt x="223" y="1"/>
                  </a:lnTo>
                  <a:close/>
                  <a:moveTo>
                    <a:pt x="208" y="1"/>
                  </a:moveTo>
                  <a:lnTo>
                    <a:pt x="201" y="1"/>
                  </a:lnTo>
                  <a:lnTo>
                    <a:pt x="201" y="0"/>
                  </a:lnTo>
                  <a:lnTo>
                    <a:pt x="208" y="0"/>
                  </a:lnTo>
                  <a:lnTo>
                    <a:pt x="208" y="1"/>
                  </a:lnTo>
                  <a:close/>
                  <a:moveTo>
                    <a:pt x="194" y="1"/>
                  </a:moveTo>
                  <a:lnTo>
                    <a:pt x="187" y="1"/>
                  </a:lnTo>
                  <a:lnTo>
                    <a:pt x="187" y="0"/>
                  </a:lnTo>
                  <a:lnTo>
                    <a:pt x="194" y="0"/>
                  </a:lnTo>
                  <a:lnTo>
                    <a:pt x="194" y="1"/>
                  </a:lnTo>
                  <a:close/>
                  <a:moveTo>
                    <a:pt x="180" y="1"/>
                  </a:moveTo>
                  <a:lnTo>
                    <a:pt x="172" y="1"/>
                  </a:lnTo>
                  <a:lnTo>
                    <a:pt x="172" y="0"/>
                  </a:lnTo>
                  <a:lnTo>
                    <a:pt x="180" y="0"/>
                  </a:lnTo>
                  <a:lnTo>
                    <a:pt x="180" y="1"/>
                  </a:lnTo>
                  <a:close/>
                  <a:moveTo>
                    <a:pt x="165" y="1"/>
                  </a:moveTo>
                  <a:lnTo>
                    <a:pt x="158" y="1"/>
                  </a:lnTo>
                  <a:lnTo>
                    <a:pt x="158" y="0"/>
                  </a:lnTo>
                  <a:lnTo>
                    <a:pt x="165" y="0"/>
                  </a:lnTo>
                  <a:lnTo>
                    <a:pt x="165" y="1"/>
                  </a:lnTo>
                  <a:close/>
                  <a:moveTo>
                    <a:pt x="151" y="1"/>
                  </a:moveTo>
                  <a:lnTo>
                    <a:pt x="144" y="1"/>
                  </a:lnTo>
                  <a:lnTo>
                    <a:pt x="144" y="0"/>
                  </a:lnTo>
                  <a:lnTo>
                    <a:pt x="151" y="0"/>
                  </a:lnTo>
                  <a:lnTo>
                    <a:pt x="151" y="1"/>
                  </a:lnTo>
                  <a:close/>
                  <a:moveTo>
                    <a:pt x="136" y="1"/>
                  </a:moveTo>
                  <a:lnTo>
                    <a:pt x="129" y="1"/>
                  </a:lnTo>
                  <a:lnTo>
                    <a:pt x="129" y="0"/>
                  </a:lnTo>
                  <a:lnTo>
                    <a:pt x="136" y="0"/>
                  </a:lnTo>
                  <a:lnTo>
                    <a:pt x="136" y="1"/>
                  </a:lnTo>
                  <a:close/>
                  <a:moveTo>
                    <a:pt x="122" y="1"/>
                  </a:moveTo>
                  <a:lnTo>
                    <a:pt x="115" y="1"/>
                  </a:lnTo>
                  <a:lnTo>
                    <a:pt x="115" y="0"/>
                  </a:lnTo>
                  <a:lnTo>
                    <a:pt x="122" y="0"/>
                  </a:lnTo>
                  <a:lnTo>
                    <a:pt x="122" y="1"/>
                  </a:lnTo>
                  <a:close/>
                  <a:moveTo>
                    <a:pt x="108" y="1"/>
                  </a:moveTo>
                  <a:lnTo>
                    <a:pt x="100" y="1"/>
                  </a:lnTo>
                  <a:lnTo>
                    <a:pt x="100" y="0"/>
                  </a:lnTo>
                  <a:lnTo>
                    <a:pt x="108" y="0"/>
                  </a:lnTo>
                  <a:lnTo>
                    <a:pt x="108" y="1"/>
                  </a:lnTo>
                  <a:close/>
                  <a:moveTo>
                    <a:pt x="93" y="1"/>
                  </a:moveTo>
                  <a:lnTo>
                    <a:pt x="86" y="1"/>
                  </a:lnTo>
                  <a:lnTo>
                    <a:pt x="86" y="0"/>
                  </a:lnTo>
                  <a:lnTo>
                    <a:pt x="93" y="0"/>
                  </a:lnTo>
                  <a:lnTo>
                    <a:pt x="93" y="1"/>
                  </a:lnTo>
                  <a:close/>
                  <a:moveTo>
                    <a:pt x="79" y="1"/>
                  </a:moveTo>
                  <a:lnTo>
                    <a:pt x="72" y="1"/>
                  </a:lnTo>
                  <a:lnTo>
                    <a:pt x="72" y="0"/>
                  </a:lnTo>
                  <a:lnTo>
                    <a:pt x="79" y="0"/>
                  </a:lnTo>
                  <a:lnTo>
                    <a:pt x="79" y="1"/>
                  </a:lnTo>
                  <a:close/>
                  <a:moveTo>
                    <a:pt x="65" y="1"/>
                  </a:moveTo>
                  <a:lnTo>
                    <a:pt x="57" y="1"/>
                  </a:lnTo>
                  <a:lnTo>
                    <a:pt x="57" y="0"/>
                  </a:lnTo>
                  <a:lnTo>
                    <a:pt x="65" y="0"/>
                  </a:lnTo>
                  <a:lnTo>
                    <a:pt x="65" y="1"/>
                  </a:lnTo>
                  <a:close/>
                  <a:moveTo>
                    <a:pt x="50" y="1"/>
                  </a:moveTo>
                  <a:lnTo>
                    <a:pt x="43" y="1"/>
                  </a:lnTo>
                  <a:lnTo>
                    <a:pt x="43" y="0"/>
                  </a:lnTo>
                  <a:lnTo>
                    <a:pt x="50" y="0"/>
                  </a:lnTo>
                  <a:lnTo>
                    <a:pt x="50" y="1"/>
                  </a:lnTo>
                  <a:close/>
                  <a:moveTo>
                    <a:pt x="36" y="1"/>
                  </a:moveTo>
                  <a:lnTo>
                    <a:pt x="29" y="1"/>
                  </a:lnTo>
                  <a:lnTo>
                    <a:pt x="29" y="0"/>
                  </a:lnTo>
                  <a:lnTo>
                    <a:pt x="36" y="0"/>
                  </a:lnTo>
                  <a:lnTo>
                    <a:pt x="36" y="1"/>
                  </a:lnTo>
                  <a:close/>
                  <a:moveTo>
                    <a:pt x="21" y="1"/>
                  </a:moveTo>
                  <a:lnTo>
                    <a:pt x="14" y="1"/>
                  </a:lnTo>
                  <a:lnTo>
                    <a:pt x="14" y="0"/>
                  </a:lnTo>
                  <a:lnTo>
                    <a:pt x="21" y="0"/>
                  </a:lnTo>
                  <a:lnTo>
                    <a:pt x="21" y="1"/>
                  </a:lnTo>
                  <a:close/>
                  <a:moveTo>
                    <a:pt x="7" y="1"/>
                  </a:moveTo>
                  <a:lnTo>
                    <a:pt x="0" y="1"/>
                  </a:lnTo>
                  <a:lnTo>
                    <a:pt x="0" y="0"/>
                  </a:lnTo>
                  <a:lnTo>
                    <a:pt x="7" y="0"/>
                  </a:lnTo>
                  <a:lnTo>
                    <a:pt x="7" y="1"/>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7" name="Google Shape;2357;p50"/>
            <p:cNvSpPr/>
            <p:nvPr/>
          </p:nvSpPr>
          <p:spPr>
            <a:xfrm>
              <a:off x="6232525" y="3806825"/>
              <a:ext cx="4800" cy="15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8" name="Google Shape;2358;p50"/>
            <p:cNvSpPr/>
            <p:nvPr/>
          </p:nvSpPr>
          <p:spPr>
            <a:xfrm>
              <a:off x="5735638" y="3937000"/>
              <a:ext cx="6300" cy="15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9" name="Google Shape;2359;p50"/>
            <p:cNvSpPr/>
            <p:nvPr/>
          </p:nvSpPr>
          <p:spPr>
            <a:xfrm>
              <a:off x="5753100" y="3937000"/>
              <a:ext cx="468313" cy="1588"/>
            </a:xfrm>
            <a:custGeom>
              <a:rect b="b" l="l" r="r" t="t"/>
              <a:pathLst>
                <a:path extrusionOk="0" h="1" w="295">
                  <a:moveTo>
                    <a:pt x="295" y="1"/>
                  </a:moveTo>
                  <a:lnTo>
                    <a:pt x="287" y="1"/>
                  </a:lnTo>
                  <a:lnTo>
                    <a:pt x="287" y="0"/>
                  </a:lnTo>
                  <a:lnTo>
                    <a:pt x="295" y="0"/>
                  </a:lnTo>
                  <a:lnTo>
                    <a:pt x="295" y="1"/>
                  </a:lnTo>
                  <a:close/>
                  <a:moveTo>
                    <a:pt x="280" y="1"/>
                  </a:moveTo>
                  <a:lnTo>
                    <a:pt x="273" y="1"/>
                  </a:lnTo>
                  <a:lnTo>
                    <a:pt x="273" y="0"/>
                  </a:lnTo>
                  <a:lnTo>
                    <a:pt x="280" y="0"/>
                  </a:lnTo>
                  <a:lnTo>
                    <a:pt x="280" y="1"/>
                  </a:lnTo>
                  <a:close/>
                  <a:moveTo>
                    <a:pt x="266" y="1"/>
                  </a:moveTo>
                  <a:lnTo>
                    <a:pt x="259" y="1"/>
                  </a:lnTo>
                  <a:lnTo>
                    <a:pt x="259" y="0"/>
                  </a:lnTo>
                  <a:lnTo>
                    <a:pt x="266" y="0"/>
                  </a:lnTo>
                  <a:lnTo>
                    <a:pt x="266" y="1"/>
                  </a:lnTo>
                  <a:close/>
                  <a:moveTo>
                    <a:pt x="251" y="1"/>
                  </a:moveTo>
                  <a:lnTo>
                    <a:pt x="244" y="1"/>
                  </a:lnTo>
                  <a:lnTo>
                    <a:pt x="244" y="0"/>
                  </a:lnTo>
                  <a:lnTo>
                    <a:pt x="251" y="0"/>
                  </a:lnTo>
                  <a:lnTo>
                    <a:pt x="251" y="1"/>
                  </a:lnTo>
                  <a:close/>
                  <a:moveTo>
                    <a:pt x="237" y="1"/>
                  </a:moveTo>
                  <a:lnTo>
                    <a:pt x="230" y="1"/>
                  </a:lnTo>
                  <a:lnTo>
                    <a:pt x="230" y="0"/>
                  </a:lnTo>
                  <a:lnTo>
                    <a:pt x="237" y="0"/>
                  </a:lnTo>
                  <a:lnTo>
                    <a:pt x="237" y="1"/>
                  </a:lnTo>
                  <a:close/>
                  <a:moveTo>
                    <a:pt x="223" y="1"/>
                  </a:moveTo>
                  <a:lnTo>
                    <a:pt x="215" y="1"/>
                  </a:lnTo>
                  <a:lnTo>
                    <a:pt x="215" y="0"/>
                  </a:lnTo>
                  <a:lnTo>
                    <a:pt x="223" y="0"/>
                  </a:lnTo>
                  <a:lnTo>
                    <a:pt x="223" y="1"/>
                  </a:lnTo>
                  <a:close/>
                  <a:moveTo>
                    <a:pt x="208" y="1"/>
                  </a:moveTo>
                  <a:lnTo>
                    <a:pt x="201" y="1"/>
                  </a:lnTo>
                  <a:lnTo>
                    <a:pt x="201" y="0"/>
                  </a:lnTo>
                  <a:lnTo>
                    <a:pt x="208" y="0"/>
                  </a:lnTo>
                  <a:lnTo>
                    <a:pt x="208" y="1"/>
                  </a:lnTo>
                  <a:close/>
                  <a:moveTo>
                    <a:pt x="194" y="1"/>
                  </a:moveTo>
                  <a:lnTo>
                    <a:pt x="187" y="1"/>
                  </a:lnTo>
                  <a:lnTo>
                    <a:pt x="187" y="0"/>
                  </a:lnTo>
                  <a:lnTo>
                    <a:pt x="194" y="0"/>
                  </a:lnTo>
                  <a:lnTo>
                    <a:pt x="194" y="1"/>
                  </a:lnTo>
                  <a:close/>
                  <a:moveTo>
                    <a:pt x="180" y="1"/>
                  </a:moveTo>
                  <a:lnTo>
                    <a:pt x="172" y="1"/>
                  </a:lnTo>
                  <a:lnTo>
                    <a:pt x="172" y="0"/>
                  </a:lnTo>
                  <a:lnTo>
                    <a:pt x="180" y="0"/>
                  </a:lnTo>
                  <a:lnTo>
                    <a:pt x="180" y="1"/>
                  </a:lnTo>
                  <a:close/>
                  <a:moveTo>
                    <a:pt x="165" y="1"/>
                  </a:moveTo>
                  <a:lnTo>
                    <a:pt x="158" y="1"/>
                  </a:lnTo>
                  <a:lnTo>
                    <a:pt x="158" y="0"/>
                  </a:lnTo>
                  <a:lnTo>
                    <a:pt x="165" y="0"/>
                  </a:lnTo>
                  <a:lnTo>
                    <a:pt x="165" y="1"/>
                  </a:lnTo>
                  <a:close/>
                  <a:moveTo>
                    <a:pt x="151" y="1"/>
                  </a:moveTo>
                  <a:lnTo>
                    <a:pt x="144" y="1"/>
                  </a:lnTo>
                  <a:lnTo>
                    <a:pt x="144" y="0"/>
                  </a:lnTo>
                  <a:lnTo>
                    <a:pt x="151" y="0"/>
                  </a:lnTo>
                  <a:lnTo>
                    <a:pt x="151" y="1"/>
                  </a:lnTo>
                  <a:close/>
                  <a:moveTo>
                    <a:pt x="136" y="1"/>
                  </a:moveTo>
                  <a:lnTo>
                    <a:pt x="129" y="1"/>
                  </a:lnTo>
                  <a:lnTo>
                    <a:pt x="129" y="0"/>
                  </a:lnTo>
                  <a:lnTo>
                    <a:pt x="136" y="0"/>
                  </a:lnTo>
                  <a:lnTo>
                    <a:pt x="136" y="1"/>
                  </a:lnTo>
                  <a:close/>
                  <a:moveTo>
                    <a:pt x="122" y="1"/>
                  </a:moveTo>
                  <a:lnTo>
                    <a:pt x="115" y="1"/>
                  </a:lnTo>
                  <a:lnTo>
                    <a:pt x="115" y="0"/>
                  </a:lnTo>
                  <a:lnTo>
                    <a:pt x="122" y="0"/>
                  </a:lnTo>
                  <a:lnTo>
                    <a:pt x="122" y="1"/>
                  </a:lnTo>
                  <a:close/>
                  <a:moveTo>
                    <a:pt x="108" y="1"/>
                  </a:moveTo>
                  <a:lnTo>
                    <a:pt x="100" y="1"/>
                  </a:lnTo>
                  <a:lnTo>
                    <a:pt x="100" y="0"/>
                  </a:lnTo>
                  <a:lnTo>
                    <a:pt x="108" y="0"/>
                  </a:lnTo>
                  <a:lnTo>
                    <a:pt x="108" y="1"/>
                  </a:lnTo>
                  <a:close/>
                  <a:moveTo>
                    <a:pt x="93" y="1"/>
                  </a:moveTo>
                  <a:lnTo>
                    <a:pt x="86" y="1"/>
                  </a:lnTo>
                  <a:lnTo>
                    <a:pt x="86" y="0"/>
                  </a:lnTo>
                  <a:lnTo>
                    <a:pt x="93" y="0"/>
                  </a:lnTo>
                  <a:lnTo>
                    <a:pt x="93" y="1"/>
                  </a:lnTo>
                  <a:close/>
                  <a:moveTo>
                    <a:pt x="79" y="1"/>
                  </a:moveTo>
                  <a:lnTo>
                    <a:pt x="72" y="1"/>
                  </a:lnTo>
                  <a:lnTo>
                    <a:pt x="72" y="0"/>
                  </a:lnTo>
                  <a:lnTo>
                    <a:pt x="79" y="0"/>
                  </a:lnTo>
                  <a:lnTo>
                    <a:pt x="79" y="1"/>
                  </a:lnTo>
                  <a:close/>
                  <a:moveTo>
                    <a:pt x="65" y="1"/>
                  </a:moveTo>
                  <a:lnTo>
                    <a:pt x="57" y="1"/>
                  </a:lnTo>
                  <a:lnTo>
                    <a:pt x="57" y="0"/>
                  </a:lnTo>
                  <a:lnTo>
                    <a:pt x="65" y="0"/>
                  </a:lnTo>
                  <a:lnTo>
                    <a:pt x="65" y="1"/>
                  </a:lnTo>
                  <a:close/>
                  <a:moveTo>
                    <a:pt x="50" y="1"/>
                  </a:moveTo>
                  <a:lnTo>
                    <a:pt x="43" y="1"/>
                  </a:lnTo>
                  <a:lnTo>
                    <a:pt x="43" y="0"/>
                  </a:lnTo>
                  <a:lnTo>
                    <a:pt x="50" y="0"/>
                  </a:lnTo>
                  <a:lnTo>
                    <a:pt x="50" y="1"/>
                  </a:lnTo>
                  <a:close/>
                  <a:moveTo>
                    <a:pt x="36" y="1"/>
                  </a:moveTo>
                  <a:lnTo>
                    <a:pt x="29" y="1"/>
                  </a:lnTo>
                  <a:lnTo>
                    <a:pt x="29" y="0"/>
                  </a:lnTo>
                  <a:lnTo>
                    <a:pt x="36" y="0"/>
                  </a:lnTo>
                  <a:lnTo>
                    <a:pt x="36" y="1"/>
                  </a:lnTo>
                  <a:close/>
                  <a:moveTo>
                    <a:pt x="21" y="1"/>
                  </a:moveTo>
                  <a:lnTo>
                    <a:pt x="14" y="1"/>
                  </a:lnTo>
                  <a:lnTo>
                    <a:pt x="14" y="0"/>
                  </a:lnTo>
                  <a:lnTo>
                    <a:pt x="21" y="0"/>
                  </a:lnTo>
                  <a:lnTo>
                    <a:pt x="21" y="1"/>
                  </a:lnTo>
                  <a:close/>
                  <a:moveTo>
                    <a:pt x="7" y="1"/>
                  </a:moveTo>
                  <a:lnTo>
                    <a:pt x="0" y="1"/>
                  </a:lnTo>
                  <a:lnTo>
                    <a:pt x="0" y="0"/>
                  </a:lnTo>
                  <a:lnTo>
                    <a:pt x="7" y="0"/>
                  </a:lnTo>
                  <a:lnTo>
                    <a:pt x="7" y="1"/>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0" name="Google Shape;2360;p50"/>
            <p:cNvSpPr/>
            <p:nvPr/>
          </p:nvSpPr>
          <p:spPr>
            <a:xfrm>
              <a:off x="6232525" y="3937000"/>
              <a:ext cx="4800" cy="15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61" name="Google Shape;2361;p50"/>
          <p:cNvGrpSpPr/>
          <p:nvPr/>
        </p:nvGrpSpPr>
        <p:grpSpPr>
          <a:xfrm>
            <a:off x="4129538" y="2153575"/>
            <a:ext cx="319088" cy="320672"/>
            <a:chOff x="4989513" y="3228975"/>
            <a:chExt cx="319088" cy="320672"/>
          </a:xfrm>
        </p:grpSpPr>
        <p:sp>
          <p:nvSpPr>
            <p:cNvPr id="2362" name="Google Shape;2362;p50"/>
            <p:cNvSpPr/>
            <p:nvPr/>
          </p:nvSpPr>
          <p:spPr>
            <a:xfrm>
              <a:off x="5003800" y="3244850"/>
              <a:ext cx="290400" cy="290400"/>
            </a:xfrm>
            <a:prstGeom prst="ellipse">
              <a:avLst/>
            </a:pr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3" name="Google Shape;2363;p50"/>
            <p:cNvSpPr/>
            <p:nvPr/>
          </p:nvSpPr>
          <p:spPr>
            <a:xfrm>
              <a:off x="4989513" y="3228975"/>
              <a:ext cx="319088" cy="320672"/>
            </a:xfrm>
            <a:custGeom>
              <a:rect b="b" l="l" r="r" t="t"/>
              <a:pathLst>
                <a:path extrusionOk="0" h="2719" w="2719">
                  <a:moveTo>
                    <a:pt x="1360" y="2719"/>
                  </a:moveTo>
                  <a:cubicBezTo>
                    <a:pt x="610" y="2719"/>
                    <a:pt x="0" y="2109"/>
                    <a:pt x="0" y="1359"/>
                  </a:cubicBezTo>
                  <a:cubicBezTo>
                    <a:pt x="0" y="610"/>
                    <a:pt x="610" y="0"/>
                    <a:pt x="1360" y="0"/>
                  </a:cubicBezTo>
                  <a:cubicBezTo>
                    <a:pt x="2109" y="0"/>
                    <a:pt x="2719" y="610"/>
                    <a:pt x="2719" y="1359"/>
                  </a:cubicBezTo>
                  <a:cubicBezTo>
                    <a:pt x="2719" y="1427"/>
                    <a:pt x="2664" y="1481"/>
                    <a:pt x="2597" y="1481"/>
                  </a:cubicBezTo>
                  <a:cubicBezTo>
                    <a:pt x="2530" y="1481"/>
                    <a:pt x="2475" y="1427"/>
                    <a:pt x="2475" y="1359"/>
                  </a:cubicBezTo>
                  <a:cubicBezTo>
                    <a:pt x="2475" y="744"/>
                    <a:pt x="1975" y="244"/>
                    <a:pt x="1360" y="244"/>
                  </a:cubicBezTo>
                  <a:cubicBezTo>
                    <a:pt x="745" y="244"/>
                    <a:pt x="245" y="744"/>
                    <a:pt x="245" y="1359"/>
                  </a:cubicBezTo>
                  <a:cubicBezTo>
                    <a:pt x="245" y="1974"/>
                    <a:pt x="745" y="2474"/>
                    <a:pt x="1360" y="2474"/>
                  </a:cubicBezTo>
                  <a:cubicBezTo>
                    <a:pt x="1427" y="2474"/>
                    <a:pt x="1482" y="2529"/>
                    <a:pt x="1482" y="2596"/>
                  </a:cubicBezTo>
                  <a:cubicBezTo>
                    <a:pt x="1482" y="2664"/>
                    <a:pt x="1427" y="2719"/>
                    <a:pt x="1360" y="2719"/>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4" name="Google Shape;2364;p50"/>
            <p:cNvSpPr/>
            <p:nvPr/>
          </p:nvSpPr>
          <p:spPr>
            <a:xfrm>
              <a:off x="5057775" y="3297238"/>
              <a:ext cx="182700" cy="184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5" name="Google Shape;2365;p50"/>
            <p:cNvSpPr/>
            <p:nvPr/>
          </p:nvSpPr>
          <p:spPr>
            <a:xfrm>
              <a:off x="5105400" y="3379788"/>
              <a:ext cx="17463" cy="28575"/>
            </a:xfrm>
            <a:custGeom>
              <a:rect b="b" l="l" r="r" t="t"/>
              <a:pathLst>
                <a:path extrusionOk="0" h="18" w="11">
                  <a:moveTo>
                    <a:pt x="11" y="0"/>
                  </a:moveTo>
                  <a:lnTo>
                    <a:pt x="11" y="2"/>
                  </a:lnTo>
                  <a:lnTo>
                    <a:pt x="4" y="18"/>
                  </a:lnTo>
                  <a:lnTo>
                    <a:pt x="1" y="18"/>
                  </a:lnTo>
                  <a:lnTo>
                    <a:pt x="9" y="2"/>
                  </a:lnTo>
                  <a:lnTo>
                    <a:pt x="9" y="2"/>
                  </a:lnTo>
                  <a:lnTo>
                    <a:pt x="0" y="2"/>
                  </a:lnTo>
                  <a:lnTo>
                    <a:pt x="0" y="0"/>
                  </a:lnTo>
                  <a:lnTo>
                    <a:pt x="11" y="0"/>
                  </a:ln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6" name="Google Shape;2366;p50"/>
            <p:cNvSpPr/>
            <p:nvPr/>
          </p:nvSpPr>
          <p:spPr>
            <a:xfrm>
              <a:off x="5127625" y="3379788"/>
              <a:ext cx="17463" cy="28575"/>
            </a:xfrm>
            <a:custGeom>
              <a:rect b="b" l="l" r="r" t="t"/>
              <a:pathLst>
                <a:path extrusionOk="0" h="243" w="148">
                  <a:moveTo>
                    <a:pt x="144" y="28"/>
                  </a:moveTo>
                  <a:cubicBezTo>
                    <a:pt x="53" y="28"/>
                    <a:pt x="53" y="28"/>
                    <a:pt x="53" y="28"/>
                  </a:cubicBezTo>
                  <a:cubicBezTo>
                    <a:pt x="44" y="89"/>
                    <a:pt x="44" y="89"/>
                    <a:pt x="44" y="89"/>
                  </a:cubicBezTo>
                  <a:cubicBezTo>
                    <a:pt x="49" y="88"/>
                    <a:pt x="54" y="87"/>
                    <a:pt x="63" y="87"/>
                  </a:cubicBezTo>
                  <a:cubicBezTo>
                    <a:pt x="81" y="87"/>
                    <a:pt x="100" y="91"/>
                    <a:pt x="114" y="100"/>
                  </a:cubicBezTo>
                  <a:cubicBezTo>
                    <a:pt x="133" y="111"/>
                    <a:pt x="148" y="131"/>
                    <a:pt x="148" y="161"/>
                  </a:cubicBezTo>
                  <a:cubicBezTo>
                    <a:pt x="148" y="208"/>
                    <a:pt x="111" y="243"/>
                    <a:pt x="60" y="243"/>
                  </a:cubicBezTo>
                  <a:cubicBezTo>
                    <a:pt x="34" y="243"/>
                    <a:pt x="12" y="235"/>
                    <a:pt x="0" y="228"/>
                  </a:cubicBezTo>
                  <a:cubicBezTo>
                    <a:pt x="9" y="203"/>
                    <a:pt x="9" y="203"/>
                    <a:pt x="9" y="203"/>
                  </a:cubicBezTo>
                  <a:cubicBezTo>
                    <a:pt x="18" y="209"/>
                    <a:pt x="38" y="217"/>
                    <a:pt x="59" y="217"/>
                  </a:cubicBezTo>
                  <a:cubicBezTo>
                    <a:pt x="90" y="217"/>
                    <a:pt x="116" y="197"/>
                    <a:pt x="116" y="165"/>
                  </a:cubicBezTo>
                  <a:cubicBezTo>
                    <a:pt x="116" y="134"/>
                    <a:pt x="95" y="112"/>
                    <a:pt x="47" y="112"/>
                  </a:cubicBezTo>
                  <a:cubicBezTo>
                    <a:pt x="34" y="112"/>
                    <a:pt x="23" y="114"/>
                    <a:pt x="14" y="115"/>
                  </a:cubicBezTo>
                  <a:cubicBezTo>
                    <a:pt x="30" y="0"/>
                    <a:pt x="30" y="0"/>
                    <a:pt x="30" y="0"/>
                  </a:cubicBezTo>
                  <a:cubicBezTo>
                    <a:pt x="144" y="0"/>
                    <a:pt x="144" y="0"/>
                    <a:pt x="144" y="0"/>
                  </a:cubicBezTo>
                  <a:lnTo>
                    <a:pt x="144" y="28"/>
                  </a:ln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7" name="Google Shape;2367;p50"/>
            <p:cNvSpPr/>
            <p:nvPr/>
          </p:nvSpPr>
          <p:spPr>
            <a:xfrm>
              <a:off x="5148263" y="3379788"/>
              <a:ext cx="31750" cy="28575"/>
            </a:xfrm>
            <a:custGeom>
              <a:rect b="b" l="l" r="r" t="t"/>
              <a:pathLst>
                <a:path extrusionOk="0" h="247" w="268">
                  <a:moveTo>
                    <a:pt x="113" y="71"/>
                  </a:moveTo>
                  <a:cubicBezTo>
                    <a:pt x="113" y="122"/>
                    <a:pt x="87" y="147"/>
                    <a:pt x="56" y="147"/>
                  </a:cubicBezTo>
                  <a:cubicBezTo>
                    <a:pt x="26" y="147"/>
                    <a:pt x="0" y="123"/>
                    <a:pt x="0" y="75"/>
                  </a:cubicBezTo>
                  <a:cubicBezTo>
                    <a:pt x="0" y="27"/>
                    <a:pt x="26" y="0"/>
                    <a:pt x="58" y="0"/>
                  </a:cubicBezTo>
                  <a:cubicBezTo>
                    <a:pt x="91" y="0"/>
                    <a:pt x="113" y="26"/>
                    <a:pt x="113" y="71"/>
                  </a:cubicBezTo>
                  <a:close/>
                  <a:moveTo>
                    <a:pt x="26" y="74"/>
                  </a:moveTo>
                  <a:cubicBezTo>
                    <a:pt x="25" y="104"/>
                    <a:pt x="36" y="127"/>
                    <a:pt x="56" y="127"/>
                  </a:cubicBezTo>
                  <a:cubicBezTo>
                    <a:pt x="78" y="127"/>
                    <a:pt x="87" y="104"/>
                    <a:pt x="87" y="73"/>
                  </a:cubicBezTo>
                  <a:cubicBezTo>
                    <a:pt x="87" y="44"/>
                    <a:pt x="79" y="20"/>
                    <a:pt x="56" y="20"/>
                  </a:cubicBezTo>
                  <a:cubicBezTo>
                    <a:pt x="36" y="20"/>
                    <a:pt x="26" y="44"/>
                    <a:pt x="26" y="74"/>
                  </a:cubicBezTo>
                  <a:close/>
                  <a:moveTo>
                    <a:pt x="54" y="247"/>
                  </a:moveTo>
                  <a:cubicBezTo>
                    <a:pt x="194" y="0"/>
                    <a:pt x="194" y="0"/>
                    <a:pt x="194" y="0"/>
                  </a:cubicBezTo>
                  <a:cubicBezTo>
                    <a:pt x="214" y="0"/>
                    <a:pt x="214" y="0"/>
                    <a:pt x="214" y="0"/>
                  </a:cubicBezTo>
                  <a:cubicBezTo>
                    <a:pt x="74" y="247"/>
                    <a:pt x="74" y="247"/>
                    <a:pt x="74" y="247"/>
                  </a:cubicBezTo>
                  <a:lnTo>
                    <a:pt x="54" y="247"/>
                  </a:lnTo>
                  <a:close/>
                  <a:moveTo>
                    <a:pt x="268" y="170"/>
                  </a:moveTo>
                  <a:cubicBezTo>
                    <a:pt x="268" y="220"/>
                    <a:pt x="241" y="245"/>
                    <a:pt x="211" y="245"/>
                  </a:cubicBezTo>
                  <a:cubicBezTo>
                    <a:pt x="181" y="245"/>
                    <a:pt x="156" y="221"/>
                    <a:pt x="155" y="174"/>
                  </a:cubicBezTo>
                  <a:cubicBezTo>
                    <a:pt x="155" y="126"/>
                    <a:pt x="181" y="99"/>
                    <a:pt x="213" y="99"/>
                  </a:cubicBezTo>
                  <a:cubicBezTo>
                    <a:pt x="246" y="99"/>
                    <a:pt x="268" y="125"/>
                    <a:pt x="268" y="170"/>
                  </a:cubicBezTo>
                  <a:close/>
                  <a:moveTo>
                    <a:pt x="181" y="172"/>
                  </a:moveTo>
                  <a:cubicBezTo>
                    <a:pt x="180" y="203"/>
                    <a:pt x="192" y="226"/>
                    <a:pt x="212" y="226"/>
                  </a:cubicBezTo>
                  <a:cubicBezTo>
                    <a:pt x="233" y="226"/>
                    <a:pt x="243" y="203"/>
                    <a:pt x="243" y="172"/>
                  </a:cubicBezTo>
                  <a:cubicBezTo>
                    <a:pt x="243" y="143"/>
                    <a:pt x="234" y="118"/>
                    <a:pt x="212" y="118"/>
                  </a:cubicBezTo>
                  <a:cubicBezTo>
                    <a:pt x="192" y="118"/>
                    <a:pt x="181" y="142"/>
                    <a:pt x="181" y="172"/>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68" name="Google Shape;2368;p50"/>
          <p:cNvGrpSpPr/>
          <p:nvPr/>
        </p:nvGrpSpPr>
        <p:grpSpPr>
          <a:xfrm>
            <a:off x="4488313" y="2169450"/>
            <a:ext cx="292200" cy="290400"/>
            <a:chOff x="5348288" y="3244850"/>
            <a:chExt cx="292200" cy="290400"/>
          </a:xfrm>
        </p:grpSpPr>
        <p:sp>
          <p:nvSpPr>
            <p:cNvPr id="2369" name="Google Shape;2369;p50"/>
            <p:cNvSpPr/>
            <p:nvPr/>
          </p:nvSpPr>
          <p:spPr>
            <a:xfrm>
              <a:off x="5348288" y="3244850"/>
              <a:ext cx="292200" cy="290400"/>
            </a:xfrm>
            <a:prstGeom prst="ellipse">
              <a:avLst/>
            </a:pr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0" name="Google Shape;2370;p50"/>
            <p:cNvSpPr/>
            <p:nvPr/>
          </p:nvSpPr>
          <p:spPr>
            <a:xfrm>
              <a:off x="5378450" y="3273425"/>
              <a:ext cx="233400" cy="2334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1" name="Google Shape;2371;p50"/>
            <p:cNvSpPr/>
            <p:nvPr/>
          </p:nvSpPr>
          <p:spPr>
            <a:xfrm>
              <a:off x="5454650" y="3375025"/>
              <a:ext cx="15875" cy="25400"/>
            </a:xfrm>
            <a:custGeom>
              <a:rect b="b" l="l" r="r" t="t"/>
              <a:pathLst>
                <a:path extrusionOk="0" h="214" w="131">
                  <a:moveTo>
                    <a:pt x="127" y="24"/>
                  </a:moveTo>
                  <a:cubicBezTo>
                    <a:pt x="47" y="24"/>
                    <a:pt x="47" y="24"/>
                    <a:pt x="47" y="24"/>
                  </a:cubicBezTo>
                  <a:cubicBezTo>
                    <a:pt x="39" y="78"/>
                    <a:pt x="39" y="78"/>
                    <a:pt x="39" y="78"/>
                  </a:cubicBezTo>
                  <a:cubicBezTo>
                    <a:pt x="43" y="78"/>
                    <a:pt x="48" y="77"/>
                    <a:pt x="56" y="77"/>
                  </a:cubicBezTo>
                  <a:cubicBezTo>
                    <a:pt x="72" y="77"/>
                    <a:pt x="88" y="81"/>
                    <a:pt x="101" y="88"/>
                  </a:cubicBezTo>
                  <a:cubicBezTo>
                    <a:pt x="117" y="98"/>
                    <a:pt x="131" y="116"/>
                    <a:pt x="131" y="142"/>
                  </a:cubicBezTo>
                  <a:cubicBezTo>
                    <a:pt x="131" y="183"/>
                    <a:pt x="98" y="214"/>
                    <a:pt x="53" y="214"/>
                  </a:cubicBezTo>
                  <a:cubicBezTo>
                    <a:pt x="30" y="214"/>
                    <a:pt x="10" y="208"/>
                    <a:pt x="0" y="201"/>
                  </a:cubicBezTo>
                  <a:cubicBezTo>
                    <a:pt x="8" y="180"/>
                    <a:pt x="8" y="180"/>
                    <a:pt x="8" y="180"/>
                  </a:cubicBezTo>
                  <a:cubicBezTo>
                    <a:pt x="16" y="185"/>
                    <a:pt x="33" y="191"/>
                    <a:pt x="52" y="191"/>
                  </a:cubicBezTo>
                  <a:cubicBezTo>
                    <a:pt x="79" y="191"/>
                    <a:pt x="102" y="174"/>
                    <a:pt x="102" y="146"/>
                  </a:cubicBezTo>
                  <a:cubicBezTo>
                    <a:pt x="102" y="118"/>
                    <a:pt x="84" y="99"/>
                    <a:pt x="42" y="99"/>
                  </a:cubicBezTo>
                  <a:cubicBezTo>
                    <a:pt x="30" y="99"/>
                    <a:pt x="20" y="100"/>
                    <a:pt x="13" y="101"/>
                  </a:cubicBezTo>
                  <a:cubicBezTo>
                    <a:pt x="26" y="0"/>
                    <a:pt x="26" y="0"/>
                    <a:pt x="26" y="0"/>
                  </a:cubicBezTo>
                  <a:cubicBezTo>
                    <a:pt x="127" y="0"/>
                    <a:pt x="127" y="0"/>
                    <a:pt x="127" y="0"/>
                  </a:cubicBezTo>
                  <a:lnTo>
                    <a:pt x="127" y="24"/>
                  </a:ln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2" name="Google Shape;2372;p50"/>
            <p:cNvSpPr/>
            <p:nvPr/>
          </p:nvSpPr>
          <p:spPr>
            <a:xfrm>
              <a:off x="5473700" y="3375025"/>
              <a:ext cx="17462" cy="25400"/>
            </a:xfrm>
            <a:custGeom>
              <a:rect b="b" l="l" r="r" t="t"/>
              <a:pathLst>
                <a:path extrusionOk="0" h="217" w="143">
                  <a:moveTo>
                    <a:pt x="143" y="106"/>
                  </a:moveTo>
                  <a:cubicBezTo>
                    <a:pt x="143" y="178"/>
                    <a:pt x="116" y="217"/>
                    <a:pt x="70" y="217"/>
                  </a:cubicBezTo>
                  <a:cubicBezTo>
                    <a:pt x="29" y="217"/>
                    <a:pt x="1" y="179"/>
                    <a:pt x="0" y="109"/>
                  </a:cubicBezTo>
                  <a:cubicBezTo>
                    <a:pt x="0" y="39"/>
                    <a:pt x="31" y="0"/>
                    <a:pt x="73" y="0"/>
                  </a:cubicBezTo>
                  <a:cubicBezTo>
                    <a:pt x="118" y="0"/>
                    <a:pt x="143" y="39"/>
                    <a:pt x="143" y="106"/>
                  </a:cubicBezTo>
                  <a:close/>
                  <a:moveTo>
                    <a:pt x="29" y="109"/>
                  </a:moveTo>
                  <a:cubicBezTo>
                    <a:pt x="29" y="164"/>
                    <a:pt x="46" y="195"/>
                    <a:pt x="71" y="195"/>
                  </a:cubicBezTo>
                  <a:cubicBezTo>
                    <a:pt x="101" y="195"/>
                    <a:pt x="114" y="161"/>
                    <a:pt x="114" y="108"/>
                  </a:cubicBezTo>
                  <a:cubicBezTo>
                    <a:pt x="114" y="56"/>
                    <a:pt x="101" y="22"/>
                    <a:pt x="72" y="22"/>
                  </a:cubicBezTo>
                  <a:cubicBezTo>
                    <a:pt x="47" y="22"/>
                    <a:pt x="29" y="52"/>
                    <a:pt x="29" y="109"/>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3" name="Google Shape;2373;p50"/>
            <p:cNvSpPr/>
            <p:nvPr/>
          </p:nvSpPr>
          <p:spPr>
            <a:xfrm>
              <a:off x="5494338" y="3375025"/>
              <a:ext cx="26988" cy="25400"/>
            </a:xfrm>
            <a:custGeom>
              <a:rect b="b" l="l" r="r" t="t"/>
              <a:pathLst>
                <a:path extrusionOk="0" h="217" w="237">
                  <a:moveTo>
                    <a:pt x="100" y="63"/>
                  </a:moveTo>
                  <a:cubicBezTo>
                    <a:pt x="100" y="107"/>
                    <a:pt x="77" y="129"/>
                    <a:pt x="49" y="129"/>
                  </a:cubicBezTo>
                  <a:cubicBezTo>
                    <a:pt x="23" y="129"/>
                    <a:pt x="1" y="108"/>
                    <a:pt x="0" y="66"/>
                  </a:cubicBezTo>
                  <a:cubicBezTo>
                    <a:pt x="0" y="24"/>
                    <a:pt x="23" y="0"/>
                    <a:pt x="51" y="0"/>
                  </a:cubicBezTo>
                  <a:cubicBezTo>
                    <a:pt x="80" y="0"/>
                    <a:pt x="100" y="23"/>
                    <a:pt x="100" y="63"/>
                  </a:cubicBezTo>
                  <a:close/>
                  <a:moveTo>
                    <a:pt x="23" y="65"/>
                  </a:moveTo>
                  <a:cubicBezTo>
                    <a:pt x="22" y="91"/>
                    <a:pt x="32" y="112"/>
                    <a:pt x="50" y="112"/>
                  </a:cubicBezTo>
                  <a:cubicBezTo>
                    <a:pt x="69" y="112"/>
                    <a:pt x="77" y="92"/>
                    <a:pt x="77" y="64"/>
                  </a:cubicBezTo>
                  <a:cubicBezTo>
                    <a:pt x="77" y="38"/>
                    <a:pt x="70" y="17"/>
                    <a:pt x="50" y="17"/>
                  </a:cubicBezTo>
                  <a:cubicBezTo>
                    <a:pt x="32" y="17"/>
                    <a:pt x="23" y="38"/>
                    <a:pt x="23" y="65"/>
                  </a:cubicBezTo>
                  <a:close/>
                  <a:moveTo>
                    <a:pt x="47" y="217"/>
                  </a:moveTo>
                  <a:cubicBezTo>
                    <a:pt x="171" y="0"/>
                    <a:pt x="171" y="0"/>
                    <a:pt x="171" y="0"/>
                  </a:cubicBezTo>
                  <a:cubicBezTo>
                    <a:pt x="189" y="0"/>
                    <a:pt x="189" y="0"/>
                    <a:pt x="189" y="0"/>
                  </a:cubicBezTo>
                  <a:cubicBezTo>
                    <a:pt x="66" y="217"/>
                    <a:pt x="66" y="217"/>
                    <a:pt x="66" y="217"/>
                  </a:cubicBezTo>
                  <a:lnTo>
                    <a:pt x="47" y="217"/>
                  </a:lnTo>
                  <a:close/>
                  <a:moveTo>
                    <a:pt x="237" y="150"/>
                  </a:moveTo>
                  <a:cubicBezTo>
                    <a:pt x="237" y="194"/>
                    <a:pt x="213" y="216"/>
                    <a:pt x="186" y="216"/>
                  </a:cubicBezTo>
                  <a:cubicBezTo>
                    <a:pt x="160" y="216"/>
                    <a:pt x="138" y="195"/>
                    <a:pt x="137" y="153"/>
                  </a:cubicBezTo>
                  <a:cubicBezTo>
                    <a:pt x="137" y="110"/>
                    <a:pt x="160" y="87"/>
                    <a:pt x="188" y="87"/>
                  </a:cubicBezTo>
                  <a:cubicBezTo>
                    <a:pt x="217" y="87"/>
                    <a:pt x="237" y="109"/>
                    <a:pt x="237" y="150"/>
                  </a:cubicBezTo>
                  <a:close/>
                  <a:moveTo>
                    <a:pt x="160" y="152"/>
                  </a:moveTo>
                  <a:cubicBezTo>
                    <a:pt x="159" y="178"/>
                    <a:pt x="170" y="199"/>
                    <a:pt x="187" y="199"/>
                  </a:cubicBezTo>
                  <a:cubicBezTo>
                    <a:pt x="206" y="199"/>
                    <a:pt x="214" y="179"/>
                    <a:pt x="214" y="151"/>
                  </a:cubicBezTo>
                  <a:cubicBezTo>
                    <a:pt x="214" y="125"/>
                    <a:pt x="207" y="104"/>
                    <a:pt x="187" y="104"/>
                  </a:cubicBezTo>
                  <a:cubicBezTo>
                    <a:pt x="169" y="104"/>
                    <a:pt x="160" y="125"/>
                    <a:pt x="160" y="152"/>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4" name="Google Shape;2374;p50"/>
            <p:cNvSpPr/>
            <p:nvPr/>
          </p:nvSpPr>
          <p:spPr>
            <a:xfrm>
              <a:off x="5403850" y="3298825"/>
              <a:ext cx="182562" cy="104774"/>
            </a:xfrm>
            <a:custGeom>
              <a:rect b="b" l="l" r="r" t="t"/>
              <a:pathLst>
                <a:path extrusionOk="0" h="898" w="1552">
                  <a:moveTo>
                    <a:pt x="1429" y="898"/>
                  </a:moveTo>
                  <a:cubicBezTo>
                    <a:pt x="1362" y="898"/>
                    <a:pt x="1307" y="844"/>
                    <a:pt x="1307" y="776"/>
                  </a:cubicBezTo>
                  <a:cubicBezTo>
                    <a:pt x="1307" y="483"/>
                    <a:pt x="1069" y="244"/>
                    <a:pt x="776" y="244"/>
                  </a:cubicBezTo>
                  <a:cubicBezTo>
                    <a:pt x="482" y="244"/>
                    <a:pt x="244" y="483"/>
                    <a:pt x="244" y="776"/>
                  </a:cubicBezTo>
                  <a:cubicBezTo>
                    <a:pt x="244" y="844"/>
                    <a:pt x="189" y="898"/>
                    <a:pt x="122" y="898"/>
                  </a:cubicBezTo>
                  <a:cubicBezTo>
                    <a:pt x="54" y="898"/>
                    <a:pt x="0" y="844"/>
                    <a:pt x="0" y="776"/>
                  </a:cubicBezTo>
                  <a:cubicBezTo>
                    <a:pt x="0" y="348"/>
                    <a:pt x="348" y="0"/>
                    <a:pt x="776" y="0"/>
                  </a:cubicBezTo>
                  <a:cubicBezTo>
                    <a:pt x="1203" y="0"/>
                    <a:pt x="1552" y="348"/>
                    <a:pt x="1552" y="776"/>
                  </a:cubicBezTo>
                  <a:cubicBezTo>
                    <a:pt x="1552" y="844"/>
                    <a:pt x="1497" y="898"/>
                    <a:pt x="1429" y="898"/>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5" name="Google Shape;2375;p50"/>
            <p:cNvSpPr/>
            <p:nvPr/>
          </p:nvSpPr>
          <p:spPr>
            <a:xfrm>
              <a:off x="5403850" y="3375025"/>
              <a:ext cx="182562" cy="106364"/>
            </a:xfrm>
            <a:custGeom>
              <a:rect b="b" l="l" r="r" t="t"/>
              <a:pathLst>
                <a:path extrusionOk="0" h="898" w="1552">
                  <a:moveTo>
                    <a:pt x="776" y="898"/>
                  </a:moveTo>
                  <a:cubicBezTo>
                    <a:pt x="348" y="898"/>
                    <a:pt x="0" y="550"/>
                    <a:pt x="0" y="122"/>
                  </a:cubicBezTo>
                  <a:cubicBezTo>
                    <a:pt x="0" y="55"/>
                    <a:pt x="54" y="0"/>
                    <a:pt x="122" y="0"/>
                  </a:cubicBezTo>
                  <a:cubicBezTo>
                    <a:pt x="189" y="0"/>
                    <a:pt x="244" y="55"/>
                    <a:pt x="244" y="122"/>
                  </a:cubicBezTo>
                  <a:cubicBezTo>
                    <a:pt x="244" y="415"/>
                    <a:pt x="482" y="654"/>
                    <a:pt x="776" y="654"/>
                  </a:cubicBezTo>
                  <a:cubicBezTo>
                    <a:pt x="1069" y="654"/>
                    <a:pt x="1307" y="415"/>
                    <a:pt x="1307" y="122"/>
                  </a:cubicBezTo>
                  <a:cubicBezTo>
                    <a:pt x="1307" y="55"/>
                    <a:pt x="1362" y="0"/>
                    <a:pt x="1429" y="0"/>
                  </a:cubicBezTo>
                  <a:cubicBezTo>
                    <a:pt x="1497" y="0"/>
                    <a:pt x="1552" y="55"/>
                    <a:pt x="1552" y="122"/>
                  </a:cubicBezTo>
                  <a:cubicBezTo>
                    <a:pt x="1552" y="550"/>
                    <a:pt x="1203" y="898"/>
                    <a:pt x="776" y="898"/>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76" name="Google Shape;2376;p50"/>
          <p:cNvGrpSpPr/>
          <p:nvPr/>
        </p:nvGrpSpPr>
        <p:grpSpPr>
          <a:xfrm>
            <a:off x="5009013" y="1777338"/>
            <a:ext cx="403227" cy="457198"/>
            <a:chOff x="5868988" y="2852738"/>
            <a:chExt cx="403227" cy="457198"/>
          </a:xfrm>
        </p:grpSpPr>
        <p:sp>
          <p:nvSpPr>
            <p:cNvPr id="2377" name="Google Shape;2377;p50"/>
            <p:cNvSpPr/>
            <p:nvPr/>
          </p:nvSpPr>
          <p:spPr>
            <a:xfrm>
              <a:off x="5868988" y="2852738"/>
              <a:ext cx="403227" cy="457198"/>
            </a:xfrm>
            <a:custGeom>
              <a:rect b="b" l="l" r="r" t="t"/>
              <a:pathLst>
                <a:path extrusionOk="0" h="3886" w="3428">
                  <a:moveTo>
                    <a:pt x="2980" y="3886"/>
                  </a:moveTo>
                  <a:cubicBezTo>
                    <a:pt x="448" y="3886"/>
                    <a:pt x="448" y="3886"/>
                    <a:pt x="448" y="3886"/>
                  </a:cubicBezTo>
                  <a:cubicBezTo>
                    <a:pt x="201" y="3886"/>
                    <a:pt x="0" y="3685"/>
                    <a:pt x="0" y="3438"/>
                  </a:cubicBezTo>
                  <a:cubicBezTo>
                    <a:pt x="0" y="448"/>
                    <a:pt x="0" y="448"/>
                    <a:pt x="0" y="448"/>
                  </a:cubicBezTo>
                  <a:cubicBezTo>
                    <a:pt x="0" y="201"/>
                    <a:pt x="201" y="0"/>
                    <a:pt x="448" y="0"/>
                  </a:cubicBezTo>
                  <a:cubicBezTo>
                    <a:pt x="2980" y="0"/>
                    <a:pt x="2980" y="0"/>
                    <a:pt x="2980" y="0"/>
                  </a:cubicBezTo>
                  <a:cubicBezTo>
                    <a:pt x="3227" y="0"/>
                    <a:pt x="3428" y="201"/>
                    <a:pt x="3428" y="448"/>
                  </a:cubicBezTo>
                  <a:cubicBezTo>
                    <a:pt x="3428" y="3438"/>
                    <a:pt x="3428" y="3438"/>
                    <a:pt x="3428" y="3438"/>
                  </a:cubicBezTo>
                  <a:cubicBezTo>
                    <a:pt x="3428" y="3685"/>
                    <a:pt x="3227" y="3886"/>
                    <a:pt x="2980" y="3886"/>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8" name="Google Shape;2378;p50"/>
            <p:cNvSpPr/>
            <p:nvPr/>
          </p:nvSpPr>
          <p:spPr>
            <a:xfrm>
              <a:off x="5924550" y="2930525"/>
              <a:ext cx="11113" cy="19050"/>
            </a:xfrm>
            <a:custGeom>
              <a:rect b="b" l="l" r="r" t="t"/>
              <a:pathLst>
                <a:path extrusionOk="0" h="12" w="7">
                  <a:moveTo>
                    <a:pt x="0" y="0"/>
                  </a:moveTo>
                  <a:lnTo>
                    <a:pt x="2" y="0"/>
                  </a:lnTo>
                  <a:lnTo>
                    <a:pt x="2" y="11"/>
                  </a:lnTo>
                  <a:lnTo>
                    <a:pt x="7" y="11"/>
                  </a:lnTo>
                  <a:lnTo>
                    <a:pt x="7" y="12"/>
                  </a:lnTo>
                  <a:lnTo>
                    <a:pt x="0" y="12"/>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9" name="Google Shape;2379;p50"/>
            <p:cNvSpPr/>
            <p:nvPr/>
          </p:nvSpPr>
          <p:spPr>
            <a:xfrm>
              <a:off x="5937250" y="2935288"/>
              <a:ext cx="14287" cy="15875"/>
            </a:xfrm>
            <a:custGeom>
              <a:rect b="b" l="l" r="r" t="t"/>
              <a:pathLst>
                <a:path extrusionOk="0" h="125" w="117">
                  <a:moveTo>
                    <a:pt x="117" y="61"/>
                  </a:moveTo>
                  <a:cubicBezTo>
                    <a:pt x="117" y="106"/>
                    <a:pt x="86" y="125"/>
                    <a:pt x="57" y="125"/>
                  </a:cubicBezTo>
                  <a:cubicBezTo>
                    <a:pt x="25" y="125"/>
                    <a:pt x="0" y="101"/>
                    <a:pt x="0" y="63"/>
                  </a:cubicBezTo>
                  <a:cubicBezTo>
                    <a:pt x="0" y="23"/>
                    <a:pt x="26" y="0"/>
                    <a:pt x="59" y="0"/>
                  </a:cubicBezTo>
                  <a:cubicBezTo>
                    <a:pt x="94" y="0"/>
                    <a:pt x="117" y="25"/>
                    <a:pt x="117" y="61"/>
                  </a:cubicBezTo>
                  <a:close/>
                  <a:moveTo>
                    <a:pt x="22" y="63"/>
                  </a:moveTo>
                  <a:cubicBezTo>
                    <a:pt x="22" y="89"/>
                    <a:pt x="37" y="109"/>
                    <a:pt x="58" y="109"/>
                  </a:cubicBezTo>
                  <a:cubicBezTo>
                    <a:pt x="79" y="109"/>
                    <a:pt x="95" y="89"/>
                    <a:pt x="95" y="62"/>
                  </a:cubicBezTo>
                  <a:cubicBezTo>
                    <a:pt x="95" y="42"/>
                    <a:pt x="85" y="16"/>
                    <a:pt x="59" y="16"/>
                  </a:cubicBezTo>
                  <a:cubicBezTo>
                    <a:pt x="33" y="16"/>
                    <a:pt x="22" y="40"/>
                    <a:pt x="22" y="63"/>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0" name="Google Shape;2380;p50"/>
            <p:cNvSpPr/>
            <p:nvPr/>
          </p:nvSpPr>
          <p:spPr>
            <a:xfrm>
              <a:off x="5954713" y="2935288"/>
              <a:ext cx="6350" cy="14287"/>
            </a:xfrm>
            <a:custGeom>
              <a:rect b="b" l="l" r="r" t="t"/>
              <a:pathLst>
                <a:path extrusionOk="0" h="122" w="60">
                  <a:moveTo>
                    <a:pt x="1" y="40"/>
                  </a:moveTo>
                  <a:cubicBezTo>
                    <a:pt x="1" y="26"/>
                    <a:pt x="0" y="14"/>
                    <a:pt x="0" y="2"/>
                  </a:cubicBezTo>
                  <a:cubicBezTo>
                    <a:pt x="19" y="2"/>
                    <a:pt x="19" y="2"/>
                    <a:pt x="19" y="2"/>
                  </a:cubicBezTo>
                  <a:cubicBezTo>
                    <a:pt x="19" y="26"/>
                    <a:pt x="19" y="26"/>
                    <a:pt x="19" y="26"/>
                  </a:cubicBezTo>
                  <a:cubicBezTo>
                    <a:pt x="20" y="26"/>
                    <a:pt x="20" y="26"/>
                    <a:pt x="20" y="26"/>
                  </a:cubicBezTo>
                  <a:cubicBezTo>
                    <a:pt x="26" y="10"/>
                    <a:pt x="39" y="0"/>
                    <a:pt x="53" y="0"/>
                  </a:cubicBezTo>
                  <a:cubicBezTo>
                    <a:pt x="56" y="0"/>
                    <a:pt x="58" y="0"/>
                    <a:pt x="60" y="0"/>
                  </a:cubicBezTo>
                  <a:cubicBezTo>
                    <a:pt x="60" y="21"/>
                    <a:pt x="60" y="21"/>
                    <a:pt x="60" y="21"/>
                  </a:cubicBezTo>
                  <a:cubicBezTo>
                    <a:pt x="57" y="20"/>
                    <a:pt x="55" y="20"/>
                    <a:pt x="52" y="20"/>
                  </a:cubicBezTo>
                  <a:cubicBezTo>
                    <a:pt x="37" y="20"/>
                    <a:pt x="26" y="32"/>
                    <a:pt x="23" y="48"/>
                  </a:cubicBezTo>
                  <a:cubicBezTo>
                    <a:pt x="23" y="51"/>
                    <a:pt x="22" y="55"/>
                    <a:pt x="22" y="58"/>
                  </a:cubicBezTo>
                  <a:cubicBezTo>
                    <a:pt x="22" y="122"/>
                    <a:pt x="22" y="122"/>
                    <a:pt x="22" y="122"/>
                  </a:cubicBezTo>
                  <a:cubicBezTo>
                    <a:pt x="1" y="122"/>
                    <a:pt x="1" y="122"/>
                    <a:pt x="1" y="122"/>
                  </a:cubicBezTo>
                  <a:lnTo>
                    <a:pt x="1" y="4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1" name="Google Shape;2381;p50"/>
            <p:cNvSpPr/>
            <p:nvPr/>
          </p:nvSpPr>
          <p:spPr>
            <a:xfrm>
              <a:off x="5962650" y="2935288"/>
              <a:ext cx="12700" cy="15875"/>
            </a:xfrm>
            <a:custGeom>
              <a:rect b="b" l="l" r="r" t="t"/>
              <a:pathLst>
                <a:path extrusionOk="0" h="125" w="106">
                  <a:moveTo>
                    <a:pt x="21" y="66"/>
                  </a:moveTo>
                  <a:cubicBezTo>
                    <a:pt x="22" y="96"/>
                    <a:pt x="40" y="108"/>
                    <a:pt x="62" y="108"/>
                  </a:cubicBezTo>
                  <a:cubicBezTo>
                    <a:pt x="78" y="108"/>
                    <a:pt x="87" y="105"/>
                    <a:pt x="95" y="102"/>
                  </a:cubicBezTo>
                  <a:cubicBezTo>
                    <a:pt x="99" y="117"/>
                    <a:pt x="99" y="117"/>
                    <a:pt x="99" y="117"/>
                  </a:cubicBezTo>
                  <a:cubicBezTo>
                    <a:pt x="91" y="121"/>
                    <a:pt x="78" y="125"/>
                    <a:pt x="59" y="125"/>
                  </a:cubicBezTo>
                  <a:cubicBezTo>
                    <a:pt x="22" y="125"/>
                    <a:pt x="0" y="100"/>
                    <a:pt x="0" y="64"/>
                  </a:cubicBezTo>
                  <a:cubicBezTo>
                    <a:pt x="0" y="28"/>
                    <a:pt x="22" y="0"/>
                    <a:pt x="56" y="0"/>
                  </a:cubicBezTo>
                  <a:cubicBezTo>
                    <a:pt x="96" y="0"/>
                    <a:pt x="106" y="34"/>
                    <a:pt x="106" y="56"/>
                  </a:cubicBezTo>
                  <a:cubicBezTo>
                    <a:pt x="106" y="61"/>
                    <a:pt x="105" y="64"/>
                    <a:pt x="105" y="66"/>
                  </a:cubicBezTo>
                  <a:lnTo>
                    <a:pt x="21" y="66"/>
                  </a:lnTo>
                  <a:close/>
                  <a:moveTo>
                    <a:pt x="85" y="51"/>
                  </a:moveTo>
                  <a:cubicBezTo>
                    <a:pt x="85" y="37"/>
                    <a:pt x="79" y="15"/>
                    <a:pt x="55" y="15"/>
                  </a:cubicBezTo>
                  <a:cubicBezTo>
                    <a:pt x="33" y="15"/>
                    <a:pt x="23" y="36"/>
                    <a:pt x="21" y="51"/>
                  </a:cubicBezTo>
                  <a:lnTo>
                    <a:pt x="85" y="5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2" name="Google Shape;2382;p50"/>
            <p:cNvSpPr/>
            <p:nvPr/>
          </p:nvSpPr>
          <p:spPr>
            <a:xfrm>
              <a:off x="5978525" y="2935288"/>
              <a:ext cx="20637" cy="14287"/>
            </a:xfrm>
            <a:custGeom>
              <a:rect b="b" l="l" r="r" t="t"/>
              <a:pathLst>
                <a:path extrusionOk="0" h="122" w="172">
                  <a:moveTo>
                    <a:pt x="1" y="35"/>
                  </a:moveTo>
                  <a:cubicBezTo>
                    <a:pt x="1" y="22"/>
                    <a:pt x="1" y="12"/>
                    <a:pt x="0" y="2"/>
                  </a:cubicBezTo>
                  <a:cubicBezTo>
                    <a:pt x="19" y="2"/>
                    <a:pt x="19" y="2"/>
                    <a:pt x="19" y="2"/>
                  </a:cubicBezTo>
                  <a:cubicBezTo>
                    <a:pt x="20" y="22"/>
                    <a:pt x="20" y="22"/>
                    <a:pt x="20" y="22"/>
                  </a:cubicBezTo>
                  <a:cubicBezTo>
                    <a:pt x="21" y="22"/>
                    <a:pt x="21" y="22"/>
                    <a:pt x="21" y="22"/>
                  </a:cubicBezTo>
                  <a:cubicBezTo>
                    <a:pt x="27" y="10"/>
                    <a:pt x="39" y="0"/>
                    <a:pt x="58" y="0"/>
                  </a:cubicBezTo>
                  <a:cubicBezTo>
                    <a:pt x="75" y="0"/>
                    <a:pt x="87" y="10"/>
                    <a:pt x="92" y="24"/>
                  </a:cubicBezTo>
                  <a:cubicBezTo>
                    <a:pt x="93" y="24"/>
                    <a:pt x="93" y="24"/>
                    <a:pt x="93" y="24"/>
                  </a:cubicBezTo>
                  <a:cubicBezTo>
                    <a:pt x="96" y="17"/>
                    <a:pt x="101" y="12"/>
                    <a:pt x="106" y="8"/>
                  </a:cubicBezTo>
                  <a:cubicBezTo>
                    <a:pt x="113" y="3"/>
                    <a:pt x="121" y="0"/>
                    <a:pt x="133" y="0"/>
                  </a:cubicBezTo>
                  <a:cubicBezTo>
                    <a:pt x="148" y="0"/>
                    <a:pt x="172" y="10"/>
                    <a:pt x="172" y="52"/>
                  </a:cubicBezTo>
                  <a:cubicBezTo>
                    <a:pt x="172" y="122"/>
                    <a:pt x="172" y="122"/>
                    <a:pt x="172" y="122"/>
                  </a:cubicBezTo>
                  <a:cubicBezTo>
                    <a:pt x="151" y="122"/>
                    <a:pt x="151" y="122"/>
                    <a:pt x="151" y="122"/>
                  </a:cubicBezTo>
                  <a:cubicBezTo>
                    <a:pt x="151" y="54"/>
                    <a:pt x="151" y="54"/>
                    <a:pt x="151" y="54"/>
                  </a:cubicBezTo>
                  <a:cubicBezTo>
                    <a:pt x="151" y="31"/>
                    <a:pt x="142" y="18"/>
                    <a:pt x="125" y="18"/>
                  </a:cubicBezTo>
                  <a:cubicBezTo>
                    <a:pt x="112" y="18"/>
                    <a:pt x="103" y="27"/>
                    <a:pt x="99" y="37"/>
                  </a:cubicBezTo>
                  <a:cubicBezTo>
                    <a:pt x="98" y="40"/>
                    <a:pt x="97" y="44"/>
                    <a:pt x="97" y="48"/>
                  </a:cubicBezTo>
                  <a:cubicBezTo>
                    <a:pt x="97" y="122"/>
                    <a:pt x="97" y="122"/>
                    <a:pt x="97" y="122"/>
                  </a:cubicBezTo>
                  <a:cubicBezTo>
                    <a:pt x="76" y="122"/>
                    <a:pt x="76" y="122"/>
                    <a:pt x="76" y="122"/>
                  </a:cubicBezTo>
                  <a:cubicBezTo>
                    <a:pt x="76" y="50"/>
                    <a:pt x="76" y="50"/>
                    <a:pt x="76" y="50"/>
                  </a:cubicBezTo>
                  <a:cubicBezTo>
                    <a:pt x="76" y="31"/>
                    <a:pt x="68" y="18"/>
                    <a:pt x="51" y="18"/>
                  </a:cubicBezTo>
                  <a:cubicBezTo>
                    <a:pt x="37" y="18"/>
                    <a:pt x="27" y="28"/>
                    <a:pt x="24" y="39"/>
                  </a:cubicBezTo>
                  <a:cubicBezTo>
                    <a:pt x="23" y="43"/>
                    <a:pt x="22" y="46"/>
                    <a:pt x="22" y="50"/>
                  </a:cubicBezTo>
                  <a:cubicBezTo>
                    <a:pt x="22" y="122"/>
                    <a:pt x="22" y="122"/>
                    <a:pt x="22" y="122"/>
                  </a:cubicBezTo>
                  <a:cubicBezTo>
                    <a:pt x="1" y="122"/>
                    <a:pt x="1" y="122"/>
                    <a:pt x="1" y="122"/>
                  </a:cubicBezTo>
                  <a:lnTo>
                    <a:pt x="1" y="3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3" name="Google Shape;2383;p50"/>
            <p:cNvSpPr/>
            <p:nvPr/>
          </p:nvSpPr>
          <p:spPr>
            <a:xfrm>
              <a:off x="5894388" y="2906713"/>
              <a:ext cx="352424" cy="69850"/>
            </a:xfrm>
            <a:custGeom>
              <a:rect b="b" l="l" r="r" t="t"/>
              <a:pathLst>
                <a:path extrusionOk="0" h="589" w="2994">
                  <a:moveTo>
                    <a:pt x="2700" y="589"/>
                  </a:moveTo>
                  <a:cubicBezTo>
                    <a:pt x="294" y="589"/>
                    <a:pt x="294" y="589"/>
                    <a:pt x="294" y="589"/>
                  </a:cubicBezTo>
                  <a:cubicBezTo>
                    <a:pt x="132" y="589"/>
                    <a:pt x="0" y="457"/>
                    <a:pt x="0" y="295"/>
                  </a:cubicBezTo>
                  <a:cubicBezTo>
                    <a:pt x="0" y="132"/>
                    <a:pt x="132" y="0"/>
                    <a:pt x="294" y="0"/>
                  </a:cubicBezTo>
                  <a:cubicBezTo>
                    <a:pt x="2700" y="0"/>
                    <a:pt x="2700" y="0"/>
                    <a:pt x="2700" y="0"/>
                  </a:cubicBezTo>
                  <a:cubicBezTo>
                    <a:pt x="2862" y="0"/>
                    <a:pt x="2994" y="132"/>
                    <a:pt x="2994" y="295"/>
                  </a:cubicBezTo>
                  <a:cubicBezTo>
                    <a:pt x="2994" y="457"/>
                    <a:pt x="2862" y="589"/>
                    <a:pt x="2700" y="589"/>
                  </a:cubicBezTo>
                  <a:close/>
                  <a:moveTo>
                    <a:pt x="294" y="25"/>
                  </a:moveTo>
                  <a:cubicBezTo>
                    <a:pt x="145" y="25"/>
                    <a:pt x="24" y="146"/>
                    <a:pt x="24" y="295"/>
                  </a:cubicBezTo>
                  <a:cubicBezTo>
                    <a:pt x="24" y="443"/>
                    <a:pt x="145" y="565"/>
                    <a:pt x="294" y="565"/>
                  </a:cubicBezTo>
                  <a:cubicBezTo>
                    <a:pt x="2700" y="565"/>
                    <a:pt x="2700" y="565"/>
                    <a:pt x="2700" y="565"/>
                  </a:cubicBezTo>
                  <a:cubicBezTo>
                    <a:pt x="2849" y="565"/>
                    <a:pt x="2970" y="443"/>
                    <a:pt x="2970" y="295"/>
                  </a:cubicBezTo>
                  <a:cubicBezTo>
                    <a:pt x="2970" y="146"/>
                    <a:pt x="2849" y="25"/>
                    <a:pt x="2700" y="25"/>
                  </a:cubicBezTo>
                  <a:lnTo>
                    <a:pt x="294" y="2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4" name="Google Shape;2384;p50"/>
            <p:cNvSpPr/>
            <p:nvPr/>
          </p:nvSpPr>
          <p:spPr>
            <a:xfrm>
              <a:off x="6189663" y="2921000"/>
              <a:ext cx="41400" cy="414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5" name="Google Shape;2385;p50"/>
            <p:cNvSpPr/>
            <p:nvPr/>
          </p:nvSpPr>
          <p:spPr>
            <a:xfrm>
              <a:off x="6200775" y="2930525"/>
              <a:ext cx="20700" cy="22200"/>
            </a:xfrm>
            <a:prstGeom prst="ellipse">
              <a:avLst/>
            </a:pr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6" name="Google Shape;2386;p50"/>
            <p:cNvSpPr/>
            <p:nvPr/>
          </p:nvSpPr>
          <p:spPr>
            <a:xfrm>
              <a:off x="5924550" y="3024188"/>
              <a:ext cx="3300" cy="207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7" name="Google Shape;2387;p50"/>
            <p:cNvSpPr/>
            <p:nvPr/>
          </p:nvSpPr>
          <p:spPr>
            <a:xfrm>
              <a:off x="5932488" y="3030538"/>
              <a:ext cx="12700" cy="19050"/>
            </a:xfrm>
            <a:custGeom>
              <a:rect b="b" l="l" r="r" t="t"/>
              <a:pathLst>
                <a:path extrusionOk="0" h="171" w="114">
                  <a:moveTo>
                    <a:pt x="1" y="42"/>
                  </a:moveTo>
                  <a:cubicBezTo>
                    <a:pt x="1" y="26"/>
                    <a:pt x="0" y="14"/>
                    <a:pt x="0" y="2"/>
                  </a:cubicBezTo>
                  <a:cubicBezTo>
                    <a:pt x="20" y="2"/>
                    <a:pt x="20" y="2"/>
                    <a:pt x="20" y="2"/>
                  </a:cubicBezTo>
                  <a:cubicBezTo>
                    <a:pt x="21" y="23"/>
                    <a:pt x="21" y="23"/>
                    <a:pt x="21" y="23"/>
                  </a:cubicBezTo>
                  <a:cubicBezTo>
                    <a:pt x="21" y="23"/>
                    <a:pt x="21" y="23"/>
                    <a:pt x="21" y="23"/>
                  </a:cubicBezTo>
                  <a:cubicBezTo>
                    <a:pt x="30" y="8"/>
                    <a:pt x="44" y="0"/>
                    <a:pt x="64" y="0"/>
                  </a:cubicBezTo>
                  <a:cubicBezTo>
                    <a:pt x="93" y="0"/>
                    <a:pt x="114" y="24"/>
                    <a:pt x="114" y="61"/>
                  </a:cubicBezTo>
                  <a:cubicBezTo>
                    <a:pt x="114" y="104"/>
                    <a:pt x="88" y="125"/>
                    <a:pt x="60" y="125"/>
                  </a:cubicBezTo>
                  <a:cubicBezTo>
                    <a:pt x="44" y="125"/>
                    <a:pt x="30" y="118"/>
                    <a:pt x="23" y="106"/>
                  </a:cubicBezTo>
                  <a:cubicBezTo>
                    <a:pt x="23" y="106"/>
                    <a:pt x="23" y="106"/>
                    <a:pt x="23" y="106"/>
                  </a:cubicBezTo>
                  <a:cubicBezTo>
                    <a:pt x="23" y="171"/>
                    <a:pt x="23" y="171"/>
                    <a:pt x="23" y="171"/>
                  </a:cubicBezTo>
                  <a:cubicBezTo>
                    <a:pt x="1" y="171"/>
                    <a:pt x="1" y="171"/>
                    <a:pt x="1" y="171"/>
                  </a:cubicBezTo>
                  <a:lnTo>
                    <a:pt x="1" y="42"/>
                  </a:lnTo>
                  <a:close/>
                  <a:moveTo>
                    <a:pt x="23" y="74"/>
                  </a:moveTo>
                  <a:cubicBezTo>
                    <a:pt x="23" y="77"/>
                    <a:pt x="23" y="80"/>
                    <a:pt x="24" y="82"/>
                  </a:cubicBezTo>
                  <a:cubicBezTo>
                    <a:pt x="27" y="98"/>
                    <a:pt x="41" y="108"/>
                    <a:pt x="56" y="108"/>
                  </a:cubicBezTo>
                  <a:cubicBezTo>
                    <a:pt x="79" y="108"/>
                    <a:pt x="93" y="89"/>
                    <a:pt x="93" y="62"/>
                  </a:cubicBezTo>
                  <a:cubicBezTo>
                    <a:pt x="93" y="38"/>
                    <a:pt x="80" y="17"/>
                    <a:pt x="57" y="17"/>
                  </a:cubicBezTo>
                  <a:cubicBezTo>
                    <a:pt x="42" y="17"/>
                    <a:pt x="28" y="28"/>
                    <a:pt x="24" y="44"/>
                  </a:cubicBezTo>
                  <a:cubicBezTo>
                    <a:pt x="23" y="47"/>
                    <a:pt x="23" y="50"/>
                    <a:pt x="23" y="53"/>
                  </a:cubicBezTo>
                  <a:lnTo>
                    <a:pt x="23" y="7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8" name="Google Shape;2388;p50"/>
            <p:cNvSpPr/>
            <p:nvPr/>
          </p:nvSpPr>
          <p:spPr>
            <a:xfrm>
              <a:off x="5948363" y="3030538"/>
              <a:ext cx="9525" cy="14288"/>
            </a:xfrm>
            <a:custGeom>
              <a:rect b="b" l="l" r="r" t="t"/>
              <a:pathLst>
                <a:path extrusionOk="0" h="125" w="79">
                  <a:moveTo>
                    <a:pt x="6" y="100"/>
                  </a:moveTo>
                  <a:cubicBezTo>
                    <a:pt x="12" y="104"/>
                    <a:pt x="24" y="109"/>
                    <a:pt x="35" y="109"/>
                  </a:cubicBezTo>
                  <a:cubicBezTo>
                    <a:pt x="50" y="109"/>
                    <a:pt x="58" y="101"/>
                    <a:pt x="58" y="91"/>
                  </a:cubicBezTo>
                  <a:cubicBezTo>
                    <a:pt x="58" y="80"/>
                    <a:pt x="52" y="75"/>
                    <a:pt x="35" y="69"/>
                  </a:cubicBezTo>
                  <a:cubicBezTo>
                    <a:pt x="14" y="61"/>
                    <a:pt x="4" y="49"/>
                    <a:pt x="4" y="35"/>
                  </a:cubicBezTo>
                  <a:cubicBezTo>
                    <a:pt x="4" y="16"/>
                    <a:pt x="19" y="0"/>
                    <a:pt x="45" y="0"/>
                  </a:cubicBezTo>
                  <a:cubicBezTo>
                    <a:pt x="57" y="0"/>
                    <a:pt x="68" y="3"/>
                    <a:pt x="75" y="7"/>
                  </a:cubicBezTo>
                  <a:cubicBezTo>
                    <a:pt x="69" y="23"/>
                    <a:pt x="69" y="23"/>
                    <a:pt x="69" y="23"/>
                  </a:cubicBezTo>
                  <a:cubicBezTo>
                    <a:pt x="64" y="20"/>
                    <a:pt x="56" y="16"/>
                    <a:pt x="45" y="16"/>
                  </a:cubicBezTo>
                  <a:cubicBezTo>
                    <a:pt x="32" y="16"/>
                    <a:pt x="25" y="24"/>
                    <a:pt x="25" y="32"/>
                  </a:cubicBezTo>
                  <a:cubicBezTo>
                    <a:pt x="25" y="42"/>
                    <a:pt x="32" y="47"/>
                    <a:pt x="47" y="53"/>
                  </a:cubicBezTo>
                  <a:cubicBezTo>
                    <a:pt x="68" y="61"/>
                    <a:pt x="79" y="71"/>
                    <a:pt x="79" y="89"/>
                  </a:cubicBezTo>
                  <a:cubicBezTo>
                    <a:pt x="79" y="110"/>
                    <a:pt x="62" y="125"/>
                    <a:pt x="34" y="125"/>
                  </a:cubicBezTo>
                  <a:cubicBezTo>
                    <a:pt x="21" y="125"/>
                    <a:pt x="9" y="122"/>
                    <a:pt x="0" y="117"/>
                  </a:cubicBezTo>
                  <a:lnTo>
                    <a:pt x="6" y="10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9" name="Google Shape;2389;p50"/>
            <p:cNvSpPr/>
            <p:nvPr/>
          </p:nvSpPr>
          <p:spPr>
            <a:xfrm>
              <a:off x="5961063" y="3030538"/>
              <a:ext cx="11112" cy="14287"/>
            </a:xfrm>
            <a:custGeom>
              <a:rect b="b" l="l" r="r" t="t"/>
              <a:pathLst>
                <a:path extrusionOk="0" h="123" w="102">
                  <a:moveTo>
                    <a:pt x="101" y="88"/>
                  </a:moveTo>
                  <a:cubicBezTo>
                    <a:pt x="101" y="100"/>
                    <a:pt x="101" y="111"/>
                    <a:pt x="102" y="120"/>
                  </a:cubicBezTo>
                  <a:cubicBezTo>
                    <a:pt x="83" y="120"/>
                    <a:pt x="83" y="120"/>
                    <a:pt x="83" y="120"/>
                  </a:cubicBezTo>
                  <a:cubicBezTo>
                    <a:pt x="81" y="101"/>
                    <a:pt x="81" y="101"/>
                    <a:pt x="81" y="101"/>
                  </a:cubicBezTo>
                  <a:cubicBezTo>
                    <a:pt x="81" y="101"/>
                    <a:pt x="81" y="101"/>
                    <a:pt x="81" y="101"/>
                  </a:cubicBezTo>
                  <a:cubicBezTo>
                    <a:pt x="75" y="110"/>
                    <a:pt x="63" y="123"/>
                    <a:pt x="41" y="123"/>
                  </a:cubicBezTo>
                  <a:cubicBezTo>
                    <a:pt x="23" y="123"/>
                    <a:pt x="0" y="113"/>
                    <a:pt x="0" y="71"/>
                  </a:cubicBezTo>
                  <a:cubicBezTo>
                    <a:pt x="0" y="0"/>
                    <a:pt x="0" y="0"/>
                    <a:pt x="0" y="0"/>
                  </a:cubicBezTo>
                  <a:cubicBezTo>
                    <a:pt x="22" y="0"/>
                    <a:pt x="22" y="0"/>
                    <a:pt x="22" y="0"/>
                  </a:cubicBezTo>
                  <a:cubicBezTo>
                    <a:pt x="22" y="67"/>
                    <a:pt x="22" y="67"/>
                    <a:pt x="22" y="67"/>
                  </a:cubicBezTo>
                  <a:cubicBezTo>
                    <a:pt x="22" y="90"/>
                    <a:pt x="29" y="105"/>
                    <a:pt x="49" y="105"/>
                  </a:cubicBezTo>
                  <a:cubicBezTo>
                    <a:pt x="63" y="105"/>
                    <a:pt x="73" y="95"/>
                    <a:pt x="77" y="85"/>
                  </a:cubicBezTo>
                  <a:cubicBezTo>
                    <a:pt x="78" y="82"/>
                    <a:pt x="79" y="78"/>
                    <a:pt x="79" y="74"/>
                  </a:cubicBezTo>
                  <a:cubicBezTo>
                    <a:pt x="79" y="0"/>
                    <a:pt x="79" y="0"/>
                    <a:pt x="79" y="0"/>
                  </a:cubicBezTo>
                  <a:cubicBezTo>
                    <a:pt x="101" y="0"/>
                    <a:pt x="101" y="0"/>
                    <a:pt x="101" y="0"/>
                  </a:cubicBezTo>
                  <a:lnTo>
                    <a:pt x="101" y="8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0" name="Google Shape;2390;p50"/>
            <p:cNvSpPr/>
            <p:nvPr/>
          </p:nvSpPr>
          <p:spPr>
            <a:xfrm>
              <a:off x="5976938" y="3030538"/>
              <a:ext cx="19050" cy="14287"/>
            </a:xfrm>
            <a:custGeom>
              <a:rect b="b" l="l" r="r" t="t"/>
              <a:pathLst>
                <a:path extrusionOk="0" h="122" w="172">
                  <a:moveTo>
                    <a:pt x="1" y="35"/>
                  </a:moveTo>
                  <a:cubicBezTo>
                    <a:pt x="1" y="23"/>
                    <a:pt x="1" y="12"/>
                    <a:pt x="0" y="2"/>
                  </a:cubicBezTo>
                  <a:cubicBezTo>
                    <a:pt x="19" y="2"/>
                    <a:pt x="19" y="2"/>
                    <a:pt x="19" y="2"/>
                  </a:cubicBezTo>
                  <a:cubicBezTo>
                    <a:pt x="20" y="22"/>
                    <a:pt x="20" y="22"/>
                    <a:pt x="20" y="22"/>
                  </a:cubicBezTo>
                  <a:cubicBezTo>
                    <a:pt x="21" y="22"/>
                    <a:pt x="21" y="22"/>
                    <a:pt x="21" y="22"/>
                  </a:cubicBezTo>
                  <a:cubicBezTo>
                    <a:pt x="28" y="10"/>
                    <a:pt x="39" y="0"/>
                    <a:pt x="59" y="0"/>
                  </a:cubicBezTo>
                  <a:cubicBezTo>
                    <a:pt x="75" y="0"/>
                    <a:pt x="87" y="10"/>
                    <a:pt x="92" y="24"/>
                  </a:cubicBezTo>
                  <a:cubicBezTo>
                    <a:pt x="93" y="24"/>
                    <a:pt x="93" y="24"/>
                    <a:pt x="93" y="24"/>
                  </a:cubicBezTo>
                  <a:cubicBezTo>
                    <a:pt x="97" y="17"/>
                    <a:pt x="101" y="12"/>
                    <a:pt x="106" y="8"/>
                  </a:cubicBezTo>
                  <a:cubicBezTo>
                    <a:pt x="113" y="3"/>
                    <a:pt x="121" y="0"/>
                    <a:pt x="133" y="0"/>
                  </a:cubicBezTo>
                  <a:cubicBezTo>
                    <a:pt x="149" y="0"/>
                    <a:pt x="172" y="10"/>
                    <a:pt x="172" y="52"/>
                  </a:cubicBezTo>
                  <a:cubicBezTo>
                    <a:pt x="172" y="122"/>
                    <a:pt x="172" y="122"/>
                    <a:pt x="172" y="122"/>
                  </a:cubicBezTo>
                  <a:cubicBezTo>
                    <a:pt x="151" y="122"/>
                    <a:pt x="151" y="122"/>
                    <a:pt x="151" y="122"/>
                  </a:cubicBezTo>
                  <a:cubicBezTo>
                    <a:pt x="151" y="54"/>
                    <a:pt x="151" y="54"/>
                    <a:pt x="151" y="54"/>
                  </a:cubicBezTo>
                  <a:cubicBezTo>
                    <a:pt x="151" y="31"/>
                    <a:pt x="142" y="18"/>
                    <a:pt x="125" y="18"/>
                  </a:cubicBezTo>
                  <a:cubicBezTo>
                    <a:pt x="112" y="18"/>
                    <a:pt x="103" y="27"/>
                    <a:pt x="99" y="37"/>
                  </a:cubicBezTo>
                  <a:cubicBezTo>
                    <a:pt x="98" y="40"/>
                    <a:pt x="97" y="44"/>
                    <a:pt x="97" y="48"/>
                  </a:cubicBezTo>
                  <a:cubicBezTo>
                    <a:pt x="97" y="122"/>
                    <a:pt x="97" y="122"/>
                    <a:pt x="97" y="122"/>
                  </a:cubicBezTo>
                  <a:cubicBezTo>
                    <a:pt x="76" y="122"/>
                    <a:pt x="76" y="122"/>
                    <a:pt x="76" y="122"/>
                  </a:cubicBezTo>
                  <a:cubicBezTo>
                    <a:pt x="76" y="50"/>
                    <a:pt x="76" y="50"/>
                    <a:pt x="76" y="50"/>
                  </a:cubicBezTo>
                  <a:cubicBezTo>
                    <a:pt x="76" y="31"/>
                    <a:pt x="68" y="18"/>
                    <a:pt x="51" y="18"/>
                  </a:cubicBezTo>
                  <a:cubicBezTo>
                    <a:pt x="37" y="18"/>
                    <a:pt x="28" y="28"/>
                    <a:pt x="24" y="39"/>
                  </a:cubicBezTo>
                  <a:cubicBezTo>
                    <a:pt x="23" y="43"/>
                    <a:pt x="22" y="46"/>
                    <a:pt x="22" y="50"/>
                  </a:cubicBezTo>
                  <a:cubicBezTo>
                    <a:pt x="22" y="122"/>
                    <a:pt x="22" y="122"/>
                    <a:pt x="22" y="122"/>
                  </a:cubicBezTo>
                  <a:cubicBezTo>
                    <a:pt x="1" y="122"/>
                    <a:pt x="1" y="122"/>
                    <a:pt x="1" y="122"/>
                  </a:cubicBezTo>
                  <a:lnTo>
                    <a:pt x="1" y="3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1" name="Google Shape;2391;p50"/>
            <p:cNvSpPr/>
            <p:nvPr/>
          </p:nvSpPr>
          <p:spPr>
            <a:xfrm>
              <a:off x="5894388" y="3000375"/>
              <a:ext cx="352424" cy="69850"/>
            </a:xfrm>
            <a:custGeom>
              <a:rect b="b" l="l" r="r" t="t"/>
              <a:pathLst>
                <a:path extrusionOk="0" h="589" w="2994">
                  <a:moveTo>
                    <a:pt x="2700" y="589"/>
                  </a:moveTo>
                  <a:cubicBezTo>
                    <a:pt x="294" y="589"/>
                    <a:pt x="294" y="589"/>
                    <a:pt x="294" y="589"/>
                  </a:cubicBezTo>
                  <a:cubicBezTo>
                    <a:pt x="132" y="589"/>
                    <a:pt x="0" y="457"/>
                    <a:pt x="0" y="295"/>
                  </a:cubicBezTo>
                  <a:cubicBezTo>
                    <a:pt x="0" y="132"/>
                    <a:pt x="132" y="0"/>
                    <a:pt x="294" y="0"/>
                  </a:cubicBezTo>
                  <a:cubicBezTo>
                    <a:pt x="2700" y="0"/>
                    <a:pt x="2700" y="0"/>
                    <a:pt x="2700" y="0"/>
                  </a:cubicBezTo>
                  <a:cubicBezTo>
                    <a:pt x="2862" y="0"/>
                    <a:pt x="2994" y="132"/>
                    <a:pt x="2994" y="295"/>
                  </a:cubicBezTo>
                  <a:cubicBezTo>
                    <a:pt x="2994" y="457"/>
                    <a:pt x="2862" y="589"/>
                    <a:pt x="2700" y="589"/>
                  </a:cubicBezTo>
                  <a:close/>
                  <a:moveTo>
                    <a:pt x="294" y="25"/>
                  </a:moveTo>
                  <a:cubicBezTo>
                    <a:pt x="145" y="25"/>
                    <a:pt x="24" y="146"/>
                    <a:pt x="24" y="295"/>
                  </a:cubicBezTo>
                  <a:cubicBezTo>
                    <a:pt x="24" y="444"/>
                    <a:pt x="145" y="565"/>
                    <a:pt x="294" y="565"/>
                  </a:cubicBezTo>
                  <a:cubicBezTo>
                    <a:pt x="2700" y="565"/>
                    <a:pt x="2700" y="565"/>
                    <a:pt x="2700" y="565"/>
                  </a:cubicBezTo>
                  <a:cubicBezTo>
                    <a:pt x="2849" y="565"/>
                    <a:pt x="2970" y="444"/>
                    <a:pt x="2970" y="295"/>
                  </a:cubicBezTo>
                  <a:cubicBezTo>
                    <a:pt x="2970" y="146"/>
                    <a:pt x="2849" y="25"/>
                    <a:pt x="2700" y="25"/>
                  </a:cubicBezTo>
                  <a:lnTo>
                    <a:pt x="294" y="2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2" name="Google Shape;2392;p50"/>
            <p:cNvSpPr/>
            <p:nvPr/>
          </p:nvSpPr>
          <p:spPr>
            <a:xfrm>
              <a:off x="6189663" y="3014663"/>
              <a:ext cx="41400" cy="414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3" name="Google Shape;2393;p50"/>
            <p:cNvSpPr/>
            <p:nvPr/>
          </p:nvSpPr>
          <p:spPr>
            <a:xfrm>
              <a:off x="6200775" y="3025775"/>
              <a:ext cx="20700" cy="20700"/>
            </a:xfrm>
            <a:prstGeom prst="ellipse">
              <a:avLst/>
            </a:pr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4" name="Google Shape;2394;p50"/>
            <p:cNvSpPr/>
            <p:nvPr/>
          </p:nvSpPr>
          <p:spPr>
            <a:xfrm>
              <a:off x="5924550" y="3117850"/>
              <a:ext cx="17462" cy="20638"/>
            </a:xfrm>
            <a:custGeom>
              <a:rect b="b" l="l" r="r" t="t"/>
              <a:pathLst>
                <a:path extrusionOk="0" h="170" w="137">
                  <a:moveTo>
                    <a:pt x="0" y="4"/>
                  </a:moveTo>
                  <a:cubicBezTo>
                    <a:pt x="13" y="2"/>
                    <a:pt x="29" y="0"/>
                    <a:pt x="46" y="0"/>
                  </a:cubicBezTo>
                  <a:cubicBezTo>
                    <a:pt x="77" y="0"/>
                    <a:pt x="99" y="7"/>
                    <a:pt x="113" y="21"/>
                  </a:cubicBezTo>
                  <a:cubicBezTo>
                    <a:pt x="128" y="35"/>
                    <a:pt x="137" y="54"/>
                    <a:pt x="137" y="81"/>
                  </a:cubicBezTo>
                  <a:cubicBezTo>
                    <a:pt x="137" y="108"/>
                    <a:pt x="129" y="130"/>
                    <a:pt x="113" y="146"/>
                  </a:cubicBezTo>
                  <a:cubicBezTo>
                    <a:pt x="97" y="161"/>
                    <a:pt x="72" y="170"/>
                    <a:pt x="39" y="170"/>
                  </a:cubicBezTo>
                  <a:cubicBezTo>
                    <a:pt x="24" y="170"/>
                    <a:pt x="11" y="169"/>
                    <a:pt x="0" y="168"/>
                  </a:cubicBezTo>
                  <a:lnTo>
                    <a:pt x="0" y="4"/>
                  </a:lnTo>
                  <a:close/>
                  <a:moveTo>
                    <a:pt x="22" y="151"/>
                  </a:moveTo>
                  <a:cubicBezTo>
                    <a:pt x="27" y="152"/>
                    <a:pt x="35" y="152"/>
                    <a:pt x="43" y="152"/>
                  </a:cubicBezTo>
                  <a:cubicBezTo>
                    <a:pt x="89" y="152"/>
                    <a:pt x="114" y="127"/>
                    <a:pt x="114" y="82"/>
                  </a:cubicBezTo>
                  <a:cubicBezTo>
                    <a:pt x="115" y="42"/>
                    <a:pt x="92" y="17"/>
                    <a:pt x="47" y="17"/>
                  </a:cubicBezTo>
                  <a:cubicBezTo>
                    <a:pt x="36" y="17"/>
                    <a:pt x="27" y="18"/>
                    <a:pt x="22" y="20"/>
                  </a:cubicBezTo>
                  <a:lnTo>
                    <a:pt x="22" y="15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5" name="Google Shape;2395;p50"/>
            <p:cNvSpPr/>
            <p:nvPr/>
          </p:nvSpPr>
          <p:spPr>
            <a:xfrm>
              <a:off x="5943600" y="3124200"/>
              <a:ext cx="14287" cy="14288"/>
            </a:xfrm>
            <a:custGeom>
              <a:rect b="b" l="l" r="r" t="t"/>
              <a:pathLst>
                <a:path extrusionOk="0" h="125" w="118">
                  <a:moveTo>
                    <a:pt x="118" y="61"/>
                  </a:moveTo>
                  <a:cubicBezTo>
                    <a:pt x="118" y="106"/>
                    <a:pt x="87" y="125"/>
                    <a:pt x="58" y="125"/>
                  </a:cubicBezTo>
                  <a:cubicBezTo>
                    <a:pt x="25" y="125"/>
                    <a:pt x="0" y="101"/>
                    <a:pt x="0" y="63"/>
                  </a:cubicBezTo>
                  <a:cubicBezTo>
                    <a:pt x="0" y="23"/>
                    <a:pt x="27" y="0"/>
                    <a:pt x="60" y="0"/>
                  </a:cubicBezTo>
                  <a:cubicBezTo>
                    <a:pt x="94" y="0"/>
                    <a:pt x="118" y="25"/>
                    <a:pt x="118" y="61"/>
                  </a:cubicBezTo>
                  <a:close/>
                  <a:moveTo>
                    <a:pt x="23" y="63"/>
                  </a:moveTo>
                  <a:cubicBezTo>
                    <a:pt x="23" y="89"/>
                    <a:pt x="38" y="109"/>
                    <a:pt x="59" y="109"/>
                  </a:cubicBezTo>
                  <a:cubicBezTo>
                    <a:pt x="80" y="109"/>
                    <a:pt x="95" y="89"/>
                    <a:pt x="95" y="62"/>
                  </a:cubicBezTo>
                  <a:cubicBezTo>
                    <a:pt x="95" y="42"/>
                    <a:pt x="85" y="16"/>
                    <a:pt x="59" y="16"/>
                  </a:cubicBezTo>
                  <a:cubicBezTo>
                    <a:pt x="34" y="16"/>
                    <a:pt x="23" y="40"/>
                    <a:pt x="23" y="63"/>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6" name="Google Shape;2396;p50"/>
            <p:cNvSpPr/>
            <p:nvPr/>
          </p:nvSpPr>
          <p:spPr>
            <a:xfrm>
              <a:off x="5961063" y="3117850"/>
              <a:ext cx="1500" cy="207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7" name="Google Shape;2397;p50"/>
            <p:cNvSpPr/>
            <p:nvPr/>
          </p:nvSpPr>
          <p:spPr>
            <a:xfrm>
              <a:off x="5965825" y="3124200"/>
              <a:ext cx="14287" cy="14288"/>
            </a:xfrm>
            <a:custGeom>
              <a:rect b="b" l="l" r="r" t="t"/>
              <a:pathLst>
                <a:path extrusionOk="0" h="125" w="117">
                  <a:moveTo>
                    <a:pt x="117" y="61"/>
                  </a:moveTo>
                  <a:cubicBezTo>
                    <a:pt x="117" y="106"/>
                    <a:pt x="86" y="125"/>
                    <a:pt x="57" y="125"/>
                  </a:cubicBezTo>
                  <a:cubicBezTo>
                    <a:pt x="25" y="125"/>
                    <a:pt x="0" y="101"/>
                    <a:pt x="0" y="63"/>
                  </a:cubicBezTo>
                  <a:cubicBezTo>
                    <a:pt x="0" y="23"/>
                    <a:pt x="26" y="0"/>
                    <a:pt x="59" y="0"/>
                  </a:cubicBezTo>
                  <a:cubicBezTo>
                    <a:pt x="94" y="0"/>
                    <a:pt x="117" y="25"/>
                    <a:pt x="117" y="61"/>
                  </a:cubicBezTo>
                  <a:close/>
                  <a:moveTo>
                    <a:pt x="22" y="63"/>
                  </a:moveTo>
                  <a:cubicBezTo>
                    <a:pt x="22" y="89"/>
                    <a:pt x="37" y="109"/>
                    <a:pt x="58" y="109"/>
                  </a:cubicBezTo>
                  <a:cubicBezTo>
                    <a:pt x="79" y="109"/>
                    <a:pt x="95" y="89"/>
                    <a:pt x="95" y="62"/>
                  </a:cubicBezTo>
                  <a:cubicBezTo>
                    <a:pt x="95" y="42"/>
                    <a:pt x="84" y="16"/>
                    <a:pt x="59" y="16"/>
                  </a:cubicBezTo>
                  <a:cubicBezTo>
                    <a:pt x="33" y="16"/>
                    <a:pt x="22" y="40"/>
                    <a:pt x="22" y="63"/>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8" name="Google Shape;2398;p50"/>
            <p:cNvSpPr/>
            <p:nvPr/>
          </p:nvSpPr>
          <p:spPr>
            <a:xfrm>
              <a:off x="5983288" y="3124200"/>
              <a:ext cx="6350" cy="14287"/>
            </a:xfrm>
            <a:custGeom>
              <a:rect b="b" l="l" r="r" t="t"/>
              <a:pathLst>
                <a:path extrusionOk="0" h="122" w="60">
                  <a:moveTo>
                    <a:pt x="1" y="40"/>
                  </a:moveTo>
                  <a:cubicBezTo>
                    <a:pt x="1" y="26"/>
                    <a:pt x="1" y="14"/>
                    <a:pt x="0" y="3"/>
                  </a:cubicBezTo>
                  <a:cubicBezTo>
                    <a:pt x="19" y="3"/>
                    <a:pt x="19" y="3"/>
                    <a:pt x="19" y="3"/>
                  </a:cubicBezTo>
                  <a:cubicBezTo>
                    <a:pt x="20" y="26"/>
                    <a:pt x="20" y="26"/>
                    <a:pt x="20" y="26"/>
                  </a:cubicBezTo>
                  <a:cubicBezTo>
                    <a:pt x="21" y="26"/>
                    <a:pt x="21" y="26"/>
                    <a:pt x="21" y="26"/>
                  </a:cubicBezTo>
                  <a:cubicBezTo>
                    <a:pt x="26" y="10"/>
                    <a:pt x="40" y="0"/>
                    <a:pt x="54" y="0"/>
                  </a:cubicBezTo>
                  <a:cubicBezTo>
                    <a:pt x="57" y="0"/>
                    <a:pt x="58" y="0"/>
                    <a:pt x="60" y="1"/>
                  </a:cubicBezTo>
                  <a:cubicBezTo>
                    <a:pt x="60" y="21"/>
                    <a:pt x="60" y="21"/>
                    <a:pt x="60" y="21"/>
                  </a:cubicBezTo>
                  <a:cubicBezTo>
                    <a:pt x="58" y="21"/>
                    <a:pt x="56" y="20"/>
                    <a:pt x="53" y="20"/>
                  </a:cubicBezTo>
                  <a:cubicBezTo>
                    <a:pt x="38" y="20"/>
                    <a:pt x="27" y="32"/>
                    <a:pt x="24" y="48"/>
                  </a:cubicBezTo>
                  <a:cubicBezTo>
                    <a:pt x="23" y="51"/>
                    <a:pt x="23" y="55"/>
                    <a:pt x="23" y="58"/>
                  </a:cubicBezTo>
                  <a:cubicBezTo>
                    <a:pt x="23" y="122"/>
                    <a:pt x="23" y="122"/>
                    <a:pt x="23" y="122"/>
                  </a:cubicBezTo>
                  <a:cubicBezTo>
                    <a:pt x="1" y="122"/>
                    <a:pt x="1" y="122"/>
                    <a:pt x="1" y="122"/>
                  </a:cubicBezTo>
                  <a:lnTo>
                    <a:pt x="1" y="4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9" name="Google Shape;2399;p50"/>
            <p:cNvSpPr/>
            <p:nvPr/>
          </p:nvSpPr>
          <p:spPr>
            <a:xfrm>
              <a:off x="5894388" y="3095625"/>
              <a:ext cx="352424" cy="68262"/>
            </a:xfrm>
            <a:custGeom>
              <a:rect b="b" l="l" r="r" t="t"/>
              <a:pathLst>
                <a:path extrusionOk="0" h="589" w="2994">
                  <a:moveTo>
                    <a:pt x="2700" y="589"/>
                  </a:moveTo>
                  <a:cubicBezTo>
                    <a:pt x="294" y="589"/>
                    <a:pt x="294" y="589"/>
                    <a:pt x="294" y="589"/>
                  </a:cubicBezTo>
                  <a:cubicBezTo>
                    <a:pt x="132" y="589"/>
                    <a:pt x="0" y="457"/>
                    <a:pt x="0" y="295"/>
                  </a:cubicBezTo>
                  <a:cubicBezTo>
                    <a:pt x="0" y="132"/>
                    <a:pt x="132" y="0"/>
                    <a:pt x="294" y="0"/>
                  </a:cubicBezTo>
                  <a:cubicBezTo>
                    <a:pt x="2700" y="0"/>
                    <a:pt x="2700" y="0"/>
                    <a:pt x="2700" y="0"/>
                  </a:cubicBezTo>
                  <a:cubicBezTo>
                    <a:pt x="2862" y="0"/>
                    <a:pt x="2994" y="132"/>
                    <a:pt x="2994" y="295"/>
                  </a:cubicBezTo>
                  <a:cubicBezTo>
                    <a:pt x="2994" y="457"/>
                    <a:pt x="2862" y="589"/>
                    <a:pt x="2700" y="589"/>
                  </a:cubicBezTo>
                  <a:close/>
                  <a:moveTo>
                    <a:pt x="294" y="25"/>
                  </a:moveTo>
                  <a:cubicBezTo>
                    <a:pt x="145" y="25"/>
                    <a:pt x="24" y="146"/>
                    <a:pt x="24" y="295"/>
                  </a:cubicBezTo>
                  <a:cubicBezTo>
                    <a:pt x="24" y="444"/>
                    <a:pt x="145" y="565"/>
                    <a:pt x="294" y="565"/>
                  </a:cubicBezTo>
                  <a:cubicBezTo>
                    <a:pt x="2700" y="565"/>
                    <a:pt x="2700" y="565"/>
                    <a:pt x="2700" y="565"/>
                  </a:cubicBezTo>
                  <a:cubicBezTo>
                    <a:pt x="2849" y="565"/>
                    <a:pt x="2970" y="444"/>
                    <a:pt x="2970" y="295"/>
                  </a:cubicBezTo>
                  <a:cubicBezTo>
                    <a:pt x="2970" y="146"/>
                    <a:pt x="2849" y="25"/>
                    <a:pt x="2700" y="25"/>
                  </a:cubicBezTo>
                  <a:lnTo>
                    <a:pt x="294" y="2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0" name="Google Shape;2400;p50"/>
            <p:cNvSpPr/>
            <p:nvPr/>
          </p:nvSpPr>
          <p:spPr>
            <a:xfrm>
              <a:off x="6189663" y="3108325"/>
              <a:ext cx="41400" cy="414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1" name="Google Shape;2401;p50"/>
            <p:cNvSpPr/>
            <p:nvPr/>
          </p:nvSpPr>
          <p:spPr>
            <a:xfrm>
              <a:off x="6200775" y="3119438"/>
              <a:ext cx="20700" cy="20700"/>
            </a:xfrm>
            <a:prstGeom prst="ellipse">
              <a:avLst/>
            </a:pr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2" name="Google Shape;2402;p50"/>
            <p:cNvSpPr/>
            <p:nvPr/>
          </p:nvSpPr>
          <p:spPr>
            <a:xfrm>
              <a:off x="5924550" y="3211513"/>
              <a:ext cx="11113" cy="20637"/>
            </a:xfrm>
            <a:custGeom>
              <a:rect b="b" l="l" r="r" t="t"/>
              <a:pathLst>
                <a:path extrusionOk="0" h="172" w="101">
                  <a:moveTo>
                    <a:pt x="5" y="143"/>
                  </a:moveTo>
                  <a:cubicBezTo>
                    <a:pt x="15" y="149"/>
                    <a:pt x="29" y="154"/>
                    <a:pt x="44" y="154"/>
                  </a:cubicBezTo>
                  <a:cubicBezTo>
                    <a:pt x="66" y="154"/>
                    <a:pt x="79" y="142"/>
                    <a:pt x="79" y="126"/>
                  </a:cubicBezTo>
                  <a:cubicBezTo>
                    <a:pt x="79" y="110"/>
                    <a:pt x="70" y="101"/>
                    <a:pt x="47" y="92"/>
                  </a:cubicBezTo>
                  <a:cubicBezTo>
                    <a:pt x="20" y="83"/>
                    <a:pt x="3" y="69"/>
                    <a:pt x="3" y="45"/>
                  </a:cubicBezTo>
                  <a:cubicBezTo>
                    <a:pt x="3" y="19"/>
                    <a:pt x="25" y="0"/>
                    <a:pt x="57" y="0"/>
                  </a:cubicBezTo>
                  <a:cubicBezTo>
                    <a:pt x="74" y="0"/>
                    <a:pt x="87" y="4"/>
                    <a:pt x="94" y="8"/>
                  </a:cubicBezTo>
                  <a:cubicBezTo>
                    <a:pt x="88" y="26"/>
                    <a:pt x="88" y="26"/>
                    <a:pt x="88" y="26"/>
                  </a:cubicBezTo>
                  <a:cubicBezTo>
                    <a:pt x="83" y="23"/>
                    <a:pt x="71" y="18"/>
                    <a:pt x="56" y="18"/>
                  </a:cubicBezTo>
                  <a:cubicBezTo>
                    <a:pt x="34" y="18"/>
                    <a:pt x="25" y="31"/>
                    <a:pt x="25" y="43"/>
                  </a:cubicBezTo>
                  <a:cubicBezTo>
                    <a:pt x="25" y="58"/>
                    <a:pt x="35" y="66"/>
                    <a:pt x="58" y="75"/>
                  </a:cubicBezTo>
                  <a:cubicBezTo>
                    <a:pt x="86" y="86"/>
                    <a:pt x="101" y="99"/>
                    <a:pt x="101" y="124"/>
                  </a:cubicBezTo>
                  <a:cubicBezTo>
                    <a:pt x="101" y="150"/>
                    <a:pt x="82" y="172"/>
                    <a:pt x="42" y="172"/>
                  </a:cubicBezTo>
                  <a:cubicBezTo>
                    <a:pt x="26" y="172"/>
                    <a:pt x="9" y="167"/>
                    <a:pt x="0" y="161"/>
                  </a:cubicBezTo>
                  <a:lnTo>
                    <a:pt x="5" y="14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3" name="Google Shape;2403;p50"/>
            <p:cNvSpPr/>
            <p:nvPr/>
          </p:nvSpPr>
          <p:spPr>
            <a:xfrm>
              <a:off x="5938838" y="3213100"/>
              <a:ext cx="3175" cy="19050"/>
            </a:xfrm>
            <a:custGeom>
              <a:rect b="b" l="l" r="r" t="t"/>
              <a:pathLst>
                <a:path extrusionOk="0" h="167" w="27">
                  <a:moveTo>
                    <a:pt x="27" y="14"/>
                  </a:moveTo>
                  <a:cubicBezTo>
                    <a:pt x="27" y="21"/>
                    <a:pt x="21" y="27"/>
                    <a:pt x="13" y="27"/>
                  </a:cubicBezTo>
                  <a:cubicBezTo>
                    <a:pt x="5" y="27"/>
                    <a:pt x="0" y="21"/>
                    <a:pt x="0" y="14"/>
                  </a:cubicBezTo>
                  <a:cubicBezTo>
                    <a:pt x="0" y="6"/>
                    <a:pt x="5" y="0"/>
                    <a:pt x="13" y="0"/>
                  </a:cubicBezTo>
                  <a:cubicBezTo>
                    <a:pt x="21" y="0"/>
                    <a:pt x="27" y="6"/>
                    <a:pt x="27" y="14"/>
                  </a:cubicBezTo>
                  <a:close/>
                  <a:moveTo>
                    <a:pt x="2" y="167"/>
                  </a:moveTo>
                  <a:cubicBezTo>
                    <a:pt x="2" y="48"/>
                    <a:pt x="2" y="48"/>
                    <a:pt x="2" y="48"/>
                  </a:cubicBezTo>
                  <a:cubicBezTo>
                    <a:pt x="24" y="48"/>
                    <a:pt x="24" y="48"/>
                    <a:pt x="24" y="48"/>
                  </a:cubicBezTo>
                  <a:cubicBezTo>
                    <a:pt x="24" y="167"/>
                    <a:pt x="24" y="167"/>
                    <a:pt x="24" y="167"/>
                  </a:cubicBezTo>
                  <a:lnTo>
                    <a:pt x="2" y="16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4" name="Google Shape;2404;p50"/>
            <p:cNvSpPr/>
            <p:nvPr/>
          </p:nvSpPr>
          <p:spPr>
            <a:xfrm>
              <a:off x="5945188" y="3214688"/>
              <a:ext cx="7937" cy="17462"/>
            </a:xfrm>
            <a:custGeom>
              <a:rect b="b" l="l" r="r" t="t"/>
              <a:pathLst>
                <a:path extrusionOk="0" h="157" w="71">
                  <a:moveTo>
                    <a:pt x="39" y="0"/>
                  </a:moveTo>
                  <a:cubicBezTo>
                    <a:pt x="39" y="35"/>
                    <a:pt x="39" y="35"/>
                    <a:pt x="39" y="35"/>
                  </a:cubicBezTo>
                  <a:cubicBezTo>
                    <a:pt x="71" y="35"/>
                    <a:pt x="71" y="35"/>
                    <a:pt x="71" y="35"/>
                  </a:cubicBezTo>
                  <a:cubicBezTo>
                    <a:pt x="71" y="51"/>
                    <a:pt x="71" y="51"/>
                    <a:pt x="71" y="51"/>
                  </a:cubicBezTo>
                  <a:cubicBezTo>
                    <a:pt x="39" y="51"/>
                    <a:pt x="39" y="51"/>
                    <a:pt x="39" y="51"/>
                  </a:cubicBezTo>
                  <a:cubicBezTo>
                    <a:pt x="39" y="116"/>
                    <a:pt x="39" y="116"/>
                    <a:pt x="39" y="116"/>
                  </a:cubicBezTo>
                  <a:cubicBezTo>
                    <a:pt x="39" y="131"/>
                    <a:pt x="44" y="139"/>
                    <a:pt x="56" y="139"/>
                  </a:cubicBezTo>
                  <a:cubicBezTo>
                    <a:pt x="62" y="139"/>
                    <a:pt x="66" y="138"/>
                    <a:pt x="68" y="138"/>
                  </a:cubicBezTo>
                  <a:cubicBezTo>
                    <a:pt x="69" y="154"/>
                    <a:pt x="69" y="154"/>
                    <a:pt x="69" y="154"/>
                  </a:cubicBezTo>
                  <a:cubicBezTo>
                    <a:pt x="65" y="156"/>
                    <a:pt x="59" y="157"/>
                    <a:pt x="50" y="157"/>
                  </a:cubicBezTo>
                  <a:cubicBezTo>
                    <a:pt x="40" y="157"/>
                    <a:pt x="32" y="154"/>
                    <a:pt x="27" y="148"/>
                  </a:cubicBezTo>
                  <a:cubicBezTo>
                    <a:pt x="20" y="141"/>
                    <a:pt x="18" y="131"/>
                    <a:pt x="18" y="117"/>
                  </a:cubicBezTo>
                  <a:cubicBezTo>
                    <a:pt x="18" y="51"/>
                    <a:pt x="18" y="51"/>
                    <a:pt x="18" y="51"/>
                  </a:cubicBezTo>
                  <a:cubicBezTo>
                    <a:pt x="0" y="51"/>
                    <a:pt x="0" y="51"/>
                    <a:pt x="0" y="51"/>
                  </a:cubicBezTo>
                  <a:cubicBezTo>
                    <a:pt x="0" y="35"/>
                    <a:pt x="0" y="35"/>
                    <a:pt x="0" y="35"/>
                  </a:cubicBezTo>
                  <a:cubicBezTo>
                    <a:pt x="18" y="35"/>
                    <a:pt x="18" y="35"/>
                    <a:pt x="18" y="35"/>
                  </a:cubicBezTo>
                  <a:cubicBezTo>
                    <a:pt x="18" y="6"/>
                    <a:pt x="18" y="6"/>
                    <a:pt x="18" y="6"/>
                  </a:cubicBezTo>
                  <a:lnTo>
                    <a:pt x="39"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5" name="Google Shape;2405;p50"/>
            <p:cNvSpPr/>
            <p:nvPr/>
          </p:nvSpPr>
          <p:spPr>
            <a:xfrm>
              <a:off x="5961063" y="3213100"/>
              <a:ext cx="15875" cy="19050"/>
            </a:xfrm>
            <a:custGeom>
              <a:rect b="b" l="l" r="r" t="t"/>
              <a:pathLst>
                <a:path extrusionOk="0" h="166" w="139">
                  <a:moveTo>
                    <a:pt x="39" y="114"/>
                  </a:moveTo>
                  <a:cubicBezTo>
                    <a:pt x="22" y="166"/>
                    <a:pt x="22" y="166"/>
                    <a:pt x="22" y="166"/>
                  </a:cubicBezTo>
                  <a:cubicBezTo>
                    <a:pt x="0" y="166"/>
                    <a:pt x="0" y="166"/>
                    <a:pt x="0" y="166"/>
                  </a:cubicBezTo>
                  <a:cubicBezTo>
                    <a:pt x="56" y="0"/>
                    <a:pt x="56" y="0"/>
                    <a:pt x="56" y="0"/>
                  </a:cubicBezTo>
                  <a:cubicBezTo>
                    <a:pt x="82" y="0"/>
                    <a:pt x="82" y="0"/>
                    <a:pt x="82" y="0"/>
                  </a:cubicBezTo>
                  <a:cubicBezTo>
                    <a:pt x="139" y="166"/>
                    <a:pt x="139" y="166"/>
                    <a:pt x="139" y="166"/>
                  </a:cubicBezTo>
                  <a:cubicBezTo>
                    <a:pt x="116" y="166"/>
                    <a:pt x="116" y="166"/>
                    <a:pt x="116" y="166"/>
                  </a:cubicBezTo>
                  <a:cubicBezTo>
                    <a:pt x="98" y="114"/>
                    <a:pt x="98" y="114"/>
                    <a:pt x="98" y="114"/>
                  </a:cubicBezTo>
                  <a:lnTo>
                    <a:pt x="39" y="114"/>
                  </a:lnTo>
                  <a:close/>
                  <a:moveTo>
                    <a:pt x="94" y="97"/>
                  </a:moveTo>
                  <a:cubicBezTo>
                    <a:pt x="78" y="49"/>
                    <a:pt x="78" y="49"/>
                    <a:pt x="78" y="49"/>
                  </a:cubicBezTo>
                  <a:cubicBezTo>
                    <a:pt x="74" y="38"/>
                    <a:pt x="71" y="28"/>
                    <a:pt x="69" y="19"/>
                  </a:cubicBezTo>
                  <a:cubicBezTo>
                    <a:pt x="69" y="19"/>
                    <a:pt x="69" y="19"/>
                    <a:pt x="69" y="19"/>
                  </a:cubicBezTo>
                  <a:cubicBezTo>
                    <a:pt x="66" y="29"/>
                    <a:pt x="63" y="39"/>
                    <a:pt x="60" y="49"/>
                  </a:cubicBezTo>
                  <a:cubicBezTo>
                    <a:pt x="44" y="97"/>
                    <a:pt x="44" y="97"/>
                    <a:pt x="44" y="97"/>
                  </a:cubicBezTo>
                  <a:lnTo>
                    <a:pt x="94" y="9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6" name="Google Shape;2406;p50"/>
            <p:cNvSpPr/>
            <p:nvPr/>
          </p:nvSpPr>
          <p:spPr>
            <a:xfrm>
              <a:off x="5980113" y="3217863"/>
              <a:ext cx="19050" cy="14287"/>
            </a:xfrm>
            <a:custGeom>
              <a:rect b="b" l="l" r="r" t="t"/>
              <a:pathLst>
                <a:path extrusionOk="0" h="122" w="172">
                  <a:moveTo>
                    <a:pt x="1" y="35"/>
                  </a:moveTo>
                  <a:cubicBezTo>
                    <a:pt x="1" y="23"/>
                    <a:pt x="1" y="12"/>
                    <a:pt x="0" y="3"/>
                  </a:cubicBezTo>
                  <a:cubicBezTo>
                    <a:pt x="19" y="3"/>
                    <a:pt x="19" y="3"/>
                    <a:pt x="19" y="3"/>
                  </a:cubicBezTo>
                  <a:cubicBezTo>
                    <a:pt x="20" y="22"/>
                    <a:pt x="20" y="22"/>
                    <a:pt x="20" y="22"/>
                  </a:cubicBezTo>
                  <a:cubicBezTo>
                    <a:pt x="21" y="22"/>
                    <a:pt x="21" y="22"/>
                    <a:pt x="21" y="22"/>
                  </a:cubicBezTo>
                  <a:cubicBezTo>
                    <a:pt x="28" y="11"/>
                    <a:pt x="39" y="0"/>
                    <a:pt x="59" y="0"/>
                  </a:cubicBezTo>
                  <a:cubicBezTo>
                    <a:pt x="75" y="0"/>
                    <a:pt x="87" y="10"/>
                    <a:pt x="93" y="24"/>
                  </a:cubicBezTo>
                  <a:cubicBezTo>
                    <a:pt x="93" y="24"/>
                    <a:pt x="93" y="24"/>
                    <a:pt x="93" y="24"/>
                  </a:cubicBezTo>
                  <a:cubicBezTo>
                    <a:pt x="97" y="17"/>
                    <a:pt x="102" y="12"/>
                    <a:pt x="106" y="8"/>
                  </a:cubicBezTo>
                  <a:cubicBezTo>
                    <a:pt x="114" y="3"/>
                    <a:pt x="122" y="0"/>
                    <a:pt x="133" y="0"/>
                  </a:cubicBezTo>
                  <a:cubicBezTo>
                    <a:pt x="149" y="0"/>
                    <a:pt x="172" y="10"/>
                    <a:pt x="172" y="52"/>
                  </a:cubicBezTo>
                  <a:cubicBezTo>
                    <a:pt x="172" y="122"/>
                    <a:pt x="172" y="122"/>
                    <a:pt x="172" y="122"/>
                  </a:cubicBezTo>
                  <a:cubicBezTo>
                    <a:pt x="151" y="122"/>
                    <a:pt x="151" y="122"/>
                    <a:pt x="151" y="122"/>
                  </a:cubicBezTo>
                  <a:cubicBezTo>
                    <a:pt x="151" y="55"/>
                    <a:pt x="151" y="55"/>
                    <a:pt x="151" y="55"/>
                  </a:cubicBezTo>
                  <a:cubicBezTo>
                    <a:pt x="151" y="32"/>
                    <a:pt x="143" y="18"/>
                    <a:pt x="125" y="18"/>
                  </a:cubicBezTo>
                  <a:cubicBezTo>
                    <a:pt x="113" y="18"/>
                    <a:pt x="103" y="27"/>
                    <a:pt x="99" y="37"/>
                  </a:cubicBezTo>
                  <a:cubicBezTo>
                    <a:pt x="98" y="40"/>
                    <a:pt x="98" y="44"/>
                    <a:pt x="98" y="48"/>
                  </a:cubicBezTo>
                  <a:cubicBezTo>
                    <a:pt x="98" y="122"/>
                    <a:pt x="98" y="122"/>
                    <a:pt x="98" y="122"/>
                  </a:cubicBezTo>
                  <a:cubicBezTo>
                    <a:pt x="76" y="122"/>
                    <a:pt x="76" y="122"/>
                    <a:pt x="76" y="122"/>
                  </a:cubicBezTo>
                  <a:cubicBezTo>
                    <a:pt x="76" y="51"/>
                    <a:pt x="76" y="51"/>
                    <a:pt x="76" y="51"/>
                  </a:cubicBezTo>
                  <a:cubicBezTo>
                    <a:pt x="76" y="32"/>
                    <a:pt x="68" y="18"/>
                    <a:pt x="51" y="18"/>
                  </a:cubicBezTo>
                  <a:cubicBezTo>
                    <a:pt x="38" y="18"/>
                    <a:pt x="28" y="29"/>
                    <a:pt x="24" y="39"/>
                  </a:cubicBezTo>
                  <a:cubicBezTo>
                    <a:pt x="23" y="43"/>
                    <a:pt x="23" y="46"/>
                    <a:pt x="23" y="50"/>
                  </a:cubicBezTo>
                  <a:cubicBezTo>
                    <a:pt x="23" y="122"/>
                    <a:pt x="23" y="122"/>
                    <a:pt x="23" y="122"/>
                  </a:cubicBezTo>
                  <a:cubicBezTo>
                    <a:pt x="1" y="122"/>
                    <a:pt x="1" y="122"/>
                    <a:pt x="1" y="122"/>
                  </a:cubicBezTo>
                  <a:lnTo>
                    <a:pt x="1" y="3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7" name="Google Shape;2407;p50"/>
            <p:cNvSpPr/>
            <p:nvPr/>
          </p:nvSpPr>
          <p:spPr>
            <a:xfrm>
              <a:off x="6002338" y="3217863"/>
              <a:ext cx="12700" cy="14288"/>
            </a:xfrm>
            <a:custGeom>
              <a:rect b="b" l="l" r="r" t="t"/>
              <a:pathLst>
                <a:path extrusionOk="0" h="125" w="106">
                  <a:moveTo>
                    <a:pt x="21" y="66"/>
                  </a:moveTo>
                  <a:cubicBezTo>
                    <a:pt x="21" y="96"/>
                    <a:pt x="40" y="108"/>
                    <a:pt x="62" y="108"/>
                  </a:cubicBezTo>
                  <a:cubicBezTo>
                    <a:pt x="77" y="108"/>
                    <a:pt x="87" y="105"/>
                    <a:pt x="95" y="102"/>
                  </a:cubicBezTo>
                  <a:cubicBezTo>
                    <a:pt x="99" y="117"/>
                    <a:pt x="99" y="117"/>
                    <a:pt x="99" y="117"/>
                  </a:cubicBezTo>
                  <a:cubicBezTo>
                    <a:pt x="91" y="121"/>
                    <a:pt x="78" y="125"/>
                    <a:pt x="59" y="125"/>
                  </a:cubicBezTo>
                  <a:cubicBezTo>
                    <a:pt x="22" y="125"/>
                    <a:pt x="0" y="101"/>
                    <a:pt x="0" y="64"/>
                  </a:cubicBezTo>
                  <a:cubicBezTo>
                    <a:pt x="0" y="28"/>
                    <a:pt x="21" y="0"/>
                    <a:pt x="56" y="0"/>
                  </a:cubicBezTo>
                  <a:cubicBezTo>
                    <a:pt x="95" y="0"/>
                    <a:pt x="106" y="34"/>
                    <a:pt x="106" y="56"/>
                  </a:cubicBezTo>
                  <a:cubicBezTo>
                    <a:pt x="106" y="61"/>
                    <a:pt x="105" y="64"/>
                    <a:pt x="105" y="66"/>
                  </a:cubicBezTo>
                  <a:lnTo>
                    <a:pt x="21" y="66"/>
                  </a:lnTo>
                  <a:close/>
                  <a:moveTo>
                    <a:pt x="85" y="51"/>
                  </a:moveTo>
                  <a:cubicBezTo>
                    <a:pt x="85" y="37"/>
                    <a:pt x="79" y="15"/>
                    <a:pt x="54" y="15"/>
                  </a:cubicBezTo>
                  <a:cubicBezTo>
                    <a:pt x="32" y="15"/>
                    <a:pt x="23" y="36"/>
                    <a:pt x="21" y="51"/>
                  </a:cubicBezTo>
                  <a:lnTo>
                    <a:pt x="85" y="5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8" name="Google Shape;2408;p50"/>
            <p:cNvSpPr/>
            <p:nvPr/>
          </p:nvSpPr>
          <p:spPr>
            <a:xfrm>
              <a:off x="6016625" y="3214688"/>
              <a:ext cx="9525" cy="17462"/>
            </a:xfrm>
            <a:custGeom>
              <a:rect b="b" l="l" r="r" t="t"/>
              <a:pathLst>
                <a:path extrusionOk="0" h="157" w="71">
                  <a:moveTo>
                    <a:pt x="40" y="0"/>
                  </a:moveTo>
                  <a:cubicBezTo>
                    <a:pt x="40" y="35"/>
                    <a:pt x="40" y="35"/>
                    <a:pt x="40" y="35"/>
                  </a:cubicBezTo>
                  <a:cubicBezTo>
                    <a:pt x="71" y="35"/>
                    <a:pt x="71" y="35"/>
                    <a:pt x="71" y="35"/>
                  </a:cubicBezTo>
                  <a:cubicBezTo>
                    <a:pt x="71" y="51"/>
                    <a:pt x="71" y="51"/>
                    <a:pt x="71" y="51"/>
                  </a:cubicBezTo>
                  <a:cubicBezTo>
                    <a:pt x="40" y="51"/>
                    <a:pt x="40" y="51"/>
                    <a:pt x="40" y="51"/>
                  </a:cubicBezTo>
                  <a:cubicBezTo>
                    <a:pt x="40" y="116"/>
                    <a:pt x="40" y="116"/>
                    <a:pt x="40" y="116"/>
                  </a:cubicBezTo>
                  <a:cubicBezTo>
                    <a:pt x="40" y="131"/>
                    <a:pt x="44" y="139"/>
                    <a:pt x="56" y="139"/>
                  </a:cubicBezTo>
                  <a:cubicBezTo>
                    <a:pt x="62" y="139"/>
                    <a:pt x="66" y="138"/>
                    <a:pt x="69" y="138"/>
                  </a:cubicBezTo>
                  <a:cubicBezTo>
                    <a:pt x="70" y="154"/>
                    <a:pt x="70" y="154"/>
                    <a:pt x="70" y="154"/>
                  </a:cubicBezTo>
                  <a:cubicBezTo>
                    <a:pt x="66" y="156"/>
                    <a:pt x="59" y="157"/>
                    <a:pt x="50" y="157"/>
                  </a:cubicBezTo>
                  <a:cubicBezTo>
                    <a:pt x="40" y="157"/>
                    <a:pt x="32" y="154"/>
                    <a:pt x="27" y="148"/>
                  </a:cubicBezTo>
                  <a:cubicBezTo>
                    <a:pt x="21" y="141"/>
                    <a:pt x="19" y="131"/>
                    <a:pt x="19" y="117"/>
                  </a:cubicBezTo>
                  <a:cubicBezTo>
                    <a:pt x="19" y="51"/>
                    <a:pt x="19" y="51"/>
                    <a:pt x="19" y="51"/>
                  </a:cubicBezTo>
                  <a:cubicBezTo>
                    <a:pt x="0" y="51"/>
                    <a:pt x="0" y="51"/>
                    <a:pt x="0" y="51"/>
                  </a:cubicBezTo>
                  <a:cubicBezTo>
                    <a:pt x="0" y="35"/>
                    <a:pt x="0" y="35"/>
                    <a:pt x="0" y="35"/>
                  </a:cubicBezTo>
                  <a:cubicBezTo>
                    <a:pt x="19" y="35"/>
                    <a:pt x="19" y="35"/>
                    <a:pt x="19" y="35"/>
                  </a:cubicBezTo>
                  <a:cubicBezTo>
                    <a:pt x="19" y="6"/>
                    <a:pt x="19" y="6"/>
                    <a:pt x="19" y="6"/>
                  </a:cubicBezTo>
                  <a:lnTo>
                    <a:pt x="4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9" name="Google Shape;2409;p50"/>
            <p:cNvSpPr/>
            <p:nvPr/>
          </p:nvSpPr>
          <p:spPr>
            <a:xfrm>
              <a:off x="5894388" y="3189288"/>
              <a:ext cx="352424" cy="68262"/>
            </a:xfrm>
            <a:custGeom>
              <a:rect b="b" l="l" r="r" t="t"/>
              <a:pathLst>
                <a:path extrusionOk="0" h="589" w="2994">
                  <a:moveTo>
                    <a:pt x="2700" y="589"/>
                  </a:moveTo>
                  <a:cubicBezTo>
                    <a:pt x="294" y="589"/>
                    <a:pt x="294" y="589"/>
                    <a:pt x="294" y="589"/>
                  </a:cubicBezTo>
                  <a:cubicBezTo>
                    <a:pt x="132" y="589"/>
                    <a:pt x="0" y="457"/>
                    <a:pt x="0" y="295"/>
                  </a:cubicBezTo>
                  <a:cubicBezTo>
                    <a:pt x="0" y="132"/>
                    <a:pt x="132" y="0"/>
                    <a:pt x="294" y="0"/>
                  </a:cubicBezTo>
                  <a:cubicBezTo>
                    <a:pt x="2700" y="0"/>
                    <a:pt x="2700" y="0"/>
                    <a:pt x="2700" y="0"/>
                  </a:cubicBezTo>
                  <a:cubicBezTo>
                    <a:pt x="2862" y="0"/>
                    <a:pt x="2994" y="132"/>
                    <a:pt x="2994" y="295"/>
                  </a:cubicBezTo>
                  <a:cubicBezTo>
                    <a:pt x="2994" y="457"/>
                    <a:pt x="2862" y="589"/>
                    <a:pt x="2700" y="589"/>
                  </a:cubicBezTo>
                  <a:close/>
                  <a:moveTo>
                    <a:pt x="294" y="25"/>
                  </a:moveTo>
                  <a:cubicBezTo>
                    <a:pt x="145" y="25"/>
                    <a:pt x="24" y="146"/>
                    <a:pt x="24" y="295"/>
                  </a:cubicBezTo>
                  <a:cubicBezTo>
                    <a:pt x="24" y="444"/>
                    <a:pt x="145" y="565"/>
                    <a:pt x="294" y="565"/>
                  </a:cubicBezTo>
                  <a:cubicBezTo>
                    <a:pt x="2700" y="565"/>
                    <a:pt x="2700" y="565"/>
                    <a:pt x="2700" y="565"/>
                  </a:cubicBezTo>
                  <a:cubicBezTo>
                    <a:pt x="2849" y="565"/>
                    <a:pt x="2970" y="444"/>
                    <a:pt x="2970" y="295"/>
                  </a:cubicBezTo>
                  <a:cubicBezTo>
                    <a:pt x="2970" y="146"/>
                    <a:pt x="2849" y="25"/>
                    <a:pt x="2700" y="25"/>
                  </a:cubicBezTo>
                  <a:lnTo>
                    <a:pt x="294" y="2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0" name="Google Shape;2410;p50"/>
            <p:cNvSpPr/>
            <p:nvPr/>
          </p:nvSpPr>
          <p:spPr>
            <a:xfrm>
              <a:off x="6189663" y="3203575"/>
              <a:ext cx="41400" cy="414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1" name="Google Shape;2411;p50"/>
            <p:cNvSpPr/>
            <p:nvPr/>
          </p:nvSpPr>
          <p:spPr>
            <a:xfrm>
              <a:off x="6200775" y="3213100"/>
              <a:ext cx="20700" cy="20700"/>
            </a:xfrm>
            <a:prstGeom prst="ellipse">
              <a:avLst/>
            </a:pr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412" name="Google Shape;2412;p50"/>
          <p:cNvGrpSpPr/>
          <p:nvPr/>
        </p:nvGrpSpPr>
        <p:grpSpPr>
          <a:xfrm>
            <a:off x="4843913" y="1777338"/>
            <a:ext cx="104775" cy="96838"/>
            <a:chOff x="5703888" y="2852738"/>
            <a:chExt cx="104775" cy="96838"/>
          </a:xfrm>
        </p:grpSpPr>
        <p:sp>
          <p:nvSpPr>
            <p:cNvPr id="2413" name="Google Shape;2413;p50"/>
            <p:cNvSpPr/>
            <p:nvPr/>
          </p:nvSpPr>
          <p:spPr>
            <a:xfrm>
              <a:off x="5703888" y="2852738"/>
              <a:ext cx="104775" cy="96838"/>
            </a:xfrm>
            <a:custGeom>
              <a:rect b="b" l="l" r="r" t="t"/>
              <a:pathLst>
                <a:path extrusionOk="0" h="815" w="885">
                  <a:moveTo>
                    <a:pt x="720" y="0"/>
                  </a:moveTo>
                  <a:cubicBezTo>
                    <a:pt x="164" y="0"/>
                    <a:pt x="164" y="0"/>
                    <a:pt x="164" y="0"/>
                  </a:cubicBezTo>
                  <a:cubicBezTo>
                    <a:pt x="73" y="0"/>
                    <a:pt x="0" y="74"/>
                    <a:pt x="0" y="165"/>
                  </a:cubicBezTo>
                  <a:cubicBezTo>
                    <a:pt x="0" y="651"/>
                    <a:pt x="0" y="651"/>
                    <a:pt x="0" y="651"/>
                  </a:cubicBezTo>
                  <a:cubicBezTo>
                    <a:pt x="0" y="742"/>
                    <a:pt x="73" y="815"/>
                    <a:pt x="164" y="815"/>
                  </a:cubicBezTo>
                  <a:cubicBezTo>
                    <a:pt x="720" y="815"/>
                    <a:pt x="720" y="815"/>
                    <a:pt x="720" y="815"/>
                  </a:cubicBezTo>
                  <a:cubicBezTo>
                    <a:pt x="811" y="815"/>
                    <a:pt x="885" y="742"/>
                    <a:pt x="885" y="651"/>
                  </a:cubicBezTo>
                  <a:cubicBezTo>
                    <a:pt x="885" y="165"/>
                    <a:pt x="885" y="165"/>
                    <a:pt x="885" y="165"/>
                  </a:cubicBezTo>
                  <a:cubicBezTo>
                    <a:pt x="885" y="74"/>
                    <a:pt x="811" y="0"/>
                    <a:pt x="720" y="0"/>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4" name="Google Shape;2414;p50"/>
            <p:cNvSpPr/>
            <p:nvPr/>
          </p:nvSpPr>
          <p:spPr>
            <a:xfrm>
              <a:off x="5753100" y="2871788"/>
              <a:ext cx="4762" cy="44450"/>
            </a:xfrm>
            <a:custGeom>
              <a:rect b="b" l="l" r="r" t="t"/>
              <a:pathLst>
                <a:path extrusionOk="0" h="379" w="37">
                  <a:moveTo>
                    <a:pt x="19" y="0"/>
                  </a:moveTo>
                  <a:cubicBezTo>
                    <a:pt x="29" y="0"/>
                    <a:pt x="37" y="8"/>
                    <a:pt x="37" y="19"/>
                  </a:cubicBezTo>
                  <a:cubicBezTo>
                    <a:pt x="37" y="361"/>
                    <a:pt x="37" y="361"/>
                    <a:pt x="37" y="361"/>
                  </a:cubicBezTo>
                  <a:cubicBezTo>
                    <a:pt x="37" y="371"/>
                    <a:pt x="29" y="379"/>
                    <a:pt x="19" y="379"/>
                  </a:cubicBezTo>
                  <a:cubicBezTo>
                    <a:pt x="9" y="379"/>
                    <a:pt x="0" y="371"/>
                    <a:pt x="0" y="361"/>
                  </a:cubicBezTo>
                  <a:cubicBezTo>
                    <a:pt x="0" y="19"/>
                    <a:pt x="0" y="19"/>
                    <a:pt x="0" y="19"/>
                  </a:cubicBezTo>
                  <a:cubicBezTo>
                    <a:pt x="0" y="8"/>
                    <a:pt x="9" y="0"/>
                    <a:pt x="19"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5" name="Google Shape;2415;p50"/>
            <p:cNvSpPr/>
            <p:nvPr/>
          </p:nvSpPr>
          <p:spPr>
            <a:xfrm>
              <a:off x="5734050" y="2927350"/>
              <a:ext cx="44450" cy="3175"/>
            </a:xfrm>
            <a:custGeom>
              <a:rect b="b" l="l" r="r" t="t"/>
              <a:pathLst>
                <a:path extrusionOk="0" h="36" w="379">
                  <a:moveTo>
                    <a:pt x="18" y="0"/>
                  </a:moveTo>
                  <a:cubicBezTo>
                    <a:pt x="361" y="0"/>
                    <a:pt x="361" y="0"/>
                    <a:pt x="361" y="0"/>
                  </a:cubicBezTo>
                  <a:cubicBezTo>
                    <a:pt x="371" y="0"/>
                    <a:pt x="379" y="8"/>
                    <a:pt x="379" y="18"/>
                  </a:cubicBezTo>
                  <a:cubicBezTo>
                    <a:pt x="379" y="28"/>
                    <a:pt x="371" y="36"/>
                    <a:pt x="361" y="36"/>
                  </a:cubicBezTo>
                  <a:cubicBezTo>
                    <a:pt x="18" y="36"/>
                    <a:pt x="18" y="36"/>
                    <a:pt x="18" y="36"/>
                  </a:cubicBezTo>
                  <a:cubicBezTo>
                    <a:pt x="8" y="36"/>
                    <a:pt x="0" y="28"/>
                    <a:pt x="0" y="18"/>
                  </a:cubicBezTo>
                  <a:cubicBezTo>
                    <a:pt x="0" y="8"/>
                    <a:pt x="8" y="0"/>
                    <a:pt x="18"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6" name="Google Shape;2416;p50"/>
            <p:cNvSpPr/>
            <p:nvPr/>
          </p:nvSpPr>
          <p:spPr>
            <a:xfrm>
              <a:off x="5734050" y="2894013"/>
              <a:ext cx="44450" cy="22225"/>
            </a:xfrm>
            <a:custGeom>
              <a:rect b="b" l="l" r="r" t="t"/>
              <a:pathLst>
                <a:path extrusionOk="0" h="191" w="381">
                  <a:moveTo>
                    <a:pt x="193" y="191"/>
                  </a:moveTo>
                  <a:cubicBezTo>
                    <a:pt x="188" y="191"/>
                    <a:pt x="184" y="190"/>
                    <a:pt x="180" y="187"/>
                  </a:cubicBezTo>
                  <a:cubicBezTo>
                    <a:pt x="8" y="34"/>
                    <a:pt x="8" y="34"/>
                    <a:pt x="8" y="34"/>
                  </a:cubicBezTo>
                  <a:cubicBezTo>
                    <a:pt x="1" y="27"/>
                    <a:pt x="0" y="15"/>
                    <a:pt x="7" y="8"/>
                  </a:cubicBezTo>
                  <a:cubicBezTo>
                    <a:pt x="14" y="0"/>
                    <a:pt x="25" y="0"/>
                    <a:pt x="33" y="6"/>
                  </a:cubicBezTo>
                  <a:cubicBezTo>
                    <a:pt x="192" y="148"/>
                    <a:pt x="192" y="148"/>
                    <a:pt x="192" y="148"/>
                  </a:cubicBezTo>
                  <a:cubicBezTo>
                    <a:pt x="348" y="6"/>
                    <a:pt x="348" y="6"/>
                    <a:pt x="348" y="6"/>
                  </a:cubicBezTo>
                  <a:cubicBezTo>
                    <a:pt x="356" y="0"/>
                    <a:pt x="367" y="0"/>
                    <a:pt x="374" y="8"/>
                  </a:cubicBezTo>
                  <a:cubicBezTo>
                    <a:pt x="381" y="15"/>
                    <a:pt x="380" y="27"/>
                    <a:pt x="373" y="34"/>
                  </a:cubicBezTo>
                  <a:cubicBezTo>
                    <a:pt x="205" y="186"/>
                    <a:pt x="205" y="186"/>
                    <a:pt x="205" y="186"/>
                  </a:cubicBezTo>
                  <a:cubicBezTo>
                    <a:pt x="201" y="190"/>
                    <a:pt x="197" y="191"/>
                    <a:pt x="193" y="191"/>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417" name="Google Shape;2417;p50"/>
          <p:cNvGrpSpPr/>
          <p:nvPr/>
        </p:nvGrpSpPr>
        <p:grpSpPr>
          <a:xfrm>
            <a:off x="4843913" y="1897988"/>
            <a:ext cx="104775" cy="96838"/>
            <a:chOff x="5703888" y="2973388"/>
            <a:chExt cx="104775" cy="96838"/>
          </a:xfrm>
        </p:grpSpPr>
        <p:sp>
          <p:nvSpPr>
            <p:cNvPr id="2418" name="Google Shape;2418;p50"/>
            <p:cNvSpPr/>
            <p:nvPr/>
          </p:nvSpPr>
          <p:spPr>
            <a:xfrm>
              <a:off x="5703888" y="2973388"/>
              <a:ext cx="104775" cy="96838"/>
            </a:xfrm>
            <a:custGeom>
              <a:rect b="b" l="l" r="r" t="t"/>
              <a:pathLst>
                <a:path extrusionOk="0" h="815" w="885">
                  <a:moveTo>
                    <a:pt x="164" y="815"/>
                  </a:moveTo>
                  <a:cubicBezTo>
                    <a:pt x="720" y="815"/>
                    <a:pt x="720" y="815"/>
                    <a:pt x="720" y="815"/>
                  </a:cubicBezTo>
                  <a:cubicBezTo>
                    <a:pt x="811" y="815"/>
                    <a:pt x="885" y="741"/>
                    <a:pt x="885" y="650"/>
                  </a:cubicBezTo>
                  <a:cubicBezTo>
                    <a:pt x="885" y="165"/>
                    <a:pt x="885" y="165"/>
                    <a:pt x="885" y="165"/>
                  </a:cubicBezTo>
                  <a:cubicBezTo>
                    <a:pt x="885" y="74"/>
                    <a:pt x="811" y="0"/>
                    <a:pt x="720" y="0"/>
                  </a:cubicBezTo>
                  <a:cubicBezTo>
                    <a:pt x="164" y="0"/>
                    <a:pt x="164" y="0"/>
                    <a:pt x="164" y="0"/>
                  </a:cubicBezTo>
                  <a:cubicBezTo>
                    <a:pt x="73" y="0"/>
                    <a:pt x="0" y="74"/>
                    <a:pt x="0" y="165"/>
                  </a:cubicBezTo>
                  <a:cubicBezTo>
                    <a:pt x="0" y="650"/>
                    <a:pt x="0" y="650"/>
                    <a:pt x="0" y="650"/>
                  </a:cubicBezTo>
                  <a:cubicBezTo>
                    <a:pt x="0" y="741"/>
                    <a:pt x="73" y="815"/>
                    <a:pt x="164" y="815"/>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9" name="Google Shape;2419;p50"/>
            <p:cNvSpPr/>
            <p:nvPr/>
          </p:nvSpPr>
          <p:spPr>
            <a:xfrm>
              <a:off x="5753100" y="3006725"/>
              <a:ext cx="4763" cy="44450"/>
            </a:xfrm>
            <a:custGeom>
              <a:rect b="b" l="l" r="r" t="t"/>
              <a:pathLst>
                <a:path extrusionOk="0" h="379" w="36">
                  <a:moveTo>
                    <a:pt x="18" y="379"/>
                  </a:moveTo>
                  <a:cubicBezTo>
                    <a:pt x="8" y="379"/>
                    <a:pt x="0" y="371"/>
                    <a:pt x="0" y="361"/>
                  </a:cubicBezTo>
                  <a:cubicBezTo>
                    <a:pt x="0" y="18"/>
                    <a:pt x="0" y="18"/>
                    <a:pt x="0" y="18"/>
                  </a:cubicBezTo>
                  <a:cubicBezTo>
                    <a:pt x="0" y="8"/>
                    <a:pt x="8" y="0"/>
                    <a:pt x="18" y="0"/>
                  </a:cubicBezTo>
                  <a:cubicBezTo>
                    <a:pt x="28" y="0"/>
                    <a:pt x="36" y="8"/>
                    <a:pt x="36" y="18"/>
                  </a:cubicBezTo>
                  <a:cubicBezTo>
                    <a:pt x="36" y="361"/>
                    <a:pt x="36" y="361"/>
                    <a:pt x="36" y="361"/>
                  </a:cubicBezTo>
                  <a:cubicBezTo>
                    <a:pt x="36" y="371"/>
                    <a:pt x="28" y="379"/>
                    <a:pt x="18" y="379"/>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0" name="Google Shape;2420;p50"/>
            <p:cNvSpPr/>
            <p:nvPr/>
          </p:nvSpPr>
          <p:spPr>
            <a:xfrm>
              <a:off x="5734050" y="2992438"/>
              <a:ext cx="44450" cy="3175"/>
            </a:xfrm>
            <a:custGeom>
              <a:rect b="b" l="l" r="r" t="t"/>
              <a:pathLst>
                <a:path extrusionOk="0" h="36" w="379">
                  <a:moveTo>
                    <a:pt x="361" y="36"/>
                  </a:moveTo>
                  <a:cubicBezTo>
                    <a:pt x="19" y="36"/>
                    <a:pt x="19" y="36"/>
                    <a:pt x="19" y="36"/>
                  </a:cubicBezTo>
                  <a:cubicBezTo>
                    <a:pt x="8" y="36"/>
                    <a:pt x="0" y="28"/>
                    <a:pt x="0" y="18"/>
                  </a:cubicBezTo>
                  <a:cubicBezTo>
                    <a:pt x="0" y="8"/>
                    <a:pt x="8" y="0"/>
                    <a:pt x="19" y="0"/>
                  </a:cubicBezTo>
                  <a:cubicBezTo>
                    <a:pt x="361" y="0"/>
                    <a:pt x="361" y="0"/>
                    <a:pt x="361" y="0"/>
                  </a:cubicBezTo>
                  <a:cubicBezTo>
                    <a:pt x="371" y="0"/>
                    <a:pt x="379" y="8"/>
                    <a:pt x="379" y="18"/>
                  </a:cubicBezTo>
                  <a:cubicBezTo>
                    <a:pt x="379" y="28"/>
                    <a:pt x="371" y="36"/>
                    <a:pt x="361" y="36"/>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1" name="Google Shape;2421;p50"/>
            <p:cNvSpPr/>
            <p:nvPr/>
          </p:nvSpPr>
          <p:spPr>
            <a:xfrm>
              <a:off x="5734050" y="3006725"/>
              <a:ext cx="44450" cy="22225"/>
            </a:xfrm>
            <a:custGeom>
              <a:rect b="b" l="l" r="r" t="t"/>
              <a:pathLst>
                <a:path extrusionOk="0" h="192" w="380">
                  <a:moveTo>
                    <a:pt x="188" y="0"/>
                  </a:moveTo>
                  <a:cubicBezTo>
                    <a:pt x="192" y="0"/>
                    <a:pt x="197" y="2"/>
                    <a:pt x="200" y="5"/>
                  </a:cubicBezTo>
                  <a:cubicBezTo>
                    <a:pt x="372" y="157"/>
                    <a:pt x="372" y="157"/>
                    <a:pt x="372" y="157"/>
                  </a:cubicBezTo>
                  <a:cubicBezTo>
                    <a:pt x="380" y="164"/>
                    <a:pt x="380" y="176"/>
                    <a:pt x="374" y="183"/>
                  </a:cubicBezTo>
                  <a:cubicBezTo>
                    <a:pt x="367" y="191"/>
                    <a:pt x="355" y="192"/>
                    <a:pt x="347" y="185"/>
                  </a:cubicBezTo>
                  <a:cubicBezTo>
                    <a:pt x="188" y="43"/>
                    <a:pt x="188" y="43"/>
                    <a:pt x="188" y="43"/>
                  </a:cubicBezTo>
                  <a:cubicBezTo>
                    <a:pt x="32" y="185"/>
                    <a:pt x="32" y="185"/>
                    <a:pt x="32" y="185"/>
                  </a:cubicBezTo>
                  <a:cubicBezTo>
                    <a:pt x="25" y="192"/>
                    <a:pt x="13" y="191"/>
                    <a:pt x="6" y="184"/>
                  </a:cubicBezTo>
                  <a:cubicBezTo>
                    <a:pt x="0" y="176"/>
                    <a:pt x="0" y="164"/>
                    <a:pt x="8" y="157"/>
                  </a:cubicBezTo>
                  <a:cubicBezTo>
                    <a:pt x="176" y="5"/>
                    <a:pt x="176" y="5"/>
                    <a:pt x="176" y="5"/>
                  </a:cubicBezTo>
                  <a:cubicBezTo>
                    <a:pt x="179" y="2"/>
                    <a:pt x="184" y="0"/>
                    <a:pt x="188"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422" name="Google Shape;2422;p50"/>
          <p:cNvGrpSpPr/>
          <p:nvPr/>
        </p:nvGrpSpPr>
        <p:grpSpPr>
          <a:xfrm>
            <a:off x="4848675" y="2013875"/>
            <a:ext cx="95249" cy="104774"/>
            <a:chOff x="5708650" y="3089275"/>
            <a:chExt cx="95249" cy="104774"/>
          </a:xfrm>
        </p:grpSpPr>
        <p:sp>
          <p:nvSpPr>
            <p:cNvPr id="2423" name="Google Shape;2423;p50"/>
            <p:cNvSpPr/>
            <p:nvPr/>
          </p:nvSpPr>
          <p:spPr>
            <a:xfrm>
              <a:off x="5708650" y="3089275"/>
              <a:ext cx="95249" cy="104774"/>
            </a:xfrm>
            <a:custGeom>
              <a:rect b="b" l="l" r="r" t="t"/>
              <a:pathLst>
                <a:path extrusionOk="0" h="886" w="815">
                  <a:moveTo>
                    <a:pt x="0" y="165"/>
                  </a:moveTo>
                  <a:cubicBezTo>
                    <a:pt x="0" y="721"/>
                    <a:pt x="0" y="721"/>
                    <a:pt x="0" y="721"/>
                  </a:cubicBezTo>
                  <a:cubicBezTo>
                    <a:pt x="0" y="812"/>
                    <a:pt x="73" y="886"/>
                    <a:pt x="164" y="886"/>
                  </a:cubicBezTo>
                  <a:cubicBezTo>
                    <a:pt x="650" y="886"/>
                    <a:pt x="650" y="886"/>
                    <a:pt x="650" y="886"/>
                  </a:cubicBezTo>
                  <a:cubicBezTo>
                    <a:pt x="741" y="886"/>
                    <a:pt x="815" y="812"/>
                    <a:pt x="815" y="721"/>
                  </a:cubicBezTo>
                  <a:cubicBezTo>
                    <a:pt x="815" y="165"/>
                    <a:pt x="815" y="165"/>
                    <a:pt x="815" y="165"/>
                  </a:cubicBezTo>
                  <a:cubicBezTo>
                    <a:pt x="815" y="74"/>
                    <a:pt x="741" y="0"/>
                    <a:pt x="650" y="0"/>
                  </a:cubicBezTo>
                  <a:cubicBezTo>
                    <a:pt x="164" y="0"/>
                    <a:pt x="164" y="0"/>
                    <a:pt x="164" y="0"/>
                  </a:cubicBezTo>
                  <a:cubicBezTo>
                    <a:pt x="73" y="0"/>
                    <a:pt x="0" y="74"/>
                    <a:pt x="0" y="165"/>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4" name="Google Shape;2424;p50"/>
            <p:cNvSpPr/>
            <p:nvPr/>
          </p:nvSpPr>
          <p:spPr>
            <a:xfrm>
              <a:off x="5745163" y="3119438"/>
              <a:ext cx="22225" cy="44450"/>
            </a:xfrm>
            <a:custGeom>
              <a:rect b="b" l="l" r="r" t="t"/>
              <a:pathLst>
                <a:path extrusionOk="0" h="380" w="192">
                  <a:moveTo>
                    <a:pt x="192" y="188"/>
                  </a:moveTo>
                  <a:cubicBezTo>
                    <a:pt x="192" y="192"/>
                    <a:pt x="191" y="197"/>
                    <a:pt x="187" y="200"/>
                  </a:cubicBezTo>
                  <a:cubicBezTo>
                    <a:pt x="35" y="372"/>
                    <a:pt x="35" y="372"/>
                    <a:pt x="35" y="372"/>
                  </a:cubicBezTo>
                  <a:cubicBezTo>
                    <a:pt x="28" y="380"/>
                    <a:pt x="16" y="380"/>
                    <a:pt x="9" y="374"/>
                  </a:cubicBezTo>
                  <a:cubicBezTo>
                    <a:pt x="1" y="367"/>
                    <a:pt x="0" y="355"/>
                    <a:pt x="7" y="347"/>
                  </a:cubicBezTo>
                  <a:cubicBezTo>
                    <a:pt x="149" y="188"/>
                    <a:pt x="149" y="188"/>
                    <a:pt x="149" y="188"/>
                  </a:cubicBezTo>
                  <a:cubicBezTo>
                    <a:pt x="7" y="32"/>
                    <a:pt x="7" y="32"/>
                    <a:pt x="7" y="32"/>
                  </a:cubicBezTo>
                  <a:cubicBezTo>
                    <a:pt x="0" y="25"/>
                    <a:pt x="1" y="13"/>
                    <a:pt x="9" y="6"/>
                  </a:cubicBezTo>
                  <a:cubicBezTo>
                    <a:pt x="16" y="0"/>
                    <a:pt x="28" y="0"/>
                    <a:pt x="35" y="8"/>
                  </a:cubicBezTo>
                  <a:cubicBezTo>
                    <a:pt x="187" y="176"/>
                    <a:pt x="187" y="176"/>
                    <a:pt x="187" y="176"/>
                  </a:cubicBezTo>
                  <a:cubicBezTo>
                    <a:pt x="190" y="179"/>
                    <a:pt x="192" y="184"/>
                    <a:pt x="192" y="188"/>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425" name="Google Shape;2425;p50"/>
          <p:cNvGrpSpPr/>
          <p:nvPr/>
        </p:nvGrpSpPr>
        <p:grpSpPr>
          <a:xfrm>
            <a:off x="4848675" y="2134525"/>
            <a:ext cx="95249" cy="104775"/>
            <a:chOff x="5708650" y="3209925"/>
            <a:chExt cx="95249" cy="104775"/>
          </a:xfrm>
        </p:grpSpPr>
        <p:sp>
          <p:nvSpPr>
            <p:cNvPr id="2426" name="Google Shape;2426;p50"/>
            <p:cNvSpPr/>
            <p:nvPr/>
          </p:nvSpPr>
          <p:spPr>
            <a:xfrm>
              <a:off x="5708650" y="3209925"/>
              <a:ext cx="95249" cy="104775"/>
            </a:xfrm>
            <a:custGeom>
              <a:rect b="b" l="l" r="r" t="t"/>
              <a:pathLst>
                <a:path extrusionOk="0" h="885" w="815">
                  <a:moveTo>
                    <a:pt x="815" y="720"/>
                  </a:moveTo>
                  <a:cubicBezTo>
                    <a:pt x="815" y="165"/>
                    <a:pt x="815" y="165"/>
                    <a:pt x="815" y="165"/>
                  </a:cubicBezTo>
                  <a:cubicBezTo>
                    <a:pt x="815" y="74"/>
                    <a:pt x="741" y="0"/>
                    <a:pt x="650" y="0"/>
                  </a:cubicBezTo>
                  <a:cubicBezTo>
                    <a:pt x="164" y="0"/>
                    <a:pt x="164" y="0"/>
                    <a:pt x="164" y="0"/>
                  </a:cubicBezTo>
                  <a:cubicBezTo>
                    <a:pt x="73" y="0"/>
                    <a:pt x="0" y="74"/>
                    <a:pt x="0" y="165"/>
                  </a:cubicBezTo>
                  <a:cubicBezTo>
                    <a:pt x="0" y="720"/>
                    <a:pt x="0" y="720"/>
                    <a:pt x="0" y="720"/>
                  </a:cubicBezTo>
                  <a:cubicBezTo>
                    <a:pt x="0" y="811"/>
                    <a:pt x="73" y="885"/>
                    <a:pt x="164" y="885"/>
                  </a:cubicBezTo>
                  <a:cubicBezTo>
                    <a:pt x="650" y="885"/>
                    <a:pt x="650" y="885"/>
                    <a:pt x="650" y="885"/>
                  </a:cubicBezTo>
                  <a:cubicBezTo>
                    <a:pt x="741" y="885"/>
                    <a:pt x="815" y="811"/>
                    <a:pt x="815" y="720"/>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7" name="Google Shape;2427;p50"/>
            <p:cNvSpPr/>
            <p:nvPr/>
          </p:nvSpPr>
          <p:spPr>
            <a:xfrm>
              <a:off x="5745163" y="3240088"/>
              <a:ext cx="22225" cy="44450"/>
            </a:xfrm>
            <a:custGeom>
              <a:rect b="b" l="l" r="r" t="t"/>
              <a:pathLst>
                <a:path extrusionOk="0" h="381" w="192">
                  <a:moveTo>
                    <a:pt x="0" y="192"/>
                  </a:moveTo>
                  <a:cubicBezTo>
                    <a:pt x="0" y="188"/>
                    <a:pt x="2" y="184"/>
                    <a:pt x="5" y="180"/>
                  </a:cubicBezTo>
                  <a:cubicBezTo>
                    <a:pt x="158" y="8"/>
                    <a:pt x="158" y="8"/>
                    <a:pt x="158" y="8"/>
                  </a:cubicBezTo>
                  <a:cubicBezTo>
                    <a:pt x="165" y="1"/>
                    <a:pt x="176" y="0"/>
                    <a:pt x="184" y="7"/>
                  </a:cubicBezTo>
                  <a:cubicBezTo>
                    <a:pt x="191" y="14"/>
                    <a:pt x="192" y="25"/>
                    <a:pt x="185" y="33"/>
                  </a:cubicBezTo>
                  <a:cubicBezTo>
                    <a:pt x="44" y="192"/>
                    <a:pt x="44" y="192"/>
                    <a:pt x="44" y="192"/>
                  </a:cubicBezTo>
                  <a:cubicBezTo>
                    <a:pt x="185" y="348"/>
                    <a:pt x="185" y="348"/>
                    <a:pt x="185" y="348"/>
                  </a:cubicBezTo>
                  <a:cubicBezTo>
                    <a:pt x="192" y="355"/>
                    <a:pt x="192" y="367"/>
                    <a:pt x="184" y="374"/>
                  </a:cubicBezTo>
                  <a:cubicBezTo>
                    <a:pt x="176" y="381"/>
                    <a:pt x="165" y="380"/>
                    <a:pt x="158" y="373"/>
                  </a:cubicBezTo>
                  <a:cubicBezTo>
                    <a:pt x="5" y="205"/>
                    <a:pt x="5" y="205"/>
                    <a:pt x="5" y="205"/>
                  </a:cubicBezTo>
                  <a:cubicBezTo>
                    <a:pt x="2" y="201"/>
                    <a:pt x="0" y="197"/>
                    <a:pt x="0" y="192"/>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428" name="Google Shape;2428;p50"/>
          <p:cNvSpPr/>
          <p:nvPr/>
        </p:nvSpPr>
        <p:spPr>
          <a:xfrm>
            <a:off x="5499550" y="2345663"/>
            <a:ext cx="6300" cy="15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429" name="Google Shape;2429;p50"/>
          <p:cNvGrpSpPr/>
          <p:nvPr/>
        </p:nvGrpSpPr>
        <p:grpSpPr>
          <a:xfrm>
            <a:off x="5461450" y="2147225"/>
            <a:ext cx="617532" cy="452440"/>
            <a:chOff x="6321425" y="3222625"/>
            <a:chExt cx="617532" cy="452440"/>
          </a:xfrm>
        </p:grpSpPr>
        <p:sp>
          <p:nvSpPr>
            <p:cNvPr id="2430" name="Google Shape;2430;p50"/>
            <p:cNvSpPr/>
            <p:nvPr/>
          </p:nvSpPr>
          <p:spPr>
            <a:xfrm>
              <a:off x="6321425" y="3222625"/>
              <a:ext cx="617532" cy="452440"/>
            </a:xfrm>
            <a:custGeom>
              <a:rect b="b" l="l" r="r" t="t"/>
              <a:pathLst>
                <a:path extrusionOk="0" h="3854" w="5249">
                  <a:moveTo>
                    <a:pt x="4559" y="0"/>
                  </a:moveTo>
                  <a:cubicBezTo>
                    <a:pt x="690" y="0"/>
                    <a:pt x="690" y="0"/>
                    <a:pt x="690" y="0"/>
                  </a:cubicBezTo>
                  <a:cubicBezTo>
                    <a:pt x="309" y="0"/>
                    <a:pt x="0" y="309"/>
                    <a:pt x="0" y="690"/>
                  </a:cubicBezTo>
                  <a:cubicBezTo>
                    <a:pt x="0" y="3164"/>
                    <a:pt x="0" y="3164"/>
                    <a:pt x="0" y="3164"/>
                  </a:cubicBezTo>
                  <a:cubicBezTo>
                    <a:pt x="0" y="3545"/>
                    <a:pt x="309" y="3854"/>
                    <a:pt x="690" y="3854"/>
                  </a:cubicBezTo>
                  <a:cubicBezTo>
                    <a:pt x="4559" y="3854"/>
                    <a:pt x="4559" y="3854"/>
                    <a:pt x="4559" y="3854"/>
                  </a:cubicBezTo>
                  <a:cubicBezTo>
                    <a:pt x="4940" y="3854"/>
                    <a:pt x="5249" y="3545"/>
                    <a:pt x="5249" y="3164"/>
                  </a:cubicBezTo>
                  <a:cubicBezTo>
                    <a:pt x="5249" y="690"/>
                    <a:pt x="5249" y="690"/>
                    <a:pt x="5249" y="690"/>
                  </a:cubicBezTo>
                  <a:cubicBezTo>
                    <a:pt x="5249" y="309"/>
                    <a:pt x="4940" y="0"/>
                    <a:pt x="4559" y="0"/>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1" name="Google Shape;2431;p50"/>
            <p:cNvSpPr/>
            <p:nvPr/>
          </p:nvSpPr>
          <p:spPr>
            <a:xfrm>
              <a:off x="6392863" y="3522663"/>
              <a:ext cx="7938" cy="14288"/>
            </a:xfrm>
            <a:custGeom>
              <a:rect b="b" l="l" r="r" t="t"/>
              <a:pathLst>
                <a:path extrusionOk="0" h="9" w="5">
                  <a:moveTo>
                    <a:pt x="0" y="0"/>
                  </a:moveTo>
                  <a:lnTo>
                    <a:pt x="2" y="0"/>
                  </a:lnTo>
                  <a:lnTo>
                    <a:pt x="2" y="8"/>
                  </a:lnTo>
                  <a:lnTo>
                    <a:pt x="5" y="8"/>
                  </a:lnTo>
                  <a:lnTo>
                    <a:pt x="5" y="9"/>
                  </a:lnTo>
                  <a:lnTo>
                    <a:pt x="0" y="9"/>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2" name="Google Shape;2432;p50"/>
            <p:cNvSpPr/>
            <p:nvPr/>
          </p:nvSpPr>
          <p:spPr>
            <a:xfrm>
              <a:off x="6402388" y="3525838"/>
              <a:ext cx="9525" cy="11112"/>
            </a:xfrm>
            <a:custGeom>
              <a:rect b="b" l="l" r="r" t="t"/>
              <a:pathLst>
                <a:path extrusionOk="0" h="86" w="81">
                  <a:moveTo>
                    <a:pt x="81" y="42"/>
                  </a:moveTo>
                  <a:cubicBezTo>
                    <a:pt x="81" y="73"/>
                    <a:pt x="60" y="86"/>
                    <a:pt x="40" y="86"/>
                  </a:cubicBezTo>
                  <a:cubicBezTo>
                    <a:pt x="17" y="86"/>
                    <a:pt x="0" y="70"/>
                    <a:pt x="0" y="44"/>
                  </a:cubicBezTo>
                  <a:cubicBezTo>
                    <a:pt x="0" y="16"/>
                    <a:pt x="18" y="0"/>
                    <a:pt x="41" y="0"/>
                  </a:cubicBezTo>
                  <a:cubicBezTo>
                    <a:pt x="65" y="0"/>
                    <a:pt x="81" y="17"/>
                    <a:pt x="81" y="42"/>
                  </a:cubicBezTo>
                  <a:close/>
                  <a:moveTo>
                    <a:pt x="15" y="43"/>
                  </a:moveTo>
                  <a:cubicBezTo>
                    <a:pt x="15" y="61"/>
                    <a:pt x="26" y="75"/>
                    <a:pt x="40" y="75"/>
                  </a:cubicBezTo>
                  <a:cubicBezTo>
                    <a:pt x="55" y="75"/>
                    <a:pt x="66" y="61"/>
                    <a:pt x="66" y="43"/>
                  </a:cubicBezTo>
                  <a:cubicBezTo>
                    <a:pt x="66" y="29"/>
                    <a:pt x="59" y="11"/>
                    <a:pt x="41" y="11"/>
                  </a:cubicBezTo>
                  <a:cubicBezTo>
                    <a:pt x="23" y="11"/>
                    <a:pt x="15" y="27"/>
                    <a:pt x="15" y="43"/>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3" name="Google Shape;2433;p50"/>
            <p:cNvSpPr/>
            <p:nvPr/>
          </p:nvSpPr>
          <p:spPr>
            <a:xfrm>
              <a:off x="6413500" y="3525838"/>
              <a:ext cx="4762" cy="11113"/>
            </a:xfrm>
            <a:custGeom>
              <a:rect b="b" l="l" r="r" t="t"/>
              <a:pathLst>
                <a:path extrusionOk="0" h="84" w="42">
                  <a:moveTo>
                    <a:pt x="1" y="27"/>
                  </a:moveTo>
                  <a:cubicBezTo>
                    <a:pt x="1" y="18"/>
                    <a:pt x="1" y="9"/>
                    <a:pt x="0" y="2"/>
                  </a:cubicBezTo>
                  <a:cubicBezTo>
                    <a:pt x="13" y="2"/>
                    <a:pt x="13" y="2"/>
                    <a:pt x="13" y="2"/>
                  </a:cubicBezTo>
                  <a:cubicBezTo>
                    <a:pt x="14" y="18"/>
                    <a:pt x="14" y="18"/>
                    <a:pt x="14" y="18"/>
                  </a:cubicBezTo>
                  <a:cubicBezTo>
                    <a:pt x="15" y="18"/>
                    <a:pt x="15" y="18"/>
                    <a:pt x="15" y="18"/>
                  </a:cubicBezTo>
                  <a:cubicBezTo>
                    <a:pt x="18" y="7"/>
                    <a:pt x="27" y="0"/>
                    <a:pt x="37" y="0"/>
                  </a:cubicBezTo>
                  <a:cubicBezTo>
                    <a:pt x="39" y="0"/>
                    <a:pt x="40" y="0"/>
                    <a:pt x="42" y="0"/>
                  </a:cubicBezTo>
                  <a:cubicBezTo>
                    <a:pt x="42" y="14"/>
                    <a:pt x="42" y="14"/>
                    <a:pt x="42" y="14"/>
                  </a:cubicBezTo>
                  <a:cubicBezTo>
                    <a:pt x="40" y="14"/>
                    <a:pt x="39" y="14"/>
                    <a:pt x="37" y="14"/>
                  </a:cubicBezTo>
                  <a:cubicBezTo>
                    <a:pt x="26" y="14"/>
                    <a:pt x="19" y="22"/>
                    <a:pt x="16" y="33"/>
                  </a:cubicBezTo>
                  <a:cubicBezTo>
                    <a:pt x="16" y="35"/>
                    <a:pt x="16" y="38"/>
                    <a:pt x="16" y="40"/>
                  </a:cubicBezTo>
                  <a:cubicBezTo>
                    <a:pt x="16" y="84"/>
                    <a:pt x="16" y="84"/>
                    <a:pt x="16" y="84"/>
                  </a:cubicBezTo>
                  <a:cubicBezTo>
                    <a:pt x="1" y="84"/>
                    <a:pt x="1" y="84"/>
                    <a:pt x="1" y="84"/>
                  </a:cubicBezTo>
                  <a:lnTo>
                    <a:pt x="1" y="2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4" name="Google Shape;2434;p50"/>
            <p:cNvSpPr/>
            <p:nvPr/>
          </p:nvSpPr>
          <p:spPr>
            <a:xfrm>
              <a:off x="6419850" y="3525838"/>
              <a:ext cx="7937" cy="11112"/>
            </a:xfrm>
            <a:custGeom>
              <a:rect b="b" l="l" r="r" t="t"/>
              <a:pathLst>
                <a:path extrusionOk="0" h="86" w="73">
                  <a:moveTo>
                    <a:pt x="14" y="46"/>
                  </a:moveTo>
                  <a:cubicBezTo>
                    <a:pt x="15" y="66"/>
                    <a:pt x="28" y="74"/>
                    <a:pt x="43" y="74"/>
                  </a:cubicBezTo>
                  <a:cubicBezTo>
                    <a:pt x="54" y="74"/>
                    <a:pt x="60" y="73"/>
                    <a:pt x="66" y="70"/>
                  </a:cubicBezTo>
                  <a:cubicBezTo>
                    <a:pt x="68" y="81"/>
                    <a:pt x="68" y="81"/>
                    <a:pt x="68" y="81"/>
                  </a:cubicBezTo>
                  <a:cubicBezTo>
                    <a:pt x="63" y="83"/>
                    <a:pt x="54" y="86"/>
                    <a:pt x="41" y="86"/>
                  </a:cubicBezTo>
                  <a:cubicBezTo>
                    <a:pt x="15" y="86"/>
                    <a:pt x="0" y="69"/>
                    <a:pt x="0" y="44"/>
                  </a:cubicBezTo>
                  <a:cubicBezTo>
                    <a:pt x="0" y="19"/>
                    <a:pt x="15" y="0"/>
                    <a:pt x="39" y="0"/>
                  </a:cubicBezTo>
                  <a:cubicBezTo>
                    <a:pt x="66" y="0"/>
                    <a:pt x="73" y="23"/>
                    <a:pt x="73" y="39"/>
                  </a:cubicBezTo>
                  <a:cubicBezTo>
                    <a:pt x="73" y="42"/>
                    <a:pt x="73" y="44"/>
                    <a:pt x="73" y="46"/>
                  </a:cubicBezTo>
                  <a:lnTo>
                    <a:pt x="14" y="46"/>
                  </a:lnTo>
                  <a:close/>
                  <a:moveTo>
                    <a:pt x="59" y="35"/>
                  </a:moveTo>
                  <a:cubicBezTo>
                    <a:pt x="59" y="25"/>
                    <a:pt x="55" y="10"/>
                    <a:pt x="38" y="10"/>
                  </a:cubicBezTo>
                  <a:cubicBezTo>
                    <a:pt x="23" y="10"/>
                    <a:pt x="16" y="24"/>
                    <a:pt x="15" y="35"/>
                  </a:cubicBezTo>
                  <a:lnTo>
                    <a:pt x="59" y="3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5" name="Google Shape;2435;p50"/>
            <p:cNvSpPr/>
            <p:nvPr/>
          </p:nvSpPr>
          <p:spPr>
            <a:xfrm>
              <a:off x="6429375" y="3525838"/>
              <a:ext cx="14287" cy="11113"/>
            </a:xfrm>
            <a:custGeom>
              <a:rect b="b" l="l" r="r" t="t"/>
              <a:pathLst>
                <a:path extrusionOk="0" h="84" w="119">
                  <a:moveTo>
                    <a:pt x="1" y="24"/>
                  </a:moveTo>
                  <a:cubicBezTo>
                    <a:pt x="1" y="15"/>
                    <a:pt x="1" y="8"/>
                    <a:pt x="0" y="2"/>
                  </a:cubicBezTo>
                  <a:cubicBezTo>
                    <a:pt x="13" y="2"/>
                    <a:pt x="13" y="2"/>
                    <a:pt x="13" y="2"/>
                  </a:cubicBezTo>
                  <a:cubicBezTo>
                    <a:pt x="14" y="15"/>
                    <a:pt x="14" y="15"/>
                    <a:pt x="14" y="15"/>
                  </a:cubicBezTo>
                  <a:cubicBezTo>
                    <a:pt x="14" y="15"/>
                    <a:pt x="14" y="15"/>
                    <a:pt x="14" y="15"/>
                  </a:cubicBezTo>
                  <a:cubicBezTo>
                    <a:pt x="19" y="7"/>
                    <a:pt x="27" y="0"/>
                    <a:pt x="40" y="0"/>
                  </a:cubicBezTo>
                  <a:cubicBezTo>
                    <a:pt x="52" y="0"/>
                    <a:pt x="60" y="6"/>
                    <a:pt x="64" y="16"/>
                  </a:cubicBezTo>
                  <a:cubicBezTo>
                    <a:pt x="64" y="16"/>
                    <a:pt x="64" y="16"/>
                    <a:pt x="64" y="16"/>
                  </a:cubicBezTo>
                  <a:cubicBezTo>
                    <a:pt x="67" y="12"/>
                    <a:pt x="70" y="8"/>
                    <a:pt x="73" y="5"/>
                  </a:cubicBezTo>
                  <a:cubicBezTo>
                    <a:pt x="78" y="2"/>
                    <a:pt x="84" y="0"/>
                    <a:pt x="92" y="0"/>
                  </a:cubicBezTo>
                  <a:cubicBezTo>
                    <a:pt x="103" y="0"/>
                    <a:pt x="119" y="7"/>
                    <a:pt x="119" y="36"/>
                  </a:cubicBezTo>
                  <a:cubicBezTo>
                    <a:pt x="119" y="84"/>
                    <a:pt x="119" y="84"/>
                    <a:pt x="119" y="84"/>
                  </a:cubicBezTo>
                  <a:cubicBezTo>
                    <a:pt x="104" y="84"/>
                    <a:pt x="104" y="84"/>
                    <a:pt x="104" y="84"/>
                  </a:cubicBezTo>
                  <a:cubicBezTo>
                    <a:pt x="104" y="37"/>
                    <a:pt x="104" y="37"/>
                    <a:pt x="104" y="37"/>
                  </a:cubicBezTo>
                  <a:cubicBezTo>
                    <a:pt x="104" y="22"/>
                    <a:pt x="98" y="12"/>
                    <a:pt x="86" y="12"/>
                  </a:cubicBezTo>
                  <a:cubicBezTo>
                    <a:pt x="78" y="12"/>
                    <a:pt x="71" y="18"/>
                    <a:pt x="69" y="26"/>
                  </a:cubicBezTo>
                  <a:cubicBezTo>
                    <a:pt x="68" y="28"/>
                    <a:pt x="67" y="30"/>
                    <a:pt x="67" y="33"/>
                  </a:cubicBezTo>
                  <a:cubicBezTo>
                    <a:pt x="67" y="84"/>
                    <a:pt x="67" y="84"/>
                    <a:pt x="67" y="84"/>
                  </a:cubicBezTo>
                  <a:cubicBezTo>
                    <a:pt x="53" y="84"/>
                    <a:pt x="53" y="84"/>
                    <a:pt x="53" y="84"/>
                  </a:cubicBezTo>
                  <a:cubicBezTo>
                    <a:pt x="53" y="35"/>
                    <a:pt x="53" y="35"/>
                    <a:pt x="53" y="35"/>
                  </a:cubicBezTo>
                  <a:cubicBezTo>
                    <a:pt x="53" y="22"/>
                    <a:pt x="47" y="12"/>
                    <a:pt x="35" y="12"/>
                  </a:cubicBezTo>
                  <a:cubicBezTo>
                    <a:pt x="26" y="12"/>
                    <a:pt x="19" y="19"/>
                    <a:pt x="17" y="27"/>
                  </a:cubicBezTo>
                  <a:cubicBezTo>
                    <a:pt x="16" y="29"/>
                    <a:pt x="15" y="32"/>
                    <a:pt x="15" y="34"/>
                  </a:cubicBezTo>
                  <a:cubicBezTo>
                    <a:pt x="15" y="84"/>
                    <a:pt x="15" y="84"/>
                    <a:pt x="15" y="84"/>
                  </a:cubicBezTo>
                  <a:cubicBezTo>
                    <a:pt x="1" y="84"/>
                    <a:pt x="1" y="84"/>
                    <a:pt x="1" y="84"/>
                  </a:cubicBezTo>
                  <a:lnTo>
                    <a:pt x="1" y="2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6" name="Google Shape;2436;p50"/>
            <p:cNvSpPr/>
            <p:nvPr/>
          </p:nvSpPr>
          <p:spPr>
            <a:xfrm>
              <a:off x="6451600" y="3522663"/>
              <a:ext cx="1587" cy="14288"/>
            </a:xfrm>
            <a:custGeom>
              <a:rect b="b" l="l" r="r" t="t"/>
              <a:pathLst>
                <a:path extrusionOk="0" h="115" w="19">
                  <a:moveTo>
                    <a:pt x="18" y="9"/>
                  </a:moveTo>
                  <a:cubicBezTo>
                    <a:pt x="19" y="14"/>
                    <a:pt x="15" y="18"/>
                    <a:pt x="9" y="18"/>
                  </a:cubicBezTo>
                  <a:cubicBezTo>
                    <a:pt x="4" y="18"/>
                    <a:pt x="0" y="14"/>
                    <a:pt x="0" y="9"/>
                  </a:cubicBezTo>
                  <a:cubicBezTo>
                    <a:pt x="0" y="4"/>
                    <a:pt x="4" y="0"/>
                    <a:pt x="9" y="0"/>
                  </a:cubicBezTo>
                  <a:cubicBezTo>
                    <a:pt x="15" y="0"/>
                    <a:pt x="18" y="4"/>
                    <a:pt x="18" y="9"/>
                  </a:cubicBezTo>
                  <a:close/>
                  <a:moveTo>
                    <a:pt x="2" y="115"/>
                  </a:moveTo>
                  <a:cubicBezTo>
                    <a:pt x="2" y="33"/>
                    <a:pt x="2" y="33"/>
                    <a:pt x="2" y="33"/>
                  </a:cubicBezTo>
                  <a:cubicBezTo>
                    <a:pt x="17" y="33"/>
                    <a:pt x="17" y="33"/>
                    <a:pt x="17" y="33"/>
                  </a:cubicBezTo>
                  <a:cubicBezTo>
                    <a:pt x="17" y="115"/>
                    <a:pt x="17" y="115"/>
                    <a:pt x="17" y="115"/>
                  </a:cubicBezTo>
                  <a:lnTo>
                    <a:pt x="2" y="11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7" name="Google Shape;2437;p50"/>
            <p:cNvSpPr/>
            <p:nvPr/>
          </p:nvSpPr>
          <p:spPr>
            <a:xfrm>
              <a:off x="6456363" y="3525838"/>
              <a:ext cx="9525" cy="14287"/>
            </a:xfrm>
            <a:custGeom>
              <a:rect b="b" l="l" r="r" t="t"/>
              <a:pathLst>
                <a:path extrusionOk="0" h="118" w="79">
                  <a:moveTo>
                    <a:pt x="1" y="29"/>
                  </a:moveTo>
                  <a:cubicBezTo>
                    <a:pt x="1" y="18"/>
                    <a:pt x="0" y="9"/>
                    <a:pt x="0" y="2"/>
                  </a:cubicBezTo>
                  <a:cubicBezTo>
                    <a:pt x="13" y="2"/>
                    <a:pt x="13" y="2"/>
                    <a:pt x="13" y="2"/>
                  </a:cubicBezTo>
                  <a:cubicBezTo>
                    <a:pt x="14" y="16"/>
                    <a:pt x="14" y="16"/>
                    <a:pt x="14" y="16"/>
                  </a:cubicBezTo>
                  <a:cubicBezTo>
                    <a:pt x="14" y="16"/>
                    <a:pt x="14" y="16"/>
                    <a:pt x="14" y="16"/>
                  </a:cubicBezTo>
                  <a:cubicBezTo>
                    <a:pt x="21" y="6"/>
                    <a:pt x="30" y="0"/>
                    <a:pt x="44" y="0"/>
                  </a:cubicBezTo>
                  <a:cubicBezTo>
                    <a:pt x="64" y="0"/>
                    <a:pt x="79" y="17"/>
                    <a:pt x="79" y="42"/>
                  </a:cubicBezTo>
                  <a:cubicBezTo>
                    <a:pt x="79" y="71"/>
                    <a:pt x="61" y="86"/>
                    <a:pt x="41" y="86"/>
                  </a:cubicBezTo>
                  <a:cubicBezTo>
                    <a:pt x="30" y="86"/>
                    <a:pt x="21" y="81"/>
                    <a:pt x="16" y="73"/>
                  </a:cubicBezTo>
                  <a:cubicBezTo>
                    <a:pt x="16" y="73"/>
                    <a:pt x="16" y="73"/>
                    <a:pt x="16" y="73"/>
                  </a:cubicBezTo>
                  <a:cubicBezTo>
                    <a:pt x="16" y="118"/>
                    <a:pt x="16" y="118"/>
                    <a:pt x="16" y="118"/>
                  </a:cubicBezTo>
                  <a:cubicBezTo>
                    <a:pt x="1" y="118"/>
                    <a:pt x="1" y="118"/>
                    <a:pt x="1" y="118"/>
                  </a:cubicBezTo>
                  <a:lnTo>
                    <a:pt x="1" y="29"/>
                  </a:lnTo>
                  <a:close/>
                  <a:moveTo>
                    <a:pt x="16" y="51"/>
                  </a:moveTo>
                  <a:cubicBezTo>
                    <a:pt x="16" y="53"/>
                    <a:pt x="16" y="55"/>
                    <a:pt x="16" y="57"/>
                  </a:cubicBezTo>
                  <a:cubicBezTo>
                    <a:pt x="19" y="67"/>
                    <a:pt x="28" y="74"/>
                    <a:pt x="39" y="74"/>
                  </a:cubicBezTo>
                  <a:cubicBezTo>
                    <a:pt x="55" y="74"/>
                    <a:pt x="64" y="61"/>
                    <a:pt x="64" y="42"/>
                  </a:cubicBezTo>
                  <a:cubicBezTo>
                    <a:pt x="64" y="26"/>
                    <a:pt x="55" y="12"/>
                    <a:pt x="39" y="12"/>
                  </a:cubicBezTo>
                  <a:cubicBezTo>
                    <a:pt x="29" y="12"/>
                    <a:pt x="19" y="19"/>
                    <a:pt x="17" y="30"/>
                  </a:cubicBezTo>
                  <a:cubicBezTo>
                    <a:pt x="16" y="32"/>
                    <a:pt x="16" y="34"/>
                    <a:pt x="16" y="36"/>
                  </a:cubicBezTo>
                  <a:lnTo>
                    <a:pt x="16" y="5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8" name="Google Shape;2438;p50"/>
            <p:cNvSpPr/>
            <p:nvPr/>
          </p:nvSpPr>
          <p:spPr>
            <a:xfrm>
              <a:off x="6467475" y="3525838"/>
              <a:ext cx="6350" cy="11112"/>
            </a:xfrm>
            <a:custGeom>
              <a:rect b="b" l="l" r="r" t="t"/>
              <a:pathLst>
                <a:path extrusionOk="0" h="86" w="54">
                  <a:moveTo>
                    <a:pt x="4" y="69"/>
                  </a:moveTo>
                  <a:cubicBezTo>
                    <a:pt x="8" y="72"/>
                    <a:pt x="16" y="75"/>
                    <a:pt x="24" y="75"/>
                  </a:cubicBezTo>
                  <a:cubicBezTo>
                    <a:pt x="35" y="75"/>
                    <a:pt x="40" y="69"/>
                    <a:pt x="40" y="63"/>
                  </a:cubicBezTo>
                  <a:cubicBezTo>
                    <a:pt x="40" y="55"/>
                    <a:pt x="36" y="51"/>
                    <a:pt x="24" y="47"/>
                  </a:cubicBezTo>
                  <a:cubicBezTo>
                    <a:pt x="10" y="42"/>
                    <a:pt x="3" y="34"/>
                    <a:pt x="3" y="24"/>
                  </a:cubicBezTo>
                  <a:cubicBezTo>
                    <a:pt x="3" y="11"/>
                    <a:pt x="13" y="0"/>
                    <a:pt x="31" y="0"/>
                  </a:cubicBezTo>
                  <a:cubicBezTo>
                    <a:pt x="39" y="0"/>
                    <a:pt x="47" y="2"/>
                    <a:pt x="51" y="5"/>
                  </a:cubicBezTo>
                  <a:cubicBezTo>
                    <a:pt x="48" y="16"/>
                    <a:pt x="48" y="16"/>
                    <a:pt x="48" y="16"/>
                  </a:cubicBezTo>
                  <a:cubicBezTo>
                    <a:pt x="44" y="14"/>
                    <a:pt x="38" y="11"/>
                    <a:pt x="31" y="11"/>
                  </a:cubicBezTo>
                  <a:cubicBezTo>
                    <a:pt x="22" y="11"/>
                    <a:pt x="17" y="16"/>
                    <a:pt x="17" y="22"/>
                  </a:cubicBezTo>
                  <a:cubicBezTo>
                    <a:pt x="17" y="29"/>
                    <a:pt x="22" y="32"/>
                    <a:pt x="33" y="36"/>
                  </a:cubicBezTo>
                  <a:cubicBezTo>
                    <a:pt x="47" y="42"/>
                    <a:pt x="54" y="49"/>
                    <a:pt x="54" y="61"/>
                  </a:cubicBezTo>
                  <a:cubicBezTo>
                    <a:pt x="54" y="76"/>
                    <a:pt x="43" y="86"/>
                    <a:pt x="23" y="86"/>
                  </a:cubicBezTo>
                  <a:cubicBezTo>
                    <a:pt x="14" y="86"/>
                    <a:pt x="6" y="84"/>
                    <a:pt x="0" y="80"/>
                  </a:cubicBezTo>
                  <a:lnTo>
                    <a:pt x="4" y="6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9" name="Google Shape;2439;p50"/>
            <p:cNvSpPr/>
            <p:nvPr/>
          </p:nvSpPr>
          <p:spPr>
            <a:xfrm>
              <a:off x="6475413" y="3525838"/>
              <a:ext cx="7937" cy="11113"/>
            </a:xfrm>
            <a:custGeom>
              <a:rect b="b" l="l" r="r" t="t"/>
              <a:pathLst>
                <a:path extrusionOk="0" h="84" w="71">
                  <a:moveTo>
                    <a:pt x="70" y="60"/>
                  </a:moveTo>
                  <a:cubicBezTo>
                    <a:pt x="70" y="68"/>
                    <a:pt x="70" y="76"/>
                    <a:pt x="71" y="82"/>
                  </a:cubicBezTo>
                  <a:cubicBezTo>
                    <a:pt x="57" y="82"/>
                    <a:pt x="57" y="82"/>
                    <a:pt x="57" y="82"/>
                  </a:cubicBezTo>
                  <a:cubicBezTo>
                    <a:pt x="56" y="69"/>
                    <a:pt x="56" y="69"/>
                    <a:pt x="56" y="69"/>
                  </a:cubicBezTo>
                  <a:cubicBezTo>
                    <a:pt x="56" y="69"/>
                    <a:pt x="56" y="69"/>
                    <a:pt x="56" y="69"/>
                  </a:cubicBezTo>
                  <a:cubicBezTo>
                    <a:pt x="52" y="75"/>
                    <a:pt x="43" y="84"/>
                    <a:pt x="29" y="84"/>
                  </a:cubicBezTo>
                  <a:cubicBezTo>
                    <a:pt x="16" y="84"/>
                    <a:pt x="0" y="77"/>
                    <a:pt x="0" y="48"/>
                  </a:cubicBezTo>
                  <a:cubicBezTo>
                    <a:pt x="0" y="0"/>
                    <a:pt x="0" y="0"/>
                    <a:pt x="0" y="0"/>
                  </a:cubicBezTo>
                  <a:cubicBezTo>
                    <a:pt x="15" y="0"/>
                    <a:pt x="15" y="0"/>
                    <a:pt x="15" y="0"/>
                  </a:cubicBezTo>
                  <a:cubicBezTo>
                    <a:pt x="15" y="45"/>
                    <a:pt x="15" y="45"/>
                    <a:pt x="15" y="45"/>
                  </a:cubicBezTo>
                  <a:cubicBezTo>
                    <a:pt x="15" y="61"/>
                    <a:pt x="20" y="72"/>
                    <a:pt x="34" y="72"/>
                  </a:cubicBezTo>
                  <a:cubicBezTo>
                    <a:pt x="44" y="72"/>
                    <a:pt x="51" y="65"/>
                    <a:pt x="54" y="58"/>
                  </a:cubicBezTo>
                  <a:cubicBezTo>
                    <a:pt x="54" y="56"/>
                    <a:pt x="55" y="53"/>
                    <a:pt x="55" y="50"/>
                  </a:cubicBezTo>
                  <a:cubicBezTo>
                    <a:pt x="55" y="0"/>
                    <a:pt x="55" y="0"/>
                    <a:pt x="55" y="0"/>
                  </a:cubicBezTo>
                  <a:cubicBezTo>
                    <a:pt x="70" y="0"/>
                    <a:pt x="70" y="0"/>
                    <a:pt x="70" y="0"/>
                  </a:cubicBezTo>
                  <a:lnTo>
                    <a:pt x="70" y="6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0" name="Google Shape;2440;p50"/>
            <p:cNvSpPr/>
            <p:nvPr/>
          </p:nvSpPr>
          <p:spPr>
            <a:xfrm>
              <a:off x="6486525" y="3525838"/>
              <a:ext cx="14287" cy="11113"/>
            </a:xfrm>
            <a:custGeom>
              <a:rect b="b" l="l" r="r" t="t"/>
              <a:pathLst>
                <a:path extrusionOk="0" h="84" w="119">
                  <a:moveTo>
                    <a:pt x="1" y="24"/>
                  </a:moveTo>
                  <a:cubicBezTo>
                    <a:pt x="1" y="15"/>
                    <a:pt x="1" y="8"/>
                    <a:pt x="0" y="2"/>
                  </a:cubicBezTo>
                  <a:cubicBezTo>
                    <a:pt x="13" y="2"/>
                    <a:pt x="13" y="2"/>
                    <a:pt x="13" y="2"/>
                  </a:cubicBezTo>
                  <a:cubicBezTo>
                    <a:pt x="14" y="15"/>
                    <a:pt x="14" y="15"/>
                    <a:pt x="14" y="15"/>
                  </a:cubicBezTo>
                  <a:cubicBezTo>
                    <a:pt x="15" y="15"/>
                    <a:pt x="15" y="15"/>
                    <a:pt x="15" y="15"/>
                  </a:cubicBezTo>
                  <a:cubicBezTo>
                    <a:pt x="19" y="7"/>
                    <a:pt x="27" y="0"/>
                    <a:pt x="41" y="0"/>
                  </a:cubicBezTo>
                  <a:cubicBezTo>
                    <a:pt x="52" y="0"/>
                    <a:pt x="60" y="6"/>
                    <a:pt x="64" y="16"/>
                  </a:cubicBezTo>
                  <a:cubicBezTo>
                    <a:pt x="64" y="16"/>
                    <a:pt x="64" y="16"/>
                    <a:pt x="64" y="16"/>
                  </a:cubicBezTo>
                  <a:cubicBezTo>
                    <a:pt x="67" y="12"/>
                    <a:pt x="70" y="8"/>
                    <a:pt x="74" y="5"/>
                  </a:cubicBezTo>
                  <a:cubicBezTo>
                    <a:pt x="79" y="2"/>
                    <a:pt x="84" y="0"/>
                    <a:pt x="92" y="0"/>
                  </a:cubicBezTo>
                  <a:cubicBezTo>
                    <a:pt x="103" y="0"/>
                    <a:pt x="119" y="7"/>
                    <a:pt x="119" y="36"/>
                  </a:cubicBezTo>
                  <a:cubicBezTo>
                    <a:pt x="119" y="84"/>
                    <a:pt x="119" y="84"/>
                    <a:pt x="119" y="84"/>
                  </a:cubicBezTo>
                  <a:cubicBezTo>
                    <a:pt x="104" y="84"/>
                    <a:pt x="104" y="84"/>
                    <a:pt x="104" y="84"/>
                  </a:cubicBezTo>
                  <a:cubicBezTo>
                    <a:pt x="104" y="37"/>
                    <a:pt x="104" y="37"/>
                    <a:pt x="104" y="37"/>
                  </a:cubicBezTo>
                  <a:cubicBezTo>
                    <a:pt x="104" y="22"/>
                    <a:pt x="99" y="12"/>
                    <a:pt x="86" y="12"/>
                  </a:cubicBezTo>
                  <a:cubicBezTo>
                    <a:pt x="78" y="12"/>
                    <a:pt x="71" y="18"/>
                    <a:pt x="69" y="26"/>
                  </a:cubicBezTo>
                  <a:cubicBezTo>
                    <a:pt x="68" y="28"/>
                    <a:pt x="67" y="30"/>
                    <a:pt x="67" y="33"/>
                  </a:cubicBezTo>
                  <a:cubicBezTo>
                    <a:pt x="67" y="84"/>
                    <a:pt x="67" y="84"/>
                    <a:pt x="67" y="84"/>
                  </a:cubicBezTo>
                  <a:cubicBezTo>
                    <a:pt x="53" y="84"/>
                    <a:pt x="53" y="84"/>
                    <a:pt x="53" y="84"/>
                  </a:cubicBezTo>
                  <a:cubicBezTo>
                    <a:pt x="53" y="35"/>
                    <a:pt x="53" y="35"/>
                    <a:pt x="53" y="35"/>
                  </a:cubicBezTo>
                  <a:cubicBezTo>
                    <a:pt x="53" y="22"/>
                    <a:pt x="47" y="12"/>
                    <a:pt x="35" y="12"/>
                  </a:cubicBezTo>
                  <a:cubicBezTo>
                    <a:pt x="26" y="12"/>
                    <a:pt x="19" y="19"/>
                    <a:pt x="17" y="27"/>
                  </a:cubicBezTo>
                  <a:cubicBezTo>
                    <a:pt x="16" y="29"/>
                    <a:pt x="16" y="32"/>
                    <a:pt x="16" y="34"/>
                  </a:cubicBezTo>
                  <a:cubicBezTo>
                    <a:pt x="16" y="84"/>
                    <a:pt x="16" y="84"/>
                    <a:pt x="16" y="84"/>
                  </a:cubicBezTo>
                  <a:cubicBezTo>
                    <a:pt x="1" y="84"/>
                    <a:pt x="1" y="84"/>
                    <a:pt x="1" y="84"/>
                  </a:cubicBezTo>
                  <a:lnTo>
                    <a:pt x="1" y="2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1" name="Google Shape;2441;p50"/>
            <p:cNvSpPr/>
            <p:nvPr/>
          </p:nvSpPr>
          <p:spPr>
            <a:xfrm>
              <a:off x="6507163" y="3522663"/>
              <a:ext cx="9525" cy="14287"/>
            </a:xfrm>
            <a:custGeom>
              <a:rect b="b" l="l" r="r" t="t"/>
              <a:pathLst>
                <a:path extrusionOk="0" h="123" w="78">
                  <a:moveTo>
                    <a:pt x="77" y="0"/>
                  </a:moveTo>
                  <a:cubicBezTo>
                    <a:pt x="77" y="100"/>
                    <a:pt x="77" y="100"/>
                    <a:pt x="77" y="100"/>
                  </a:cubicBezTo>
                  <a:cubicBezTo>
                    <a:pt x="77" y="107"/>
                    <a:pt x="77" y="116"/>
                    <a:pt x="78" y="121"/>
                  </a:cubicBezTo>
                  <a:cubicBezTo>
                    <a:pt x="64" y="121"/>
                    <a:pt x="64" y="121"/>
                    <a:pt x="64" y="121"/>
                  </a:cubicBezTo>
                  <a:cubicBezTo>
                    <a:pt x="64" y="107"/>
                    <a:pt x="64" y="107"/>
                    <a:pt x="64" y="107"/>
                  </a:cubicBezTo>
                  <a:cubicBezTo>
                    <a:pt x="63" y="107"/>
                    <a:pt x="63" y="107"/>
                    <a:pt x="63" y="107"/>
                  </a:cubicBezTo>
                  <a:cubicBezTo>
                    <a:pt x="59" y="116"/>
                    <a:pt x="49" y="123"/>
                    <a:pt x="35" y="123"/>
                  </a:cubicBezTo>
                  <a:cubicBezTo>
                    <a:pt x="15" y="123"/>
                    <a:pt x="0" y="106"/>
                    <a:pt x="0" y="81"/>
                  </a:cubicBezTo>
                  <a:cubicBezTo>
                    <a:pt x="0" y="54"/>
                    <a:pt x="17" y="37"/>
                    <a:pt x="37" y="37"/>
                  </a:cubicBezTo>
                  <a:cubicBezTo>
                    <a:pt x="50" y="37"/>
                    <a:pt x="58" y="43"/>
                    <a:pt x="62" y="49"/>
                  </a:cubicBezTo>
                  <a:cubicBezTo>
                    <a:pt x="62" y="49"/>
                    <a:pt x="62" y="49"/>
                    <a:pt x="62" y="49"/>
                  </a:cubicBezTo>
                  <a:cubicBezTo>
                    <a:pt x="62" y="0"/>
                    <a:pt x="62" y="0"/>
                    <a:pt x="62" y="0"/>
                  </a:cubicBezTo>
                  <a:lnTo>
                    <a:pt x="77" y="0"/>
                  </a:lnTo>
                  <a:close/>
                  <a:moveTo>
                    <a:pt x="62" y="72"/>
                  </a:moveTo>
                  <a:cubicBezTo>
                    <a:pt x="62" y="70"/>
                    <a:pt x="62" y="68"/>
                    <a:pt x="62" y="66"/>
                  </a:cubicBezTo>
                  <a:cubicBezTo>
                    <a:pt x="59" y="56"/>
                    <a:pt x="51" y="48"/>
                    <a:pt x="40" y="48"/>
                  </a:cubicBezTo>
                  <a:cubicBezTo>
                    <a:pt x="24" y="48"/>
                    <a:pt x="15" y="62"/>
                    <a:pt x="15" y="80"/>
                  </a:cubicBezTo>
                  <a:cubicBezTo>
                    <a:pt x="15" y="97"/>
                    <a:pt x="23" y="111"/>
                    <a:pt x="39" y="111"/>
                  </a:cubicBezTo>
                  <a:cubicBezTo>
                    <a:pt x="50" y="111"/>
                    <a:pt x="59" y="104"/>
                    <a:pt x="62" y="93"/>
                  </a:cubicBezTo>
                  <a:cubicBezTo>
                    <a:pt x="62" y="91"/>
                    <a:pt x="62" y="89"/>
                    <a:pt x="62" y="87"/>
                  </a:cubicBezTo>
                  <a:lnTo>
                    <a:pt x="62" y="7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2" name="Google Shape;2442;p50"/>
            <p:cNvSpPr/>
            <p:nvPr/>
          </p:nvSpPr>
          <p:spPr>
            <a:xfrm>
              <a:off x="6518275" y="3525838"/>
              <a:ext cx="9525" cy="11112"/>
            </a:xfrm>
            <a:custGeom>
              <a:rect b="b" l="l" r="r" t="t"/>
              <a:pathLst>
                <a:path extrusionOk="0" h="86" w="81">
                  <a:moveTo>
                    <a:pt x="81" y="42"/>
                  </a:moveTo>
                  <a:cubicBezTo>
                    <a:pt x="81" y="73"/>
                    <a:pt x="60" y="86"/>
                    <a:pt x="40" y="86"/>
                  </a:cubicBezTo>
                  <a:cubicBezTo>
                    <a:pt x="17" y="86"/>
                    <a:pt x="0" y="70"/>
                    <a:pt x="0" y="44"/>
                  </a:cubicBezTo>
                  <a:cubicBezTo>
                    <a:pt x="0" y="16"/>
                    <a:pt x="18" y="0"/>
                    <a:pt x="41" y="0"/>
                  </a:cubicBezTo>
                  <a:cubicBezTo>
                    <a:pt x="65" y="0"/>
                    <a:pt x="81" y="17"/>
                    <a:pt x="81" y="42"/>
                  </a:cubicBezTo>
                  <a:close/>
                  <a:moveTo>
                    <a:pt x="15" y="43"/>
                  </a:moveTo>
                  <a:cubicBezTo>
                    <a:pt x="15" y="61"/>
                    <a:pt x="26" y="75"/>
                    <a:pt x="41" y="75"/>
                  </a:cubicBezTo>
                  <a:cubicBezTo>
                    <a:pt x="55" y="75"/>
                    <a:pt x="66" y="61"/>
                    <a:pt x="66" y="43"/>
                  </a:cubicBezTo>
                  <a:cubicBezTo>
                    <a:pt x="66" y="29"/>
                    <a:pt x="59" y="11"/>
                    <a:pt x="41" y="11"/>
                  </a:cubicBezTo>
                  <a:cubicBezTo>
                    <a:pt x="23" y="11"/>
                    <a:pt x="15" y="27"/>
                    <a:pt x="15" y="43"/>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3" name="Google Shape;2443;p50"/>
            <p:cNvSpPr/>
            <p:nvPr/>
          </p:nvSpPr>
          <p:spPr>
            <a:xfrm>
              <a:off x="6529388" y="3522663"/>
              <a:ext cx="1500" cy="14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4" name="Google Shape;2444;p50"/>
            <p:cNvSpPr/>
            <p:nvPr/>
          </p:nvSpPr>
          <p:spPr>
            <a:xfrm>
              <a:off x="6534150" y="3525838"/>
              <a:ext cx="9525" cy="11112"/>
            </a:xfrm>
            <a:custGeom>
              <a:rect b="b" l="l" r="r" t="t"/>
              <a:pathLst>
                <a:path extrusionOk="0" h="86" w="81">
                  <a:moveTo>
                    <a:pt x="81" y="42"/>
                  </a:moveTo>
                  <a:cubicBezTo>
                    <a:pt x="81" y="73"/>
                    <a:pt x="60" y="86"/>
                    <a:pt x="40" y="86"/>
                  </a:cubicBezTo>
                  <a:cubicBezTo>
                    <a:pt x="18" y="86"/>
                    <a:pt x="0" y="70"/>
                    <a:pt x="0" y="44"/>
                  </a:cubicBezTo>
                  <a:cubicBezTo>
                    <a:pt x="0" y="16"/>
                    <a:pt x="19" y="0"/>
                    <a:pt x="41" y="0"/>
                  </a:cubicBezTo>
                  <a:cubicBezTo>
                    <a:pt x="65" y="0"/>
                    <a:pt x="81" y="17"/>
                    <a:pt x="81" y="42"/>
                  </a:cubicBezTo>
                  <a:close/>
                  <a:moveTo>
                    <a:pt x="16" y="43"/>
                  </a:moveTo>
                  <a:cubicBezTo>
                    <a:pt x="16" y="61"/>
                    <a:pt x="26" y="75"/>
                    <a:pt x="41" y="75"/>
                  </a:cubicBezTo>
                  <a:cubicBezTo>
                    <a:pt x="55" y="75"/>
                    <a:pt x="66" y="61"/>
                    <a:pt x="66" y="43"/>
                  </a:cubicBezTo>
                  <a:cubicBezTo>
                    <a:pt x="66" y="29"/>
                    <a:pt x="59" y="11"/>
                    <a:pt x="41" y="11"/>
                  </a:cubicBezTo>
                  <a:cubicBezTo>
                    <a:pt x="23" y="11"/>
                    <a:pt x="16" y="27"/>
                    <a:pt x="16" y="43"/>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5" name="Google Shape;2445;p50"/>
            <p:cNvSpPr/>
            <p:nvPr/>
          </p:nvSpPr>
          <p:spPr>
            <a:xfrm>
              <a:off x="6545263" y="3525838"/>
              <a:ext cx="4762" cy="11113"/>
            </a:xfrm>
            <a:custGeom>
              <a:rect b="b" l="l" r="r" t="t"/>
              <a:pathLst>
                <a:path extrusionOk="0" h="84" w="41">
                  <a:moveTo>
                    <a:pt x="0" y="27"/>
                  </a:moveTo>
                  <a:cubicBezTo>
                    <a:pt x="0" y="18"/>
                    <a:pt x="0" y="9"/>
                    <a:pt x="0" y="2"/>
                  </a:cubicBezTo>
                  <a:cubicBezTo>
                    <a:pt x="13" y="2"/>
                    <a:pt x="13" y="2"/>
                    <a:pt x="13" y="2"/>
                  </a:cubicBezTo>
                  <a:cubicBezTo>
                    <a:pt x="13" y="18"/>
                    <a:pt x="13" y="18"/>
                    <a:pt x="13" y="18"/>
                  </a:cubicBezTo>
                  <a:cubicBezTo>
                    <a:pt x="14" y="18"/>
                    <a:pt x="14" y="18"/>
                    <a:pt x="14" y="18"/>
                  </a:cubicBezTo>
                  <a:cubicBezTo>
                    <a:pt x="18" y="7"/>
                    <a:pt x="27" y="0"/>
                    <a:pt x="37" y="0"/>
                  </a:cubicBezTo>
                  <a:cubicBezTo>
                    <a:pt x="39" y="0"/>
                    <a:pt x="40" y="0"/>
                    <a:pt x="41" y="0"/>
                  </a:cubicBezTo>
                  <a:cubicBezTo>
                    <a:pt x="41" y="14"/>
                    <a:pt x="41" y="14"/>
                    <a:pt x="41" y="14"/>
                  </a:cubicBezTo>
                  <a:cubicBezTo>
                    <a:pt x="40" y="14"/>
                    <a:pt x="38" y="14"/>
                    <a:pt x="36" y="14"/>
                  </a:cubicBezTo>
                  <a:cubicBezTo>
                    <a:pt x="25" y="14"/>
                    <a:pt x="18" y="22"/>
                    <a:pt x="16" y="33"/>
                  </a:cubicBezTo>
                  <a:cubicBezTo>
                    <a:pt x="16" y="35"/>
                    <a:pt x="15" y="38"/>
                    <a:pt x="15" y="40"/>
                  </a:cubicBezTo>
                  <a:cubicBezTo>
                    <a:pt x="15" y="84"/>
                    <a:pt x="15" y="84"/>
                    <a:pt x="15" y="84"/>
                  </a:cubicBezTo>
                  <a:cubicBezTo>
                    <a:pt x="0" y="84"/>
                    <a:pt x="0" y="84"/>
                    <a:pt x="0" y="84"/>
                  </a:cubicBezTo>
                  <a:lnTo>
                    <a:pt x="0" y="2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6" name="Google Shape;2446;p50"/>
            <p:cNvSpPr/>
            <p:nvPr/>
          </p:nvSpPr>
          <p:spPr>
            <a:xfrm>
              <a:off x="6556375" y="3525838"/>
              <a:ext cx="6350" cy="11112"/>
            </a:xfrm>
            <a:custGeom>
              <a:rect b="b" l="l" r="r" t="t"/>
              <a:pathLst>
                <a:path extrusionOk="0" h="86" w="54">
                  <a:moveTo>
                    <a:pt x="3" y="69"/>
                  </a:moveTo>
                  <a:cubicBezTo>
                    <a:pt x="8" y="72"/>
                    <a:pt x="16" y="75"/>
                    <a:pt x="23" y="75"/>
                  </a:cubicBezTo>
                  <a:cubicBezTo>
                    <a:pt x="34" y="75"/>
                    <a:pt x="39" y="69"/>
                    <a:pt x="39" y="63"/>
                  </a:cubicBezTo>
                  <a:cubicBezTo>
                    <a:pt x="39" y="55"/>
                    <a:pt x="35" y="51"/>
                    <a:pt x="24" y="47"/>
                  </a:cubicBezTo>
                  <a:cubicBezTo>
                    <a:pt x="9" y="42"/>
                    <a:pt x="2" y="34"/>
                    <a:pt x="2" y="24"/>
                  </a:cubicBezTo>
                  <a:cubicBezTo>
                    <a:pt x="2" y="11"/>
                    <a:pt x="13" y="0"/>
                    <a:pt x="31" y="0"/>
                  </a:cubicBezTo>
                  <a:cubicBezTo>
                    <a:pt x="39" y="0"/>
                    <a:pt x="46" y="2"/>
                    <a:pt x="51" y="5"/>
                  </a:cubicBezTo>
                  <a:cubicBezTo>
                    <a:pt x="47" y="16"/>
                    <a:pt x="47" y="16"/>
                    <a:pt x="47" y="16"/>
                  </a:cubicBezTo>
                  <a:cubicBezTo>
                    <a:pt x="44" y="14"/>
                    <a:pt x="38" y="11"/>
                    <a:pt x="30" y="11"/>
                  </a:cubicBezTo>
                  <a:cubicBezTo>
                    <a:pt x="21" y="11"/>
                    <a:pt x="16" y="16"/>
                    <a:pt x="16" y="22"/>
                  </a:cubicBezTo>
                  <a:cubicBezTo>
                    <a:pt x="16" y="29"/>
                    <a:pt x="21" y="32"/>
                    <a:pt x="32" y="36"/>
                  </a:cubicBezTo>
                  <a:cubicBezTo>
                    <a:pt x="47" y="42"/>
                    <a:pt x="54" y="49"/>
                    <a:pt x="54" y="61"/>
                  </a:cubicBezTo>
                  <a:cubicBezTo>
                    <a:pt x="54" y="76"/>
                    <a:pt x="43" y="86"/>
                    <a:pt x="23" y="86"/>
                  </a:cubicBezTo>
                  <a:cubicBezTo>
                    <a:pt x="14" y="86"/>
                    <a:pt x="5" y="84"/>
                    <a:pt x="0" y="80"/>
                  </a:cubicBezTo>
                  <a:lnTo>
                    <a:pt x="3" y="6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7" name="Google Shape;2447;p50"/>
            <p:cNvSpPr/>
            <p:nvPr/>
          </p:nvSpPr>
          <p:spPr>
            <a:xfrm>
              <a:off x="6564313" y="3522663"/>
              <a:ext cx="1587" cy="14288"/>
            </a:xfrm>
            <a:custGeom>
              <a:rect b="b" l="l" r="r" t="t"/>
              <a:pathLst>
                <a:path extrusionOk="0" h="115" w="19">
                  <a:moveTo>
                    <a:pt x="19" y="9"/>
                  </a:moveTo>
                  <a:cubicBezTo>
                    <a:pt x="19" y="14"/>
                    <a:pt x="15" y="18"/>
                    <a:pt x="9" y="18"/>
                  </a:cubicBezTo>
                  <a:cubicBezTo>
                    <a:pt x="4" y="18"/>
                    <a:pt x="0" y="14"/>
                    <a:pt x="0" y="9"/>
                  </a:cubicBezTo>
                  <a:cubicBezTo>
                    <a:pt x="0" y="4"/>
                    <a:pt x="4" y="0"/>
                    <a:pt x="10" y="0"/>
                  </a:cubicBezTo>
                  <a:cubicBezTo>
                    <a:pt x="15" y="0"/>
                    <a:pt x="19" y="4"/>
                    <a:pt x="19" y="9"/>
                  </a:cubicBezTo>
                  <a:close/>
                  <a:moveTo>
                    <a:pt x="2" y="115"/>
                  </a:moveTo>
                  <a:cubicBezTo>
                    <a:pt x="2" y="33"/>
                    <a:pt x="2" y="33"/>
                    <a:pt x="2" y="33"/>
                  </a:cubicBezTo>
                  <a:cubicBezTo>
                    <a:pt x="17" y="33"/>
                    <a:pt x="17" y="33"/>
                    <a:pt x="17" y="33"/>
                  </a:cubicBezTo>
                  <a:cubicBezTo>
                    <a:pt x="17" y="115"/>
                    <a:pt x="17" y="115"/>
                    <a:pt x="17" y="115"/>
                  </a:cubicBezTo>
                  <a:lnTo>
                    <a:pt x="2" y="11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8" name="Google Shape;2448;p50"/>
            <p:cNvSpPr/>
            <p:nvPr/>
          </p:nvSpPr>
          <p:spPr>
            <a:xfrm>
              <a:off x="6567488" y="3524250"/>
              <a:ext cx="6350" cy="12700"/>
            </a:xfrm>
            <a:custGeom>
              <a:rect b="b" l="l" r="r" t="t"/>
              <a:pathLst>
                <a:path extrusionOk="0" h="108" w="49">
                  <a:moveTo>
                    <a:pt x="27" y="0"/>
                  </a:moveTo>
                  <a:cubicBezTo>
                    <a:pt x="27" y="24"/>
                    <a:pt x="27" y="24"/>
                    <a:pt x="27" y="24"/>
                  </a:cubicBezTo>
                  <a:cubicBezTo>
                    <a:pt x="49" y="24"/>
                    <a:pt x="49" y="24"/>
                    <a:pt x="49" y="24"/>
                  </a:cubicBezTo>
                  <a:cubicBezTo>
                    <a:pt x="49" y="35"/>
                    <a:pt x="49" y="35"/>
                    <a:pt x="49" y="35"/>
                  </a:cubicBezTo>
                  <a:cubicBezTo>
                    <a:pt x="27" y="35"/>
                    <a:pt x="27" y="35"/>
                    <a:pt x="27" y="35"/>
                  </a:cubicBezTo>
                  <a:cubicBezTo>
                    <a:pt x="27" y="80"/>
                    <a:pt x="27" y="80"/>
                    <a:pt x="27" y="80"/>
                  </a:cubicBezTo>
                  <a:cubicBezTo>
                    <a:pt x="27" y="90"/>
                    <a:pt x="30" y="96"/>
                    <a:pt x="39" y="96"/>
                  </a:cubicBezTo>
                  <a:cubicBezTo>
                    <a:pt x="43" y="96"/>
                    <a:pt x="45" y="95"/>
                    <a:pt x="47" y="95"/>
                  </a:cubicBezTo>
                  <a:cubicBezTo>
                    <a:pt x="48" y="106"/>
                    <a:pt x="48" y="106"/>
                    <a:pt x="48" y="106"/>
                  </a:cubicBezTo>
                  <a:cubicBezTo>
                    <a:pt x="45" y="107"/>
                    <a:pt x="41" y="108"/>
                    <a:pt x="35" y="108"/>
                  </a:cubicBezTo>
                  <a:cubicBezTo>
                    <a:pt x="28" y="108"/>
                    <a:pt x="22" y="106"/>
                    <a:pt x="18" y="102"/>
                  </a:cubicBezTo>
                  <a:cubicBezTo>
                    <a:pt x="14" y="97"/>
                    <a:pt x="13" y="90"/>
                    <a:pt x="13" y="80"/>
                  </a:cubicBezTo>
                  <a:cubicBezTo>
                    <a:pt x="13" y="35"/>
                    <a:pt x="13" y="35"/>
                    <a:pt x="13" y="35"/>
                  </a:cubicBezTo>
                  <a:cubicBezTo>
                    <a:pt x="0" y="35"/>
                    <a:pt x="0" y="35"/>
                    <a:pt x="0" y="35"/>
                  </a:cubicBezTo>
                  <a:cubicBezTo>
                    <a:pt x="0" y="24"/>
                    <a:pt x="0" y="24"/>
                    <a:pt x="0" y="24"/>
                  </a:cubicBezTo>
                  <a:cubicBezTo>
                    <a:pt x="13" y="24"/>
                    <a:pt x="13" y="24"/>
                    <a:pt x="13" y="24"/>
                  </a:cubicBezTo>
                  <a:cubicBezTo>
                    <a:pt x="13" y="4"/>
                    <a:pt x="13" y="4"/>
                    <a:pt x="13" y="4"/>
                  </a:cubicBezTo>
                  <a:lnTo>
                    <a:pt x="27"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9" name="Google Shape;2449;p50"/>
            <p:cNvSpPr/>
            <p:nvPr/>
          </p:nvSpPr>
          <p:spPr>
            <a:xfrm>
              <a:off x="6578600" y="3525838"/>
              <a:ext cx="7937" cy="11112"/>
            </a:xfrm>
            <a:custGeom>
              <a:rect b="b" l="l" r="r" t="t"/>
              <a:pathLst>
                <a:path extrusionOk="0" h="86" w="66">
                  <a:moveTo>
                    <a:pt x="52" y="84"/>
                  </a:moveTo>
                  <a:cubicBezTo>
                    <a:pt x="51" y="74"/>
                    <a:pt x="51" y="74"/>
                    <a:pt x="51" y="74"/>
                  </a:cubicBezTo>
                  <a:cubicBezTo>
                    <a:pt x="50" y="74"/>
                    <a:pt x="50" y="74"/>
                    <a:pt x="50" y="74"/>
                  </a:cubicBezTo>
                  <a:cubicBezTo>
                    <a:pt x="46" y="80"/>
                    <a:pt x="37" y="86"/>
                    <a:pt x="25" y="86"/>
                  </a:cubicBezTo>
                  <a:cubicBezTo>
                    <a:pt x="8" y="86"/>
                    <a:pt x="0" y="74"/>
                    <a:pt x="0" y="62"/>
                  </a:cubicBezTo>
                  <a:cubicBezTo>
                    <a:pt x="0" y="42"/>
                    <a:pt x="17" y="31"/>
                    <a:pt x="49" y="32"/>
                  </a:cubicBezTo>
                  <a:cubicBezTo>
                    <a:pt x="49" y="30"/>
                    <a:pt x="49" y="30"/>
                    <a:pt x="49" y="30"/>
                  </a:cubicBezTo>
                  <a:cubicBezTo>
                    <a:pt x="49" y="23"/>
                    <a:pt x="47" y="11"/>
                    <a:pt x="31" y="11"/>
                  </a:cubicBezTo>
                  <a:cubicBezTo>
                    <a:pt x="23" y="11"/>
                    <a:pt x="15" y="13"/>
                    <a:pt x="9" y="17"/>
                  </a:cubicBezTo>
                  <a:cubicBezTo>
                    <a:pt x="6" y="7"/>
                    <a:pt x="6" y="7"/>
                    <a:pt x="6" y="7"/>
                  </a:cubicBezTo>
                  <a:cubicBezTo>
                    <a:pt x="12" y="3"/>
                    <a:pt x="22" y="0"/>
                    <a:pt x="33" y="0"/>
                  </a:cubicBezTo>
                  <a:cubicBezTo>
                    <a:pt x="58" y="0"/>
                    <a:pt x="64" y="17"/>
                    <a:pt x="64" y="34"/>
                  </a:cubicBezTo>
                  <a:cubicBezTo>
                    <a:pt x="64" y="64"/>
                    <a:pt x="64" y="64"/>
                    <a:pt x="64" y="64"/>
                  </a:cubicBezTo>
                  <a:cubicBezTo>
                    <a:pt x="64" y="72"/>
                    <a:pt x="65" y="79"/>
                    <a:pt x="66" y="84"/>
                  </a:cubicBezTo>
                  <a:lnTo>
                    <a:pt x="52" y="84"/>
                  </a:lnTo>
                  <a:close/>
                  <a:moveTo>
                    <a:pt x="50" y="42"/>
                  </a:moveTo>
                  <a:cubicBezTo>
                    <a:pt x="33" y="42"/>
                    <a:pt x="15" y="45"/>
                    <a:pt x="15" y="61"/>
                  </a:cubicBezTo>
                  <a:cubicBezTo>
                    <a:pt x="15" y="70"/>
                    <a:pt x="21" y="75"/>
                    <a:pt x="29" y="75"/>
                  </a:cubicBezTo>
                  <a:cubicBezTo>
                    <a:pt x="40" y="75"/>
                    <a:pt x="46" y="68"/>
                    <a:pt x="49" y="61"/>
                  </a:cubicBezTo>
                  <a:cubicBezTo>
                    <a:pt x="49" y="60"/>
                    <a:pt x="50" y="58"/>
                    <a:pt x="50" y="56"/>
                  </a:cubicBezTo>
                  <a:lnTo>
                    <a:pt x="50" y="4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0" name="Google Shape;2450;p50"/>
            <p:cNvSpPr/>
            <p:nvPr/>
          </p:nvSpPr>
          <p:spPr>
            <a:xfrm>
              <a:off x="6589713" y="3525838"/>
              <a:ext cx="14287" cy="11113"/>
            </a:xfrm>
            <a:custGeom>
              <a:rect b="b" l="l" r="r" t="t"/>
              <a:pathLst>
                <a:path extrusionOk="0" h="84" w="119">
                  <a:moveTo>
                    <a:pt x="0" y="24"/>
                  </a:moveTo>
                  <a:cubicBezTo>
                    <a:pt x="0" y="15"/>
                    <a:pt x="0" y="8"/>
                    <a:pt x="0" y="2"/>
                  </a:cubicBezTo>
                  <a:cubicBezTo>
                    <a:pt x="13" y="2"/>
                    <a:pt x="13" y="2"/>
                    <a:pt x="13" y="2"/>
                  </a:cubicBezTo>
                  <a:cubicBezTo>
                    <a:pt x="14" y="15"/>
                    <a:pt x="14" y="15"/>
                    <a:pt x="14" y="15"/>
                  </a:cubicBezTo>
                  <a:cubicBezTo>
                    <a:pt x="14" y="15"/>
                    <a:pt x="14" y="15"/>
                    <a:pt x="14" y="15"/>
                  </a:cubicBezTo>
                  <a:cubicBezTo>
                    <a:pt x="19" y="7"/>
                    <a:pt x="26" y="0"/>
                    <a:pt x="40" y="0"/>
                  </a:cubicBezTo>
                  <a:cubicBezTo>
                    <a:pt x="51" y="0"/>
                    <a:pt x="60" y="6"/>
                    <a:pt x="64" y="16"/>
                  </a:cubicBezTo>
                  <a:cubicBezTo>
                    <a:pt x="64" y="16"/>
                    <a:pt x="64" y="16"/>
                    <a:pt x="64" y="16"/>
                  </a:cubicBezTo>
                  <a:cubicBezTo>
                    <a:pt x="67" y="12"/>
                    <a:pt x="70" y="8"/>
                    <a:pt x="73" y="5"/>
                  </a:cubicBezTo>
                  <a:cubicBezTo>
                    <a:pt x="78" y="2"/>
                    <a:pt x="84" y="0"/>
                    <a:pt x="92" y="0"/>
                  </a:cubicBezTo>
                  <a:cubicBezTo>
                    <a:pt x="102" y="0"/>
                    <a:pt x="119" y="7"/>
                    <a:pt x="119" y="36"/>
                  </a:cubicBezTo>
                  <a:cubicBezTo>
                    <a:pt x="119" y="84"/>
                    <a:pt x="119" y="84"/>
                    <a:pt x="119" y="84"/>
                  </a:cubicBezTo>
                  <a:cubicBezTo>
                    <a:pt x="104" y="84"/>
                    <a:pt x="104" y="84"/>
                    <a:pt x="104" y="84"/>
                  </a:cubicBezTo>
                  <a:cubicBezTo>
                    <a:pt x="104" y="37"/>
                    <a:pt x="104" y="37"/>
                    <a:pt x="104" y="37"/>
                  </a:cubicBezTo>
                  <a:cubicBezTo>
                    <a:pt x="104" y="22"/>
                    <a:pt x="98" y="12"/>
                    <a:pt x="86" y="12"/>
                  </a:cubicBezTo>
                  <a:cubicBezTo>
                    <a:pt x="77" y="12"/>
                    <a:pt x="71" y="18"/>
                    <a:pt x="68" y="26"/>
                  </a:cubicBezTo>
                  <a:cubicBezTo>
                    <a:pt x="68" y="28"/>
                    <a:pt x="67" y="30"/>
                    <a:pt x="67" y="33"/>
                  </a:cubicBezTo>
                  <a:cubicBezTo>
                    <a:pt x="67" y="84"/>
                    <a:pt x="67" y="84"/>
                    <a:pt x="67" y="84"/>
                  </a:cubicBezTo>
                  <a:cubicBezTo>
                    <a:pt x="52" y="84"/>
                    <a:pt x="52" y="84"/>
                    <a:pt x="52" y="84"/>
                  </a:cubicBezTo>
                  <a:cubicBezTo>
                    <a:pt x="52" y="35"/>
                    <a:pt x="52" y="35"/>
                    <a:pt x="52" y="35"/>
                  </a:cubicBezTo>
                  <a:cubicBezTo>
                    <a:pt x="52" y="22"/>
                    <a:pt x="46" y="12"/>
                    <a:pt x="35" y="12"/>
                  </a:cubicBezTo>
                  <a:cubicBezTo>
                    <a:pt x="26" y="12"/>
                    <a:pt x="19" y="19"/>
                    <a:pt x="16" y="27"/>
                  </a:cubicBezTo>
                  <a:cubicBezTo>
                    <a:pt x="16" y="29"/>
                    <a:pt x="15" y="32"/>
                    <a:pt x="15" y="34"/>
                  </a:cubicBezTo>
                  <a:cubicBezTo>
                    <a:pt x="15" y="84"/>
                    <a:pt x="15" y="84"/>
                    <a:pt x="15" y="84"/>
                  </a:cubicBezTo>
                  <a:cubicBezTo>
                    <a:pt x="0" y="84"/>
                    <a:pt x="0" y="84"/>
                    <a:pt x="0" y="84"/>
                  </a:cubicBezTo>
                  <a:lnTo>
                    <a:pt x="0" y="2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1" name="Google Shape;2451;p50"/>
            <p:cNvSpPr/>
            <p:nvPr/>
          </p:nvSpPr>
          <p:spPr>
            <a:xfrm>
              <a:off x="6605588" y="3525838"/>
              <a:ext cx="7937" cy="11112"/>
            </a:xfrm>
            <a:custGeom>
              <a:rect b="b" l="l" r="r" t="t"/>
              <a:pathLst>
                <a:path extrusionOk="0" h="86" w="73">
                  <a:moveTo>
                    <a:pt x="14" y="46"/>
                  </a:moveTo>
                  <a:cubicBezTo>
                    <a:pt x="15" y="66"/>
                    <a:pt x="28" y="74"/>
                    <a:pt x="43" y="74"/>
                  </a:cubicBezTo>
                  <a:cubicBezTo>
                    <a:pt x="54" y="74"/>
                    <a:pt x="60" y="73"/>
                    <a:pt x="66" y="70"/>
                  </a:cubicBezTo>
                  <a:cubicBezTo>
                    <a:pt x="68" y="81"/>
                    <a:pt x="68" y="81"/>
                    <a:pt x="68" y="81"/>
                  </a:cubicBezTo>
                  <a:cubicBezTo>
                    <a:pt x="63" y="83"/>
                    <a:pt x="54" y="86"/>
                    <a:pt x="41" y="86"/>
                  </a:cubicBezTo>
                  <a:cubicBezTo>
                    <a:pt x="15" y="86"/>
                    <a:pt x="0" y="69"/>
                    <a:pt x="0" y="44"/>
                  </a:cubicBezTo>
                  <a:cubicBezTo>
                    <a:pt x="0" y="19"/>
                    <a:pt x="15" y="0"/>
                    <a:pt x="39" y="0"/>
                  </a:cubicBezTo>
                  <a:cubicBezTo>
                    <a:pt x="66" y="0"/>
                    <a:pt x="73" y="23"/>
                    <a:pt x="73" y="39"/>
                  </a:cubicBezTo>
                  <a:cubicBezTo>
                    <a:pt x="73" y="42"/>
                    <a:pt x="73" y="44"/>
                    <a:pt x="73" y="46"/>
                  </a:cubicBezTo>
                  <a:lnTo>
                    <a:pt x="14" y="46"/>
                  </a:lnTo>
                  <a:close/>
                  <a:moveTo>
                    <a:pt x="59" y="35"/>
                  </a:moveTo>
                  <a:cubicBezTo>
                    <a:pt x="59" y="25"/>
                    <a:pt x="55" y="10"/>
                    <a:pt x="38" y="10"/>
                  </a:cubicBezTo>
                  <a:cubicBezTo>
                    <a:pt x="23" y="10"/>
                    <a:pt x="16" y="24"/>
                    <a:pt x="15" y="35"/>
                  </a:cubicBezTo>
                  <a:lnTo>
                    <a:pt x="59" y="3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2" name="Google Shape;2452;p50"/>
            <p:cNvSpPr/>
            <p:nvPr/>
          </p:nvSpPr>
          <p:spPr>
            <a:xfrm>
              <a:off x="6615113" y="3524250"/>
              <a:ext cx="6350" cy="12700"/>
            </a:xfrm>
            <a:custGeom>
              <a:rect b="b" l="l" r="r" t="t"/>
              <a:pathLst>
                <a:path extrusionOk="0" h="108" w="49">
                  <a:moveTo>
                    <a:pt x="28" y="0"/>
                  </a:moveTo>
                  <a:cubicBezTo>
                    <a:pt x="28" y="24"/>
                    <a:pt x="28" y="24"/>
                    <a:pt x="28" y="24"/>
                  </a:cubicBezTo>
                  <a:cubicBezTo>
                    <a:pt x="49" y="24"/>
                    <a:pt x="49" y="24"/>
                    <a:pt x="49" y="24"/>
                  </a:cubicBezTo>
                  <a:cubicBezTo>
                    <a:pt x="49" y="35"/>
                    <a:pt x="49" y="35"/>
                    <a:pt x="49" y="35"/>
                  </a:cubicBezTo>
                  <a:cubicBezTo>
                    <a:pt x="28" y="35"/>
                    <a:pt x="28" y="35"/>
                    <a:pt x="28" y="35"/>
                  </a:cubicBezTo>
                  <a:cubicBezTo>
                    <a:pt x="28" y="80"/>
                    <a:pt x="28" y="80"/>
                    <a:pt x="28" y="80"/>
                  </a:cubicBezTo>
                  <a:cubicBezTo>
                    <a:pt x="28" y="90"/>
                    <a:pt x="31" y="96"/>
                    <a:pt x="39" y="96"/>
                  </a:cubicBezTo>
                  <a:cubicBezTo>
                    <a:pt x="43" y="96"/>
                    <a:pt x="46" y="95"/>
                    <a:pt x="48" y="95"/>
                  </a:cubicBezTo>
                  <a:cubicBezTo>
                    <a:pt x="49" y="106"/>
                    <a:pt x="49" y="106"/>
                    <a:pt x="49" y="106"/>
                  </a:cubicBezTo>
                  <a:cubicBezTo>
                    <a:pt x="46" y="107"/>
                    <a:pt x="41" y="108"/>
                    <a:pt x="35" y="108"/>
                  </a:cubicBezTo>
                  <a:cubicBezTo>
                    <a:pt x="28" y="108"/>
                    <a:pt x="23" y="106"/>
                    <a:pt x="19" y="102"/>
                  </a:cubicBezTo>
                  <a:cubicBezTo>
                    <a:pt x="15" y="97"/>
                    <a:pt x="13" y="90"/>
                    <a:pt x="13" y="80"/>
                  </a:cubicBezTo>
                  <a:cubicBezTo>
                    <a:pt x="13" y="35"/>
                    <a:pt x="13" y="35"/>
                    <a:pt x="13" y="35"/>
                  </a:cubicBezTo>
                  <a:cubicBezTo>
                    <a:pt x="0" y="35"/>
                    <a:pt x="0" y="35"/>
                    <a:pt x="0" y="35"/>
                  </a:cubicBezTo>
                  <a:cubicBezTo>
                    <a:pt x="0" y="24"/>
                    <a:pt x="0" y="24"/>
                    <a:pt x="0" y="24"/>
                  </a:cubicBezTo>
                  <a:cubicBezTo>
                    <a:pt x="13" y="24"/>
                    <a:pt x="13" y="24"/>
                    <a:pt x="13" y="24"/>
                  </a:cubicBezTo>
                  <a:cubicBezTo>
                    <a:pt x="13" y="4"/>
                    <a:pt x="13" y="4"/>
                    <a:pt x="13" y="4"/>
                  </a:cubicBezTo>
                  <a:lnTo>
                    <a:pt x="28"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3" name="Google Shape;2453;p50"/>
            <p:cNvSpPr/>
            <p:nvPr/>
          </p:nvSpPr>
          <p:spPr>
            <a:xfrm>
              <a:off x="6621463" y="3533775"/>
              <a:ext cx="3175" cy="4762"/>
            </a:xfrm>
            <a:custGeom>
              <a:rect b="b" l="l" r="r" t="t"/>
              <a:pathLst>
                <a:path extrusionOk="0" h="42" w="27">
                  <a:moveTo>
                    <a:pt x="0" y="42"/>
                  </a:moveTo>
                  <a:cubicBezTo>
                    <a:pt x="4" y="32"/>
                    <a:pt x="8" y="14"/>
                    <a:pt x="10" y="1"/>
                  </a:cubicBezTo>
                  <a:cubicBezTo>
                    <a:pt x="27" y="0"/>
                    <a:pt x="27" y="0"/>
                    <a:pt x="27" y="0"/>
                  </a:cubicBezTo>
                  <a:cubicBezTo>
                    <a:pt x="23" y="14"/>
                    <a:pt x="16" y="33"/>
                    <a:pt x="11" y="41"/>
                  </a:cubicBezTo>
                  <a:lnTo>
                    <a:pt x="0" y="4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4" name="Google Shape;2454;p50"/>
            <p:cNvSpPr/>
            <p:nvPr/>
          </p:nvSpPr>
          <p:spPr>
            <a:xfrm>
              <a:off x="6630988" y="3525838"/>
              <a:ext cx="7937" cy="11112"/>
            </a:xfrm>
            <a:custGeom>
              <a:rect b="b" l="l" r="r" t="t"/>
              <a:pathLst>
                <a:path extrusionOk="0" h="86" w="65">
                  <a:moveTo>
                    <a:pt x="65" y="81"/>
                  </a:moveTo>
                  <a:cubicBezTo>
                    <a:pt x="61" y="83"/>
                    <a:pt x="52" y="86"/>
                    <a:pt x="41" y="86"/>
                  </a:cubicBezTo>
                  <a:cubicBezTo>
                    <a:pt x="16" y="86"/>
                    <a:pt x="0" y="69"/>
                    <a:pt x="0" y="44"/>
                  </a:cubicBezTo>
                  <a:cubicBezTo>
                    <a:pt x="0" y="18"/>
                    <a:pt x="17" y="0"/>
                    <a:pt x="44" y="0"/>
                  </a:cubicBezTo>
                  <a:cubicBezTo>
                    <a:pt x="53" y="0"/>
                    <a:pt x="61" y="2"/>
                    <a:pt x="65" y="4"/>
                  </a:cubicBezTo>
                  <a:cubicBezTo>
                    <a:pt x="61" y="16"/>
                    <a:pt x="61" y="16"/>
                    <a:pt x="61" y="16"/>
                  </a:cubicBezTo>
                  <a:cubicBezTo>
                    <a:pt x="58" y="14"/>
                    <a:pt x="52" y="12"/>
                    <a:pt x="44" y="12"/>
                  </a:cubicBezTo>
                  <a:cubicBezTo>
                    <a:pt x="25" y="12"/>
                    <a:pt x="15" y="26"/>
                    <a:pt x="15" y="43"/>
                  </a:cubicBezTo>
                  <a:cubicBezTo>
                    <a:pt x="15" y="62"/>
                    <a:pt x="27" y="74"/>
                    <a:pt x="43" y="74"/>
                  </a:cubicBezTo>
                  <a:cubicBezTo>
                    <a:pt x="52" y="74"/>
                    <a:pt x="58" y="72"/>
                    <a:pt x="62" y="70"/>
                  </a:cubicBezTo>
                  <a:lnTo>
                    <a:pt x="65" y="8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5" name="Google Shape;2455;p50"/>
            <p:cNvSpPr/>
            <p:nvPr/>
          </p:nvSpPr>
          <p:spPr>
            <a:xfrm>
              <a:off x="6638925" y="3525838"/>
              <a:ext cx="9525" cy="11112"/>
            </a:xfrm>
            <a:custGeom>
              <a:rect b="b" l="l" r="r" t="t"/>
              <a:pathLst>
                <a:path extrusionOk="0" h="86" w="81">
                  <a:moveTo>
                    <a:pt x="81" y="42"/>
                  </a:moveTo>
                  <a:cubicBezTo>
                    <a:pt x="81" y="73"/>
                    <a:pt x="60" y="86"/>
                    <a:pt x="40" y="86"/>
                  </a:cubicBezTo>
                  <a:cubicBezTo>
                    <a:pt x="17" y="86"/>
                    <a:pt x="0" y="70"/>
                    <a:pt x="0" y="44"/>
                  </a:cubicBezTo>
                  <a:cubicBezTo>
                    <a:pt x="0" y="16"/>
                    <a:pt x="18" y="0"/>
                    <a:pt x="41" y="0"/>
                  </a:cubicBezTo>
                  <a:cubicBezTo>
                    <a:pt x="65" y="0"/>
                    <a:pt x="81" y="17"/>
                    <a:pt x="81" y="42"/>
                  </a:cubicBezTo>
                  <a:close/>
                  <a:moveTo>
                    <a:pt x="15" y="43"/>
                  </a:moveTo>
                  <a:cubicBezTo>
                    <a:pt x="15" y="61"/>
                    <a:pt x="26" y="75"/>
                    <a:pt x="40" y="75"/>
                  </a:cubicBezTo>
                  <a:cubicBezTo>
                    <a:pt x="55" y="75"/>
                    <a:pt x="66" y="61"/>
                    <a:pt x="66" y="43"/>
                  </a:cubicBezTo>
                  <a:cubicBezTo>
                    <a:pt x="66" y="29"/>
                    <a:pt x="59" y="11"/>
                    <a:pt x="41" y="11"/>
                  </a:cubicBezTo>
                  <a:cubicBezTo>
                    <a:pt x="23" y="11"/>
                    <a:pt x="15" y="27"/>
                    <a:pt x="15" y="43"/>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6" name="Google Shape;2456;p50"/>
            <p:cNvSpPr/>
            <p:nvPr/>
          </p:nvSpPr>
          <p:spPr>
            <a:xfrm>
              <a:off x="6651625" y="3525838"/>
              <a:ext cx="7937" cy="11113"/>
            </a:xfrm>
            <a:custGeom>
              <a:rect b="b" l="l" r="r" t="t"/>
              <a:pathLst>
                <a:path extrusionOk="0" h="84" w="71">
                  <a:moveTo>
                    <a:pt x="1" y="24"/>
                  </a:moveTo>
                  <a:cubicBezTo>
                    <a:pt x="1" y="15"/>
                    <a:pt x="1" y="8"/>
                    <a:pt x="0" y="2"/>
                  </a:cubicBezTo>
                  <a:cubicBezTo>
                    <a:pt x="14" y="2"/>
                    <a:pt x="14" y="2"/>
                    <a:pt x="14" y="2"/>
                  </a:cubicBezTo>
                  <a:cubicBezTo>
                    <a:pt x="14" y="15"/>
                    <a:pt x="14" y="15"/>
                    <a:pt x="14" y="15"/>
                  </a:cubicBezTo>
                  <a:cubicBezTo>
                    <a:pt x="15" y="15"/>
                    <a:pt x="15" y="15"/>
                    <a:pt x="15" y="15"/>
                  </a:cubicBezTo>
                  <a:cubicBezTo>
                    <a:pt x="19" y="7"/>
                    <a:pt x="29" y="0"/>
                    <a:pt x="42" y="0"/>
                  </a:cubicBezTo>
                  <a:cubicBezTo>
                    <a:pt x="54" y="0"/>
                    <a:pt x="71" y="6"/>
                    <a:pt x="71" y="35"/>
                  </a:cubicBezTo>
                  <a:cubicBezTo>
                    <a:pt x="71" y="84"/>
                    <a:pt x="71" y="84"/>
                    <a:pt x="71" y="84"/>
                  </a:cubicBezTo>
                  <a:cubicBezTo>
                    <a:pt x="56" y="84"/>
                    <a:pt x="56" y="84"/>
                    <a:pt x="56" y="84"/>
                  </a:cubicBezTo>
                  <a:cubicBezTo>
                    <a:pt x="56" y="37"/>
                    <a:pt x="56" y="37"/>
                    <a:pt x="56" y="37"/>
                  </a:cubicBezTo>
                  <a:cubicBezTo>
                    <a:pt x="56" y="23"/>
                    <a:pt x="51" y="12"/>
                    <a:pt x="37" y="12"/>
                  </a:cubicBezTo>
                  <a:cubicBezTo>
                    <a:pt x="27" y="12"/>
                    <a:pt x="20" y="19"/>
                    <a:pt x="17" y="28"/>
                  </a:cubicBezTo>
                  <a:cubicBezTo>
                    <a:pt x="16" y="29"/>
                    <a:pt x="16" y="32"/>
                    <a:pt x="16" y="35"/>
                  </a:cubicBezTo>
                  <a:cubicBezTo>
                    <a:pt x="16" y="84"/>
                    <a:pt x="16" y="84"/>
                    <a:pt x="16" y="84"/>
                  </a:cubicBezTo>
                  <a:cubicBezTo>
                    <a:pt x="1" y="84"/>
                    <a:pt x="1" y="84"/>
                    <a:pt x="1" y="84"/>
                  </a:cubicBezTo>
                  <a:lnTo>
                    <a:pt x="1" y="2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7" name="Google Shape;2457;p50"/>
            <p:cNvSpPr/>
            <p:nvPr/>
          </p:nvSpPr>
          <p:spPr>
            <a:xfrm>
              <a:off x="6661150" y="3525838"/>
              <a:ext cx="6350" cy="11112"/>
            </a:xfrm>
            <a:custGeom>
              <a:rect b="b" l="l" r="r" t="t"/>
              <a:pathLst>
                <a:path extrusionOk="0" h="86" w="54">
                  <a:moveTo>
                    <a:pt x="4" y="69"/>
                  </a:moveTo>
                  <a:cubicBezTo>
                    <a:pt x="8" y="72"/>
                    <a:pt x="16" y="75"/>
                    <a:pt x="24" y="75"/>
                  </a:cubicBezTo>
                  <a:cubicBezTo>
                    <a:pt x="35" y="75"/>
                    <a:pt x="40" y="69"/>
                    <a:pt x="40" y="63"/>
                  </a:cubicBezTo>
                  <a:cubicBezTo>
                    <a:pt x="40" y="55"/>
                    <a:pt x="35" y="51"/>
                    <a:pt x="24" y="47"/>
                  </a:cubicBezTo>
                  <a:cubicBezTo>
                    <a:pt x="9" y="42"/>
                    <a:pt x="2" y="34"/>
                    <a:pt x="2" y="24"/>
                  </a:cubicBezTo>
                  <a:cubicBezTo>
                    <a:pt x="2" y="11"/>
                    <a:pt x="13" y="0"/>
                    <a:pt x="31" y="0"/>
                  </a:cubicBezTo>
                  <a:cubicBezTo>
                    <a:pt x="39" y="0"/>
                    <a:pt x="47" y="2"/>
                    <a:pt x="51" y="5"/>
                  </a:cubicBezTo>
                  <a:cubicBezTo>
                    <a:pt x="48" y="16"/>
                    <a:pt x="48" y="16"/>
                    <a:pt x="48" y="16"/>
                  </a:cubicBezTo>
                  <a:cubicBezTo>
                    <a:pt x="44" y="14"/>
                    <a:pt x="38" y="11"/>
                    <a:pt x="31" y="11"/>
                  </a:cubicBezTo>
                  <a:cubicBezTo>
                    <a:pt x="22" y="11"/>
                    <a:pt x="17" y="16"/>
                    <a:pt x="17" y="22"/>
                  </a:cubicBezTo>
                  <a:cubicBezTo>
                    <a:pt x="17" y="29"/>
                    <a:pt x="22" y="32"/>
                    <a:pt x="33" y="36"/>
                  </a:cubicBezTo>
                  <a:cubicBezTo>
                    <a:pt x="47" y="42"/>
                    <a:pt x="54" y="49"/>
                    <a:pt x="54" y="61"/>
                  </a:cubicBezTo>
                  <a:cubicBezTo>
                    <a:pt x="54" y="76"/>
                    <a:pt x="43" y="86"/>
                    <a:pt x="23" y="86"/>
                  </a:cubicBezTo>
                  <a:cubicBezTo>
                    <a:pt x="14" y="86"/>
                    <a:pt x="6" y="84"/>
                    <a:pt x="0" y="80"/>
                  </a:cubicBezTo>
                  <a:lnTo>
                    <a:pt x="4" y="6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8" name="Google Shape;2458;p50"/>
            <p:cNvSpPr/>
            <p:nvPr/>
          </p:nvSpPr>
          <p:spPr>
            <a:xfrm>
              <a:off x="6669088" y="3525838"/>
              <a:ext cx="9525" cy="11112"/>
            </a:xfrm>
            <a:custGeom>
              <a:rect b="b" l="l" r="r" t="t"/>
              <a:pathLst>
                <a:path extrusionOk="0" h="86" w="73">
                  <a:moveTo>
                    <a:pt x="14" y="46"/>
                  </a:moveTo>
                  <a:cubicBezTo>
                    <a:pt x="14" y="66"/>
                    <a:pt x="27" y="74"/>
                    <a:pt x="42" y="74"/>
                  </a:cubicBezTo>
                  <a:cubicBezTo>
                    <a:pt x="53" y="74"/>
                    <a:pt x="60" y="73"/>
                    <a:pt x="65" y="70"/>
                  </a:cubicBezTo>
                  <a:cubicBezTo>
                    <a:pt x="68" y="81"/>
                    <a:pt x="68" y="81"/>
                    <a:pt x="68" y="81"/>
                  </a:cubicBezTo>
                  <a:cubicBezTo>
                    <a:pt x="63" y="83"/>
                    <a:pt x="53" y="86"/>
                    <a:pt x="40" y="86"/>
                  </a:cubicBezTo>
                  <a:cubicBezTo>
                    <a:pt x="15" y="86"/>
                    <a:pt x="0" y="69"/>
                    <a:pt x="0" y="44"/>
                  </a:cubicBezTo>
                  <a:cubicBezTo>
                    <a:pt x="0" y="19"/>
                    <a:pt x="14" y="0"/>
                    <a:pt x="38" y="0"/>
                  </a:cubicBezTo>
                  <a:cubicBezTo>
                    <a:pt x="65" y="0"/>
                    <a:pt x="73" y="23"/>
                    <a:pt x="73" y="39"/>
                  </a:cubicBezTo>
                  <a:cubicBezTo>
                    <a:pt x="73" y="42"/>
                    <a:pt x="72" y="44"/>
                    <a:pt x="72" y="46"/>
                  </a:cubicBezTo>
                  <a:lnTo>
                    <a:pt x="14" y="46"/>
                  </a:lnTo>
                  <a:close/>
                  <a:moveTo>
                    <a:pt x="58" y="35"/>
                  </a:moveTo>
                  <a:cubicBezTo>
                    <a:pt x="58" y="25"/>
                    <a:pt x="54" y="10"/>
                    <a:pt x="37" y="10"/>
                  </a:cubicBezTo>
                  <a:cubicBezTo>
                    <a:pt x="22" y="10"/>
                    <a:pt x="15" y="24"/>
                    <a:pt x="14" y="35"/>
                  </a:cubicBezTo>
                  <a:lnTo>
                    <a:pt x="58" y="3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9" name="Google Shape;2459;p50"/>
            <p:cNvSpPr/>
            <p:nvPr/>
          </p:nvSpPr>
          <p:spPr>
            <a:xfrm>
              <a:off x="6680200" y="3525838"/>
              <a:ext cx="7937" cy="11112"/>
            </a:xfrm>
            <a:custGeom>
              <a:rect b="b" l="l" r="r" t="t"/>
              <a:pathLst>
                <a:path extrusionOk="0" h="86" w="66">
                  <a:moveTo>
                    <a:pt x="65" y="81"/>
                  </a:moveTo>
                  <a:cubicBezTo>
                    <a:pt x="61" y="83"/>
                    <a:pt x="53" y="86"/>
                    <a:pt x="42" y="86"/>
                  </a:cubicBezTo>
                  <a:cubicBezTo>
                    <a:pt x="17" y="86"/>
                    <a:pt x="0" y="69"/>
                    <a:pt x="0" y="44"/>
                  </a:cubicBezTo>
                  <a:cubicBezTo>
                    <a:pt x="0" y="18"/>
                    <a:pt x="18" y="0"/>
                    <a:pt x="45" y="0"/>
                  </a:cubicBezTo>
                  <a:cubicBezTo>
                    <a:pt x="54" y="0"/>
                    <a:pt x="62" y="2"/>
                    <a:pt x="66" y="4"/>
                  </a:cubicBezTo>
                  <a:cubicBezTo>
                    <a:pt x="62" y="16"/>
                    <a:pt x="62" y="16"/>
                    <a:pt x="62" y="16"/>
                  </a:cubicBezTo>
                  <a:cubicBezTo>
                    <a:pt x="59" y="14"/>
                    <a:pt x="53" y="12"/>
                    <a:pt x="45" y="12"/>
                  </a:cubicBezTo>
                  <a:cubicBezTo>
                    <a:pt x="26" y="12"/>
                    <a:pt x="15" y="26"/>
                    <a:pt x="15" y="43"/>
                  </a:cubicBezTo>
                  <a:cubicBezTo>
                    <a:pt x="15" y="62"/>
                    <a:pt x="28" y="74"/>
                    <a:pt x="44" y="74"/>
                  </a:cubicBezTo>
                  <a:cubicBezTo>
                    <a:pt x="53" y="74"/>
                    <a:pt x="58" y="72"/>
                    <a:pt x="63" y="70"/>
                  </a:cubicBezTo>
                  <a:lnTo>
                    <a:pt x="65" y="8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0" name="Google Shape;2460;p50"/>
            <p:cNvSpPr/>
            <p:nvPr/>
          </p:nvSpPr>
          <p:spPr>
            <a:xfrm>
              <a:off x="6688138" y="3524250"/>
              <a:ext cx="6350" cy="12700"/>
            </a:xfrm>
            <a:custGeom>
              <a:rect b="b" l="l" r="r" t="t"/>
              <a:pathLst>
                <a:path extrusionOk="0" h="108" w="49">
                  <a:moveTo>
                    <a:pt x="27" y="0"/>
                  </a:moveTo>
                  <a:cubicBezTo>
                    <a:pt x="27" y="24"/>
                    <a:pt x="27" y="24"/>
                    <a:pt x="27" y="24"/>
                  </a:cubicBezTo>
                  <a:cubicBezTo>
                    <a:pt x="49" y="24"/>
                    <a:pt x="49" y="24"/>
                    <a:pt x="49" y="24"/>
                  </a:cubicBezTo>
                  <a:cubicBezTo>
                    <a:pt x="49" y="35"/>
                    <a:pt x="49" y="35"/>
                    <a:pt x="49" y="35"/>
                  </a:cubicBezTo>
                  <a:cubicBezTo>
                    <a:pt x="27" y="35"/>
                    <a:pt x="27" y="35"/>
                    <a:pt x="27" y="35"/>
                  </a:cubicBezTo>
                  <a:cubicBezTo>
                    <a:pt x="27" y="80"/>
                    <a:pt x="27" y="80"/>
                    <a:pt x="27" y="80"/>
                  </a:cubicBezTo>
                  <a:cubicBezTo>
                    <a:pt x="27" y="90"/>
                    <a:pt x="30" y="96"/>
                    <a:pt x="39" y="96"/>
                  </a:cubicBezTo>
                  <a:cubicBezTo>
                    <a:pt x="42" y="96"/>
                    <a:pt x="45" y="95"/>
                    <a:pt x="47" y="95"/>
                  </a:cubicBezTo>
                  <a:cubicBezTo>
                    <a:pt x="48" y="106"/>
                    <a:pt x="48" y="106"/>
                    <a:pt x="48" y="106"/>
                  </a:cubicBezTo>
                  <a:cubicBezTo>
                    <a:pt x="45" y="107"/>
                    <a:pt x="40" y="108"/>
                    <a:pt x="35" y="108"/>
                  </a:cubicBezTo>
                  <a:cubicBezTo>
                    <a:pt x="28" y="108"/>
                    <a:pt x="22" y="106"/>
                    <a:pt x="18" y="102"/>
                  </a:cubicBezTo>
                  <a:cubicBezTo>
                    <a:pt x="14" y="97"/>
                    <a:pt x="13" y="90"/>
                    <a:pt x="13" y="80"/>
                  </a:cubicBezTo>
                  <a:cubicBezTo>
                    <a:pt x="13" y="35"/>
                    <a:pt x="13" y="35"/>
                    <a:pt x="13" y="35"/>
                  </a:cubicBezTo>
                  <a:cubicBezTo>
                    <a:pt x="0" y="35"/>
                    <a:pt x="0" y="35"/>
                    <a:pt x="0" y="35"/>
                  </a:cubicBezTo>
                  <a:cubicBezTo>
                    <a:pt x="0" y="24"/>
                    <a:pt x="0" y="24"/>
                    <a:pt x="0" y="24"/>
                  </a:cubicBezTo>
                  <a:cubicBezTo>
                    <a:pt x="13" y="24"/>
                    <a:pt x="13" y="24"/>
                    <a:pt x="13" y="24"/>
                  </a:cubicBezTo>
                  <a:cubicBezTo>
                    <a:pt x="13" y="4"/>
                    <a:pt x="13" y="4"/>
                    <a:pt x="13" y="4"/>
                  </a:cubicBezTo>
                  <a:lnTo>
                    <a:pt x="27"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1" name="Google Shape;2461;p50"/>
            <p:cNvSpPr/>
            <p:nvPr/>
          </p:nvSpPr>
          <p:spPr>
            <a:xfrm>
              <a:off x="6696075" y="3525838"/>
              <a:ext cx="7937" cy="11112"/>
            </a:xfrm>
            <a:custGeom>
              <a:rect b="b" l="l" r="r" t="t"/>
              <a:pathLst>
                <a:path extrusionOk="0" h="86" w="73">
                  <a:moveTo>
                    <a:pt x="14" y="46"/>
                  </a:moveTo>
                  <a:cubicBezTo>
                    <a:pt x="14" y="66"/>
                    <a:pt x="27" y="74"/>
                    <a:pt x="42" y="74"/>
                  </a:cubicBezTo>
                  <a:cubicBezTo>
                    <a:pt x="53" y="74"/>
                    <a:pt x="60" y="73"/>
                    <a:pt x="65" y="70"/>
                  </a:cubicBezTo>
                  <a:cubicBezTo>
                    <a:pt x="68" y="81"/>
                    <a:pt x="68" y="81"/>
                    <a:pt x="68" y="81"/>
                  </a:cubicBezTo>
                  <a:cubicBezTo>
                    <a:pt x="63" y="83"/>
                    <a:pt x="54" y="86"/>
                    <a:pt x="40" y="86"/>
                  </a:cubicBezTo>
                  <a:cubicBezTo>
                    <a:pt x="15" y="86"/>
                    <a:pt x="0" y="69"/>
                    <a:pt x="0" y="44"/>
                  </a:cubicBezTo>
                  <a:cubicBezTo>
                    <a:pt x="0" y="19"/>
                    <a:pt x="14" y="0"/>
                    <a:pt x="39" y="0"/>
                  </a:cubicBezTo>
                  <a:cubicBezTo>
                    <a:pt x="66" y="0"/>
                    <a:pt x="73" y="23"/>
                    <a:pt x="73" y="39"/>
                  </a:cubicBezTo>
                  <a:cubicBezTo>
                    <a:pt x="73" y="42"/>
                    <a:pt x="72" y="44"/>
                    <a:pt x="72" y="46"/>
                  </a:cubicBezTo>
                  <a:lnTo>
                    <a:pt x="14" y="46"/>
                  </a:lnTo>
                  <a:close/>
                  <a:moveTo>
                    <a:pt x="58" y="35"/>
                  </a:moveTo>
                  <a:cubicBezTo>
                    <a:pt x="58" y="25"/>
                    <a:pt x="54" y="10"/>
                    <a:pt x="37" y="10"/>
                  </a:cubicBezTo>
                  <a:cubicBezTo>
                    <a:pt x="22" y="10"/>
                    <a:pt x="15" y="24"/>
                    <a:pt x="14" y="35"/>
                  </a:cubicBezTo>
                  <a:lnTo>
                    <a:pt x="58" y="3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2" name="Google Shape;2462;p50"/>
            <p:cNvSpPr/>
            <p:nvPr/>
          </p:nvSpPr>
          <p:spPr>
            <a:xfrm>
              <a:off x="6705600" y="3524250"/>
              <a:ext cx="4763" cy="12700"/>
            </a:xfrm>
            <a:custGeom>
              <a:rect b="b" l="l" r="r" t="t"/>
              <a:pathLst>
                <a:path extrusionOk="0" h="108" w="49">
                  <a:moveTo>
                    <a:pt x="27" y="0"/>
                  </a:moveTo>
                  <a:cubicBezTo>
                    <a:pt x="27" y="24"/>
                    <a:pt x="27" y="24"/>
                    <a:pt x="27" y="24"/>
                  </a:cubicBezTo>
                  <a:cubicBezTo>
                    <a:pt x="49" y="24"/>
                    <a:pt x="49" y="24"/>
                    <a:pt x="49" y="24"/>
                  </a:cubicBezTo>
                  <a:cubicBezTo>
                    <a:pt x="49" y="35"/>
                    <a:pt x="49" y="35"/>
                    <a:pt x="49" y="35"/>
                  </a:cubicBezTo>
                  <a:cubicBezTo>
                    <a:pt x="27" y="35"/>
                    <a:pt x="27" y="35"/>
                    <a:pt x="27" y="35"/>
                  </a:cubicBezTo>
                  <a:cubicBezTo>
                    <a:pt x="27" y="80"/>
                    <a:pt x="27" y="80"/>
                    <a:pt x="27" y="80"/>
                  </a:cubicBezTo>
                  <a:cubicBezTo>
                    <a:pt x="27" y="90"/>
                    <a:pt x="30" y="96"/>
                    <a:pt x="39" y="96"/>
                  </a:cubicBezTo>
                  <a:cubicBezTo>
                    <a:pt x="43" y="96"/>
                    <a:pt x="46" y="95"/>
                    <a:pt x="47" y="95"/>
                  </a:cubicBezTo>
                  <a:cubicBezTo>
                    <a:pt x="48" y="106"/>
                    <a:pt x="48" y="106"/>
                    <a:pt x="48" y="106"/>
                  </a:cubicBezTo>
                  <a:cubicBezTo>
                    <a:pt x="45" y="107"/>
                    <a:pt x="41" y="108"/>
                    <a:pt x="35" y="108"/>
                  </a:cubicBezTo>
                  <a:cubicBezTo>
                    <a:pt x="28" y="108"/>
                    <a:pt x="22" y="106"/>
                    <a:pt x="19" y="102"/>
                  </a:cubicBezTo>
                  <a:cubicBezTo>
                    <a:pt x="14" y="97"/>
                    <a:pt x="13" y="90"/>
                    <a:pt x="13" y="80"/>
                  </a:cubicBezTo>
                  <a:cubicBezTo>
                    <a:pt x="13" y="35"/>
                    <a:pt x="13" y="35"/>
                    <a:pt x="13" y="35"/>
                  </a:cubicBezTo>
                  <a:cubicBezTo>
                    <a:pt x="0" y="35"/>
                    <a:pt x="0" y="35"/>
                    <a:pt x="0" y="35"/>
                  </a:cubicBezTo>
                  <a:cubicBezTo>
                    <a:pt x="0" y="24"/>
                    <a:pt x="0" y="24"/>
                    <a:pt x="0" y="24"/>
                  </a:cubicBezTo>
                  <a:cubicBezTo>
                    <a:pt x="13" y="24"/>
                    <a:pt x="13" y="24"/>
                    <a:pt x="13" y="24"/>
                  </a:cubicBezTo>
                  <a:cubicBezTo>
                    <a:pt x="13" y="4"/>
                    <a:pt x="13" y="4"/>
                    <a:pt x="13" y="4"/>
                  </a:cubicBezTo>
                  <a:lnTo>
                    <a:pt x="27"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3" name="Google Shape;2463;p50"/>
            <p:cNvSpPr/>
            <p:nvPr/>
          </p:nvSpPr>
          <p:spPr>
            <a:xfrm>
              <a:off x="6713538" y="3525838"/>
              <a:ext cx="7937" cy="11113"/>
            </a:xfrm>
            <a:custGeom>
              <a:rect b="b" l="l" r="r" t="t"/>
              <a:pathLst>
                <a:path extrusionOk="0" h="84" w="71">
                  <a:moveTo>
                    <a:pt x="70" y="60"/>
                  </a:moveTo>
                  <a:cubicBezTo>
                    <a:pt x="70" y="68"/>
                    <a:pt x="70" y="76"/>
                    <a:pt x="71" y="82"/>
                  </a:cubicBezTo>
                  <a:cubicBezTo>
                    <a:pt x="58" y="82"/>
                    <a:pt x="58" y="82"/>
                    <a:pt x="58" y="82"/>
                  </a:cubicBezTo>
                  <a:cubicBezTo>
                    <a:pt x="57" y="69"/>
                    <a:pt x="57" y="69"/>
                    <a:pt x="57" y="69"/>
                  </a:cubicBezTo>
                  <a:cubicBezTo>
                    <a:pt x="56" y="69"/>
                    <a:pt x="56" y="69"/>
                    <a:pt x="56" y="69"/>
                  </a:cubicBezTo>
                  <a:cubicBezTo>
                    <a:pt x="52" y="75"/>
                    <a:pt x="44" y="84"/>
                    <a:pt x="29" y="84"/>
                  </a:cubicBezTo>
                  <a:cubicBezTo>
                    <a:pt x="16" y="84"/>
                    <a:pt x="0" y="77"/>
                    <a:pt x="0" y="48"/>
                  </a:cubicBezTo>
                  <a:cubicBezTo>
                    <a:pt x="0" y="0"/>
                    <a:pt x="0" y="0"/>
                    <a:pt x="0" y="0"/>
                  </a:cubicBezTo>
                  <a:cubicBezTo>
                    <a:pt x="15" y="0"/>
                    <a:pt x="15" y="0"/>
                    <a:pt x="15" y="0"/>
                  </a:cubicBezTo>
                  <a:cubicBezTo>
                    <a:pt x="15" y="45"/>
                    <a:pt x="15" y="45"/>
                    <a:pt x="15" y="45"/>
                  </a:cubicBezTo>
                  <a:cubicBezTo>
                    <a:pt x="15" y="61"/>
                    <a:pt x="20" y="72"/>
                    <a:pt x="34" y="72"/>
                  </a:cubicBezTo>
                  <a:cubicBezTo>
                    <a:pt x="44" y="72"/>
                    <a:pt x="51" y="65"/>
                    <a:pt x="54" y="58"/>
                  </a:cubicBezTo>
                  <a:cubicBezTo>
                    <a:pt x="55" y="56"/>
                    <a:pt x="55" y="53"/>
                    <a:pt x="55" y="50"/>
                  </a:cubicBezTo>
                  <a:cubicBezTo>
                    <a:pt x="55" y="0"/>
                    <a:pt x="55" y="0"/>
                    <a:pt x="55" y="0"/>
                  </a:cubicBezTo>
                  <a:cubicBezTo>
                    <a:pt x="70" y="0"/>
                    <a:pt x="70" y="0"/>
                    <a:pt x="70" y="0"/>
                  </a:cubicBezTo>
                  <a:lnTo>
                    <a:pt x="70" y="6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4" name="Google Shape;2464;p50"/>
            <p:cNvSpPr/>
            <p:nvPr/>
          </p:nvSpPr>
          <p:spPr>
            <a:xfrm>
              <a:off x="6723063" y="3525838"/>
              <a:ext cx="9525" cy="11112"/>
            </a:xfrm>
            <a:custGeom>
              <a:rect b="b" l="l" r="r" t="t"/>
              <a:pathLst>
                <a:path extrusionOk="0" h="86" w="73">
                  <a:moveTo>
                    <a:pt x="15" y="46"/>
                  </a:moveTo>
                  <a:cubicBezTo>
                    <a:pt x="15" y="66"/>
                    <a:pt x="28" y="74"/>
                    <a:pt x="43" y="74"/>
                  </a:cubicBezTo>
                  <a:cubicBezTo>
                    <a:pt x="54" y="74"/>
                    <a:pt x="60" y="73"/>
                    <a:pt x="66" y="70"/>
                  </a:cubicBezTo>
                  <a:cubicBezTo>
                    <a:pt x="68" y="81"/>
                    <a:pt x="68" y="81"/>
                    <a:pt x="68" y="81"/>
                  </a:cubicBezTo>
                  <a:cubicBezTo>
                    <a:pt x="63" y="83"/>
                    <a:pt x="54" y="86"/>
                    <a:pt x="41" y="86"/>
                  </a:cubicBezTo>
                  <a:cubicBezTo>
                    <a:pt x="15" y="86"/>
                    <a:pt x="0" y="69"/>
                    <a:pt x="0" y="44"/>
                  </a:cubicBezTo>
                  <a:cubicBezTo>
                    <a:pt x="0" y="19"/>
                    <a:pt x="15" y="0"/>
                    <a:pt x="39" y="0"/>
                  </a:cubicBezTo>
                  <a:cubicBezTo>
                    <a:pt x="66" y="0"/>
                    <a:pt x="73" y="23"/>
                    <a:pt x="73" y="39"/>
                  </a:cubicBezTo>
                  <a:cubicBezTo>
                    <a:pt x="73" y="42"/>
                    <a:pt x="73" y="44"/>
                    <a:pt x="73" y="46"/>
                  </a:cubicBezTo>
                  <a:lnTo>
                    <a:pt x="15" y="46"/>
                  </a:lnTo>
                  <a:close/>
                  <a:moveTo>
                    <a:pt x="59" y="35"/>
                  </a:moveTo>
                  <a:cubicBezTo>
                    <a:pt x="59" y="25"/>
                    <a:pt x="55" y="10"/>
                    <a:pt x="38" y="10"/>
                  </a:cubicBezTo>
                  <a:cubicBezTo>
                    <a:pt x="23" y="10"/>
                    <a:pt x="16" y="24"/>
                    <a:pt x="15" y="35"/>
                  </a:cubicBezTo>
                  <a:lnTo>
                    <a:pt x="59" y="3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5" name="Google Shape;2465;p50"/>
            <p:cNvSpPr/>
            <p:nvPr/>
          </p:nvSpPr>
          <p:spPr>
            <a:xfrm>
              <a:off x="6734175" y="3525838"/>
              <a:ext cx="4762" cy="11113"/>
            </a:xfrm>
            <a:custGeom>
              <a:rect b="b" l="l" r="r" t="t"/>
              <a:pathLst>
                <a:path extrusionOk="0" h="84" w="42">
                  <a:moveTo>
                    <a:pt x="1" y="27"/>
                  </a:moveTo>
                  <a:cubicBezTo>
                    <a:pt x="1" y="18"/>
                    <a:pt x="1" y="9"/>
                    <a:pt x="0" y="2"/>
                  </a:cubicBezTo>
                  <a:cubicBezTo>
                    <a:pt x="13" y="2"/>
                    <a:pt x="13" y="2"/>
                    <a:pt x="13" y="2"/>
                  </a:cubicBezTo>
                  <a:cubicBezTo>
                    <a:pt x="14" y="18"/>
                    <a:pt x="14" y="18"/>
                    <a:pt x="14" y="18"/>
                  </a:cubicBezTo>
                  <a:cubicBezTo>
                    <a:pt x="15" y="18"/>
                    <a:pt x="15" y="18"/>
                    <a:pt x="15" y="18"/>
                  </a:cubicBezTo>
                  <a:cubicBezTo>
                    <a:pt x="18" y="7"/>
                    <a:pt x="27" y="0"/>
                    <a:pt x="37" y="0"/>
                  </a:cubicBezTo>
                  <a:cubicBezTo>
                    <a:pt x="39" y="0"/>
                    <a:pt x="40" y="0"/>
                    <a:pt x="42" y="0"/>
                  </a:cubicBezTo>
                  <a:cubicBezTo>
                    <a:pt x="42" y="14"/>
                    <a:pt x="42" y="14"/>
                    <a:pt x="42" y="14"/>
                  </a:cubicBezTo>
                  <a:cubicBezTo>
                    <a:pt x="40" y="14"/>
                    <a:pt x="39" y="14"/>
                    <a:pt x="37" y="14"/>
                  </a:cubicBezTo>
                  <a:cubicBezTo>
                    <a:pt x="26" y="14"/>
                    <a:pt x="18" y="22"/>
                    <a:pt x="16" y="33"/>
                  </a:cubicBezTo>
                  <a:cubicBezTo>
                    <a:pt x="16" y="35"/>
                    <a:pt x="16" y="38"/>
                    <a:pt x="16" y="40"/>
                  </a:cubicBezTo>
                  <a:cubicBezTo>
                    <a:pt x="16" y="84"/>
                    <a:pt x="16" y="84"/>
                    <a:pt x="16" y="84"/>
                  </a:cubicBezTo>
                  <a:cubicBezTo>
                    <a:pt x="1" y="84"/>
                    <a:pt x="1" y="84"/>
                    <a:pt x="1" y="84"/>
                  </a:cubicBezTo>
                  <a:lnTo>
                    <a:pt x="1" y="2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6" name="Google Shape;2466;p50"/>
            <p:cNvSpPr/>
            <p:nvPr/>
          </p:nvSpPr>
          <p:spPr>
            <a:xfrm>
              <a:off x="6743700" y="3525838"/>
              <a:ext cx="7937" cy="11112"/>
            </a:xfrm>
            <a:custGeom>
              <a:rect b="b" l="l" r="r" t="t"/>
              <a:pathLst>
                <a:path extrusionOk="0" h="86" w="67">
                  <a:moveTo>
                    <a:pt x="53" y="84"/>
                  </a:moveTo>
                  <a:cubicBezTo>
                    <a:pt x="52" y="74"/>
                    <a:pt x="52" y="74"/>
                    <a:pt x="52" y="74"/>
                  </a:cubicBezTo>
                  <a:cubicBezTo>
                    <a:pt x="51" y="74"/>
                    <a:pt x="51" y="74"/>
                    <a:pt x="51" y="74"/>
                  </a:cubicBezTo>
                  <a:cubicBezTo>
                    <a:pt x="47" y="80"/>
                    <a:pt x="38" y="86"/>
                    <a:pt x="26" y="86"/>
                  </a:cubicBezTo>
                  <a:cubicBezTo>
                    <a:pt x="9" y="86"/>
                    <a:pt x="0" y="74"/>
                    <a:pt x="0" y="62"/>
                  </a:cubicBezTo>
                  <a:cubicBezTo>
                    <a:pt x="0" y="42"/>
                    <a:pt x="18" y="31"/>
                    <a:pt x="50" y="32"/>
                  </a:cubicBezTo>
                  <a:cubicBezTo>
                    <a:pt x="50" y="30"/>
                    <a:pt x="50" y="30"/>
                    <a:pt x="50" y="30"/>
                  </a:cubicBezTo>
                  <a:cubicBezTo>
                    <a:pt x="50" y="23"/>
                    <a:pt x="48" y="11"/>
                    <a:pt x="31" y="11"/>
                  </a:cubicBezTo>
                  <a:cubicBezTo>
                    <a:pt x="24" y="11"/>
                    <a:pt x="16" y="13"/>
                    <a:pt x="10" y="17"/>
                  </a:cubicBezTo>
                  <a:cubicBezTo>
                    <a:pt x="6" y="7"/>
                    <a:pt x="6" y="7"/>
                    <a:pt x="6" y="7"/>
                  </a:cubicBezTo>
                  <a:cubicBezTo>
                    <a:pt x="13" y="3"/>
                    <a:pt x="23" y="0"/>
                    <a:pt x="34" y="0"/>
                  </a:cubicBezTo>
                  <a:cubicBezTo>
                    <a:pt x="59" y="0"/>
                    <a:pt x="65" y="17"/>
                    <a:pt x="65" y="34"/>
                  </a:cubicBezTo>
                  <a:cubicBezTo>
                    <a:pt x="65" y="64"/>
                    <a:pt x="65" y="64"/>
                    <a:pt x="65" y="64"/>
                  </a:cubicBezTo>
                  <a:cubicBezTo>
                    <a:pt x="65" y="72"/>
                    <a:pt x="65" y="79"/>
                    <a:pt x="67" y="84"/>
                  </a:cubicBezTo>
                  <a:lnTo>
                    <a:pt x="53" y="84"/>
                  </a:lnTo>
                  <a:close/>
                  <a:moveTo>
                    <a:pt x="51" y="42"/>
                  </a:moveTo>
                  <a:cubicBezTo>
                    <a:pt x="34" y="42"/>
                    <a:pt x="16" y="45"/>
                    <a:pt x="16" y="61"/>
                  </a:cubicBezTo>
                  <a:cubicBezTo>
                    <a:pt x="16" y="70"/>
                    <a:pt x="22" y="75"/>
                    <a:pt x="30" y="75"/>
                  </a:cubicBezTo>
                  <a:cubicBezTo>
                    <a:pt x="41" y="75"/>
                    <a:pt x="47" y="68"/>
                    <a:pt x="50" y="61"/>
                  </a:cubicBezTo>
                  <a:cubicBezTo>
                    <a:pt x="50" y="60"/>
                    <a:pt x="51" y="58"/>
                    <a:pt x="51" y="56"/>
                  </a:cubicBezTo>
                  <a:lnTo>
                    <a:pt x="51" y="4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7" name="Google Shape;2467;p50"/>
            <p:cNvSpPr/>
            <p:nvPr/>
          </p:nvSpPr>
          <p:spPr>
            <a:xfrm>
              <a:off x="6753225" y="3522663"/>
              <a:ext cx="9525" cy="14287"/>
            </a:xfrm>
            <a:custGeom>
              <a:rect b="b" l="l" r="r" t="t"/>
              <a:pathLst>
                <a:path extrusionOk="0" h="123" w="79">
                  <a:moveTo>
                    <a:pt x="78" y="0"/>
                  </a:moveTo>
                  <a:cubicBezTo>
                    <a:pt x="78" y="100"/>
                    <a:pt x="78" y="100"/>
                    <a:pt x="78" y="100"/>
                  </a:cubicBezTo>
                  <a:cubicBezTo>
                    <a:pt x="78" y="107"/>
                    <a:pt x="78" y="116"/>
                    <a:pt x="79" y="121"/>
                  </a:cubicBezTo>
                  <a:cubicBezTo>
                    <a:pt x="65" y="121"/>
                    <a:pt x="65" y="121"/>
                    <a:pt x="65" y="121"/>
                  </a:cubicBezTo>
                  <a:cubicBezTo>
                    <a:pt x="64" y="107"/>
                    <a:pt x="64" y="107"/>
                    <a:pt x="64" y="107"/>
                  </a:cubicBezTo>
                  <a:cubicBezTo>
                    <a:pt x="64" y="107"/>
                    <a:pt x="64" y="107"/>
                    <a:pt x="64" y="107"/>
                  </a:cubicBezTo>
                  <a:cubicBezTo>
                    <a:pt x="59" y="116"/>
                    <a:pt x="49" y="123"/>
                    <a:pt x="36" y="123"/>
                  </a:cubicBezTo>
                  <a:cubicBezTo>
                    <a:pt x="16" y="123"/>
                    <a:pt x="0" y="106"/>
                    <a:pt x="0" y="81"/>
                  </a:cubicBezTo>
                  <a:cubicBezTo>
                    <a:pt x="0" y="54"/>
                    <a:pt x="17" y="37"/>
                    <a:pt x="38" y="37"/>
                  </a:cubicBezTo>
                  <a:cubicBezTo>
                    <a:pt x="50" y="37"/>
                    <a:pt x="59" y="43"/>
                    <a:pt x="63" y="49"/>
                  </a:cubicBezTo>
                  <a:cubicBezTo>
                    <a:pt x="63" y="49"/>
                    <a:pt x="63" y="49"/>
                    <a:pt x="63" y="49"/>
                  </a:cubicBezTo>
                  <a:cubicBezTo>
                    <a:pt x="63" y="0"/>
                    <a:pt x="63" y="0"/>
                    <a:pt x="63" y="0"/>
                  </a:cubicBezTo>
                  <a:lnTo>
                    <a:pt x="78" y="0"/>
                  </a:lnTo>
                  <a:close/>
                  <a:moveTo>
                    <a:pt x="63" y="72"/>
                  </a:moveTo>
                  <a:cubicBezTo>
                    <a:pt x="63" y="70"/>
                    <a:pt x="63" y="68"/>
                    <a:pt x="62" y="66"/>
                  </a:cubicBezTo>
                  <a:cubicBezTo>
                    <a:pt x="60" y="56"/>
                    <a:pt x="52" y="48"/>
                    <a:pt x="40" y="48"/>
                  </a:cubicBezTo>
                  <a:cubicBezTo>
                    <a:pt x="25" y="48"/>
                    <a:pt x="16" y="62"/>
                    <a:pt x="16" y="80"/>
                  </a:cubicBezTo>
                  <a:cubicBezTo>
                    <a:pt x="16" y="97"/>
                    <a:pt x="24" y="111"/>
                    <a:pt x="40" y="111"/>
                  </a:cubicBezTo>
                  <a:cubicBezTo>
                    <a:pt x="50" y="111"/>
                    <a:pt x="59" y="104"/>
                    <a:pt x="62" y="93"/>
                  </a:cubicBezTo>
                  <a:cubicBezTo>
                    <a:pt x="63" y="91"/>
                    <a:pt x="63" y="89"/>
                    <a:pt x="63" y="87"/>
                  </a:cubicBezTo>
                  <a:lnTo>
                    <a:pt x="63" y="7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8" name="Google Shape;2468;p50"/>
            <p:cNvSpPr/>
            <p:nvPr/>
          </p:nvSpPr>
          <p:spPr>
            <a:xfrm>
              <a:off x="6765925" y="3522663"/>
              <a:ext cx="1587" cy="14288"/>
            </a:xfrm>
            <a:custGeom>
              <a:rect b="b" l="l" r="r" t="t"/>
              <a:pathLst>
                <a:path extrusionOk="0" h="115" w="19">
                  <a:moveTo>
                    <a:pt x="19" y="9"/>
                  </a:moveTo>
                  <a:cubicBezTo>
                    <a:pt x="19" y="14"/>
                    <a:pt x="15" y="18"/>
                    <a:pt x="9" y="18"/>
                  </a:cubicBezTo>
                  <a:cubicBezTo>
                    <a:pt x="4" y="18"/>
                    <a:pt x="0" y="14"/>
                    <a:pt x="0" y="9"/>
                  </a:cubicBezTo>
                  <a:cubicBezTo>
                    <a:pt x="0" y="4"/>
                    <a:pt x="4" y="0"/>
                    <a:pt x="9" y="0"/>
                  </a:cubicBezTo>
                  <a:cubicBezTo>
                    <a:pt x="15" y="0"/>
                    <a:pt x="19" y="4"/>
                    <a:pt x="19" y="9"/>
                  </a:cubicBezTo>
                  <a:close/>
                  <a:moveTo>
                    <a:pt x="2" y="115"/>
                  </a:moveTo>
                  <a:cubicBezTo>
                    <a:pt x="2" y="33"/>
                    <a:pt x="2" y="33"/>
                    <a:pt x="2" y="33"/>
                  </a:cubicBezTo>
                  <a:cubicBezTo>
                    <a:pt x="17" y="33"/>
                    <a:pt x="17" y="33"/>
                    <a:pt x="17" y="33"/>
                  </a:cubicBezTo>
                  <a:cubicBezTo>
                    <a:pt x="17" y="115"/>
                    <a:pt x="17" y="115"/>
                    <a:pt x="17" y="115"/>
                  </a:cubicBezTo>
                  <a:lnTo>
                    <a:pt x="2" y="11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9" name="Google Shape;2469;p50"/>
            <p:cNvSpPr/>
            <p:nvPr/>
          </p:nvSpPr>
          <p:spPr>
            <a:xfrm>
              <a:off x="6770688" y="3525838"/>
              <a:ext cx="9525" cy="14287"/>
            </a:xfrm>
            <a:custGeom>
              <a:rect b="b" l="l" r="r" t="t"/>
              <a:pathLst>
                <a:path extrusionOk="0" h="118" w="79">
                  <a:moveTo>
                    <a:pt x="1" y="29"/>
                  </a:moveTo>
                  <a:cubicBezTo>
                    <a:pt x="1" y="18"/>
                    <a:pt x="1" y="9"/>
                    <a:pt x="0" y="2"/>
                  </a:cubicBezTo>
                  <a:cubicBezTo>
                    <a:pt x="14" y="2"/>
                    <a:pt x="14" y="2"/>
                    <a:pt x="14" y="2"/>
                  </a:cubicBezTo>
                  <a:cubicBezTo>
                    <a:pt x="14" y="16"/>
                    <a:pt x="14" y="16"/>
                    <a:pt x="14" y="16"/>
                  </a:cubicBezTo>
                  <a:cubicBezTo>
                    <a:pt x="15" y="16"/>
                    <a:pt x="15" y="16"/>
                    <a:pt x="15" y="16"/>
                  </a:cubicBezTo>
                  <a:cubicBezTo>
                    <a:pt x="21" y="6"/>
                    <a:pt x="31" y="0"/>
                    <a:pt x="44" y="0"/>
                  </a:cubicBezTo>
                  <a:cubicBezTo>
                    <a:pt x="64" y="0"/>
                    <a:pt x="79" y="17"/>
                    <a:pt x="79" y="42"/>
                  </a:cubicBezTo>
                  <a:cubicBezTo>
                    <a:pt x="79" y="71"/>
                    <a:pt x="61" y="86"/>
                    <a:pt x="42" y="86"/>
                  </a:cubicBezTo>
                  <a:cubicBezTo>
                    <a:pt x="31" y="86"/>
                    <a:pt x="21" y="81"/>
                    <a:pt x="16" y="73"/>
                  </a:cubicBezTo>
                  <a:cubicBezTo>
                    <a:pt x="16" y="73"/>
                    <a:pt x="16" y="73"/>
                    <a:pt x="16" y="73"/>
                  </a:cubicBezTo>
                  <a:cubicBezTo>
                    <a:pt x="16" y="118"/>
                    <a:pt x="16" y="118"/>
                    <a:pt x="16" y="118"/>
                  </a:cubicBezTo>
                  <a:cubicBezTo>
                    <a:pt x="1" y="118"/>
                    <a:pt x="1" y="118"/>
                    <a:pt x="1" y="118"/>
                  </a:cubicBezTo>
                  <a:lnTo>
                    <a:pt x="1" y="29"/>
                  </a:lnTo>
                  <a:close/>
                  <a:moveTo>
                    <a:pt x="16" y="51"/>
                  </a:moveTo>
                  <a:cubicBezTo>
                    <a:pt x="16" y="53"/>
                    <a:pt x="16" y="55"/>
                    <a:pt x="16" y="57"/>
                  </a:cubicBezTo>
                  <a:cubicBezTo>
                    <a:pt x="19" y="67"/>
                    <a:pt x="28" y="74"/>
                    <a:pt x="39" y="74"/>
                  </a:cubicBezTo>
                  <a:cubicBezTo>
                    <a:pt x="55" y="74"/>
                    <a:pt x="64" y="61"/>
                    <a:pt x="64" y="42"/>
                  </a:cubicBezTo>
                  <a:cubicBezTo>
                    <a:pt x="64" y="26"/>
                    <a:pt x="55" y="12"/>
                    <a:pt x="40" y="12"/>
                  </a:cubicBezTo>
                  <a:cubicBezTo>
                    <a:pt x="29" y="12"/>
                    <a:pt x="20" y="19"/>
                    <a:pt x="17" y="30"/>
                  </a:cubicBezTo>
                  <a:cubicBezTo>
                    <a:pt x="16" y="32"/>
                    <a:pt x="16" y="34"/>
                    <a:pt x="16" y="36"/>
                  </a:cubicBezTo>
                  <a:lnTo>
                    <a:pt x="16" y="5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0" name="Google Shape;2470;p50"/>
            <p:cNvSpPr/>
            <p:nvPr/>
          </p:nvSpPr>
          <p:spPr>
            <a:xfrm>
              <a:off x="6781800" y="3522663"/>
              <a:ext cx="1587" cy="14288"/>
            </a:xfrm>
            <a:custGeom>
              <a:rect b="b" l="l" r="r" t="t"/>
              <a:pathLst>
                <a:path extrusionOk="0" h="115" w="19">
                  <a:moveTo>
                    <a:pt x="19" y="9"/>
                  </a:moveTo>
                  <a:cubicBezTo>
                    <a:pt x="19" y="14"/>
                    <a:pt x="15" y="18"/>
                    <a:pt x="9" y="18"/>
                  </a:cubicBezTo>
                  <a:cubicBezTo>
                    <a:pt x="4" y="18"/>
                    <a:pt x="0" y="14"/>
                    <a:pt x="0" y="9"/>
                  </a:cubicBezTo>
                  <a:cubicBezTo>
                    <a:pt x="0" y="4"/>
                    <a:pt x="4" y="0"/>
                    <a:pt x="10" y="0"/>
                  </a:cubicBezTo>
                  <a:cubicBezTo>
                    <a:pt x="15" y="0"/>
                    <a:pt x="19" y="4"/>
                    <a:pt x="19" y="9"/>
                  </a:cubicBezTo>
                  <a:close/>
                  <a:moveTo>
                    <a:pt x="2" y="115"/>
                  </a:moveTo>
                  <a:cubicBezTo>
                    <a:pt x="2" y="33"/>
                    <a:pt x="2" y="33"/>
                    <a:pt x="2" y="33"/>
                  </a:cubicBezTo>
                  <a:cubicBezTo>
                    <a:pt x="17" y="33"/>
                    <a:pt x="17" y="33"/>
                    <a:pt x="17" y="33"/>
                  </a:cubicBezTo>
                  <a:cubicBezTo>
                    <a:pt x="17" y="115"/>
                    <a:pt x="17" y="115"/>
                    <a:pt x="17" y="115"/>
                  </a:cubicBezTo>
                  <a:lnTo>
                    <a:pt x="2" y="11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1" name="Google Shape;2471;p50"/>
            <p:cNvSpPr/>
            <p:nvPr/>
          </p:nvSpPr>
          <p:spPr>
            <a:xfrm>
              <a:off x="6786563" y="3525838"/>
              <a:ext cx="6350" cy="11112"/>
            </a:xfrm>
            <a:custGeom>
              <a:rect b="b" l="l" r="r" t="t"/>
              <a:pathLst>
                <a:path extrusionOk="0" h="86" w="55">
                  <a:moveTo>
                    <a:pt x="4" y="69"/>
                  </a:moveTo>
                  <a:cubicBezTo>
                    <a:pt x="9" y="72"/>
                    <a:pt x="16" y="75"/>
                    <a:pt x="24" y="75"/>
                  </a:cubicBezTo>
                  <a:cubicBezTo>
                    <a:pt x="35" y="75"/>
                    <a:pt x="40" y="69"/>
                    <a:pt x="40" y="63"/>
                  </a:cubicBezTo>
                  <a:cubicBezTo>
                    <a:pt x="40" y="55"/>
                    <a:pt x="36" y="51"/>
                    <a:pt x="25" y="47"/>
                  </a:cubicBezTo>
                  <a:cubicBezTo>
                    <a:pt x="10" y="42"/>
                    <a:pt x="3" y="34"/>
                    <a:pt x="3" y="24"/>
                  </a:cubicBezTo>
                  <a:cubicBezTo>
                    <a:pt x="3" y="11"/>
                    <a:pt x="14" y="0"/>
                    <a:pt x="31" y="0"/>
                  </a:cubicBezTo>
                  <a:cubicBezTo>
                    <a:pt x="40" y="0"/>
                    <a:pt x="47" y="2"/>
                    <a:pt x="52" y="5"/>
                  </a:cubicBezTo>
                  <a:cubicBezTo>
                    <a:pt x="48" y="16"/>
                    <a:pt x="48" y="16"/>
                    <a:pt x="48" y="16"/>
                  </a:cubicBezTo>
                  <a:cubicBezTo>
                    <a:pt x="45" y="14"/>
                    <a:pt x="39" y="11"/>
                    <a:pt x="31" y="11"/>
                  </a:cubicBezTo>
                  <a:cubicBezTo>
                    <a:pt x="22" y="11"/>
                    <a:pt x="17" y="16"/>
                    <a:pt x="17" y="22"/>
                  </a:cubicBezTo>
                  <a:cubicBezTo>
                    <a:pt x="17" y="29"/>
                    <a:pt x="22" y="32"/>
                    <a:pt x="33" y="36"/>
                  </a:cubicBezTo>
                  <a:cubicBezTo>
                    <a:pt x="47" y="42"/>
                    <a:pt x="55" y="49"/>
                    <a:pt x="55" y="61"/>
                  </a:cubicBezTo>
                  <a:cubicBezTo>
                    <a:pt x="55" y="76"/>
                    <a:pt x="43" y="86"/>
                    <a:pt x="24" y="86"/>
                  </a:cubicBezTo>
                  <a:cubicBezTo>
                    <a:pt x="15" y="86"/>
                    <a:pt x="6" y="84"/>
                    <a:pt x="0" y="80"/>
                  </a:cubicBezTo>
                  <a:lnTo>
                    <a:pt x="4" y="6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2" name="Google Shape;2472;p50"/>
            <p:cNvSpPr/>
            <p:nvPr/>
          </p:nvSpPr>
          <p:spPr>
            <a:xfrm>
              <a:off x="6794500" y="3525838"/>
              <a:ext cx="7937" cy="11112"/>
            </a:xfrm>
            <a:custGeom>
              <a:rect b="b" l="l" r="r" t="t"/>
              <a:pathLst>
                <a:path extrusionOk="0" h="86" w="65">
                  <a:moveTo>
                    <a:pt x="65" y="81"/>
                  </a:moveTo>
                  <a:cubicBezTo>
                    <a:pt x="61" y="83"/>
                    <a:pt x="52" y="86"/>
                    <a:pt x="41" y="86"/>
                  </a:cubicBezTo>
                  <a:cubicBezTo>
                    <a:pt x="16" y="86"/>
                    <a:pt x="0" y="69"/>
                    <a:pt x="0" y="44"/>
                  </a:cubicBezTo>
                  <a:cubicBezTo>
                    <a:pt x="0" y="18"/>
                    <a:pt x="17" y="0"/>
                    <a:pt x="44" y="0"/>
                  </a:cubicBezTo>
                  <a:cubicBezTo>
                    <a:pt x="53" y="0"/>
                    <a:pt x="61" y="2"/>
                    <a:pt x="65" y="4"/>
                  </a:cubicBezTo>
                  <a:cubicBezTo>
                    <a:pt x="62" y="16"/>
                    <a:pt x="62" y="16"/>
                    <a:pt x="62" y="16"/>
                  </a:cubicBezTo>
                  <a:cubicBezTo>
                    <a:pt x="58" y="14"/>
                    <a:pt x="53" y="12"/>
                    <a:pt x="44" y="12"/>
                  </a:cubicBezTo>
                  <a:cubicBezTo>
                    <a:pt x="25" y="12"/>
                    <a:pt x="15" y="26"/>
                    <a:pt x="15" y="43"/>
                  </a:cubicBezTo>
                  <a:cubicBezTo>
                    <a:pt x="15" y="62"/>
                    <a:pt x="27" y="74"/>
                    <a:pt x="44" y="74"/>
                  </a:cubicBezTo>
                  <a:cubicBezTo>
                    <a:pt x="52" y="74"/>
                    <a:pt x="58" y="72"/>
                    <a:pt x="62" y="70"/>
                  </a:cubicBezTo>
                  <a:lnTo>
                    <a:pt x="65" y="8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3" name="Google Shape;2473;p50"/>
            <p:cNvSpPr/>
            <p:nvPr/>
          </p:nvSpPr>
          <p:spPr>
            <a:xfrm>
              <a:off x="6804025" y="3522663"/>
              <a:ext cx="1588" cy="14288"/>
            </a:xfrm>
            <a:custGeom>
              <a:rect b="b" l="l" r="r" t="t"/>
              <a:pathLst>
                <a:path extrusionOk="0" h="115" w="18">
                  <a:moveTo>
                    <a:pt x="18" y="9"/>
                  </a:moveTo>
                  <a:cubicBezTo>
                    <a:pt x="18" y="14"/>
                    <a:pt x="15" y="18"/>
                    <a:pt x="9" y="18"/>
                  </a:cubicBezTo>
                  <a:cubicBezTo>
                    <a:pt x="3" y="18"/>
                    <a:pt x="0" y="14"/>
                    <a:pt x="0" y="9"/>
                  </a:cubicBezTo>
                  <a:cubicBezTo>
                    <a:pt x="0" y="4"/>
                    <a:pt x="4" y="0"/>
                    <a:pt x="9" y="0"/>
                  </a:cubicBezTo>
                  <a:cubicBezTo>
                    <a:pt x="15" y="0"/>
                    <a:pt x="18" y="4"/>
                    <a:pt x="18" y="9"/>
                  </a:cubicBezTo>
                  <a:close/>
                  <a:moveTo>
                    <a:pt x="2" y="115"/>
                  </a:moveTo>
                  <a:cubicBezTo>
                    <a:pt x="2" y="33"/>
                    <a:pt x="2" y="33"/>
                    <a:pt x="2" y="33"/>
                  </a:cubicBezTo>
                  <a:cubicBezTo>
                    <a:pt x="17" y="33"/>
                    <a:pt x="17" y="33"/>
                    <a:pt x="17" y="33"/>
                  </a:cubicBezTo>
                  <a:cubicBezTo>
                    <a:pt x="17" y="115"/>
                    <a:pt x="17" y="115"/>
                    <a:pt x="17" y="115"/>
                  </a:cubicBezTo>
                  <a:lnTo>
                    <a:pt x="2" y="11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4" name="Google Shape;2474;p50"/>
            <p:cNvSpPr/>
            <p:nvPr/>
          </p:nvSpPr>
          <p:spPr>
            <a:xfrm>
              <a:off x="6808788" y="3525838"/>
              <a:ext cx="7937" cy="11113"/>
            </a:xfrm>
            <a:custGeom>
              <a:rect b="b" l="l" r="r" t="t"/>
              <a:pathLst>
                <a:path extrusionOk="0" h="84" w="71">
                  <a:moveTo>
                    <a:pt x="1" y="24"/>
                  </a:moveTo>
                  <a:cubicBezTo>
                    <a:pt x="1" y="15"/>
                    <a:pt x="0" y="8"/>
                    <a:pt x="0" y="2"/>
                  </a:cubicBezTo>
                  <a:cubicBezTo>
                    <a:pt x="13" y="2"/>
                    <a:pt x="13" y="2"/>
                    <a:pt x="13" y="2"/>
                  </a:cubicBezTo>
                  <a:cubicBezTo>
                    <a:pt x="14" y="15"/>
                    <a:pt x="14" y="15"/>
                    <a:pt x="14" y="15"/>
                  </a:cubicBezTo>
                  <a:cubicBezTo>
                    <a:pt x="14" y="15"/>
                    <a:pt x="14" y="15"/>
                    <a:pt x="14" y="15"/>
                  </a:cubicBezTo>
                  <a:cubicBezTo>
                    <a:pt x="18" y="7"/>
                    <a:pt x="28" y="0"/>
                    <a:pt x="42" y="0"/>
                  </a:cubicBezTo>
                  <a:cubicBezTo>
                    <a:pt x="53" y="0"/>
                    <a:pt x="71" y="6"/>
                    <a:pt x="71" y="35"/>
                  </a:cubicBezTo>
                  <a:cubicBezTo>
                    <a:pt x="71" y="84"/>
                    <a:pt x="71" y="84"/>
                    <a:pt x="71" y="84"/>
                  </a:cubicBezTo>
                  <a:cubicBezTo>
                    <a:pt x="56" y="84"/>
                    <a:pt x="56" y="84"/>
                    <a:pt x="56" y="84"/>
                  </a:cubicBezTo>
                  <a:cubicBezTo>
                    <a:pt x="56" y="37"/>
                    <a:pt x="56" y="37"/>
                    <a:pt x="56" y="37"/>
                  </a:cubicBezTo>
                  <a:cubicBezTo>
                    <a:pt x="56" y="23"/>
                    <a:pt x="51" y="12"/>
                    <a:pt x="37" y="12"/>
                  </a:cubicBezTo>
                  <a:cubicBezTo>
                    <a:pt x="27" y="12"/>
                    <a:pt x="19" y="19"/>
                    <a:pt x="17" y="28"/>
                  </a:cubicBezTo>
                  <a:cubicBezTo>
                    <a:pt x="16" y="29"/>
                    <a:pt x="16" y="32"/>
                    <a:pt x="16" y="35"/>
                  </a:cubicBezTo>
                  <a:cubicBezTo>
                    <a:pt x="16" y="84"/>
                    <a:pt x="16" y="84"/>
                    <a:pt x="16" y="84"/>
                  </a:cubicBezTo>
                  <a:cubicBezTo>
                    <a:pt x="1" y="84"/>
                    <a:pt x="1" y="84"/>
                    <a:pt x="1" y="84"/>
                  </a:cubicBezTo>
                  <a:lnTo>
                    <a:pt x="1" y="2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5" name="Google Shape;2475;p50"/>
            <p:cNvSpPr/>
            <p:nvPr/>
          </p:nvSpPr>
          <p:spPr>
            <a:xfrm>
              <a:off x="6818313" y="3525838"/>
              <a:ext cx="9525" cy="14288"/>
            </a:xfrm>
            <a:custGeom>
              <a:rect b="b" l="l" r="r" t="t"/>
              <a:pathLst>
                <a:path extrusionOk="0" h="120" w="78">
                  <a:moveTo>
                    <a:pt x="78" y="2"/>
                  </a:moveTo>
                  <a:cubicBezTo>
                    <a:pt x="77" y="8"/>
                    <a:pt x="77" y="14"/>
                    <a:pt x="77" y="24"/>
                  </a:cubicBezTo>
                  <a:cubicBezTo>
                    <a:pt x="77" y="72"/>
                    <a:pt x="77" y="72"/>
                    <a:pt x="77" y="72"/>
                  </a:cubicBezTo>
                  <a:cubicBezTo>
                    <a:pt x="77" y="91"/>
                    <a:pt x="73" y="103"/>
                    <a:pt x="65" y="110"/>
                  </a:cubicBezTo>
                  <a:cubicBezTo>
                    <a:pt x="57" y="118"/>
                    <a:pt x="46" y="120"/>
                    <a:pt x="35" y="120"/>
                  </a:cubicBezTo>
                  <a:cubicBezTo>
                    <a:pt x="25" y="120"/>
                    <a:pt x="14" y="118"/>
                    <a:pt x="8" y="113"/>
                  </a:cubicBezTo>
                  <a:cubicBezTo>
                    <a:pt x="11" y="102"/>
                    <a:pt x="11" y="102"/>
                    <a:pt x="11" y="102"/>
                  </a:cubicBezTo>
                  <a:cubicBezTo>
                    <a:pt x="17" y="105"/>
                    <a:pt x="25" y="108"/>
                    <a:pt x="36" y="108"/>
                  </a:cubicBezTo>
                  <a:cubicBezTo>
                    <a:pt x="51" y="108"/>
                    <a:pt x="62" y="100"/>
                    <a:pt x="62" y="79"/>
                  </a:cubicBezTo>
                  <a:cubicBezTo>
                    <a:pt x="62" y="70"/>
                    <a:pt x="62" y="70"/>
                    <a:pt x="62" y="70"/>
                  </a:cubicBezTo>
                  <a:cubicBezTo>
                    <a:pt x="62" y="70"/>
                    <a:pt x="62" y="70"/>
                    <a:pt x="62" y="70"/>
                  </a:cubicBezTo>
                  <a:cubicBezTo>
                    <a:pt x="57" y="78"/>
                    <a:pt x="49" y="84"/>
                    <a:pt x="36" y="84"/>
                  </a:cubicBezTo>
                  <a:cubicBezTo>
                    <a:pt x="15" y="84"/>
                    <a:pt x="0" y="67"/>
                    <a:pt x="0" y="44"/>
                  </a:cubicBezTo>
                  <a:cubicBezTo>
                    <a:pt x="0" y="16"/>
                    <a:pt x="19" y="0"/>
                    <a:pt x="38" y="0"/>
                  </a:cubicBezTo>
                  <a:cubicBezTo>
                    <a:pt x="52" y="0"/>
                    <a:pt x="60" y="7"/>
                    <a:pt x="64" y="14"/>
                  </a:cubicBezTo>
                  <a:cubicBezTo>
                    <a:pt x="64" y="14"/>
                    <a:pt x="64" y="14"/>
                    <a:pt x="64" y="14"/>
                  </a:cubicBezTo>
                  <a:cubicBezTo>
                    <a:pt x="65" y="2"/>
                    <a:pt x="65" y="2"/>
                    <a:pt x="65" y="2"/>
                  </a:cubicBezTo>
                  <a:lnTo>
                    <a:pt x="78" y="2"/>
                  </a:lnTo>
                  <a:close/>
                  <a:moveTo>
                    <a:pt x="62" y="34"/>
                  </a:moveTo>
                  <a:cubicBezTo>
                    <a:pt x="62" y="32"/>
                    <a:pt x="62" y="29"/>
                    <a:pt x="61" y="27"/>
                  </a:cubicBezTo>
                  <a:cubicBezTo>
                    <a:pt x="59" y="19"/>
                    <a:pt x="51" y="11"/>
                    <a:pt x="40" y="11"/>
                  </a:cubicBezTo>
                  <a:cubicBezTo>
                    <a:pt x="26" y="11"/>
                    <a:pt x="16" y="24"/>
                    <a:pt x="16" y="43"/>
                  </a:cubicBezTo>
                  <a:cubicBezTo>
                    <a:pt x="16" y="59"/>
                    <a:pt x="24" y="73"/>
                    <a:pt x="40" y="73"/>
                  </a:cubicBezTo>
                  <a:cubicBezTo>
                    <a:pt x="49" y="73"/>
                    <a:pt x="58" y="67"/>
                    <a:pt x="61" y="57"/>
                  </a:cubicBezTo>
                  <a:cubicBezTo>
                    <a:pt x="62" y="55"/>
                    <a:pt x="62" y="52"/>
                    <a:pt x="62" y="49"/>
                  </a:cubicBezTo>
                  <a:lnTo>
                    <a:pt x="62" y="3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6" name="Google Shape;2476;p50"/>
            <p:cNvSpPr/>
            <p:nvPr/>
          </p:nvSpPr>
          <p:spPr>
            <a:xfrm>
              <a:off x="6834188" y="3525838"/>
              <a:ext cx="9525" cy="11112"/>
            </a:xfrm>
            <a:custGeom>
              <a:rect b="b" l="l" r="r" t="t"/>
              <a:pathLst>
                <a:path extrusionOk="0" h="86" w="73">
                  <a:moveTo>
                    <a:pt x="15" y="46"/>
                  </a:moveTo>
                  <a:cubicBezTo>
                    <a:pt x="15" y="66"/>
                    <a:pt x="28" y="74"/>
                    <a:pt x="43" y="74"/>
                  </a:cubicBezTo>
                  <a:cubicBezTo>
                    <a:pt x="54" y="74"/>
                    <a:pt x="60" y="73"/>
                    <a:pt x="66" y="70"/>
                  </a:cubicBezTo>
                  <a:cubicBezTo>
                    <a:pt x="69" y="81"/>
                    <a:pt x="69" y="81"/>
                    <a:pt x="69" y="81"/>
                  </a:cubicBezTo>
                  <a:cubicBezTo>
                    <a:pt x="63" y="83"/>
                    <a:pt x="54" y="86"/>
                    <a:pt x="41" y="86"/>
                  </a:cubicBezTo>
                  <a:cubicBezTo>
                    <a:pt x="16" y="86"/>
                    <a:pt x="0" y="69"/>
                    <a:pt x="0" y="44"/>
                  </a:cubicBezTo>
                  <a:cubicBezTo>
                    <a:pt x="0" y="19"/>
                    <a:pt x="15" y="0"/>
                    <a:pt x="39" y="0"/>
                  </a:cubicBezTo>
                  <a:cubicBezTo>
                    <a:pt x="66" y="0"/>
                    <a:pt x="73" y="23"/>
                    <a:pt x="73" y="39"/>
                  </a:cubicBezTo>
                  <a:cubicBezTo>
                    <a:pt x="73" y="42"/>
                    <a:pt x="73" y="44"/>
                    <a:pt x="73" y="46"/>
                  </a:cubicBezTo>
                  <a:lnTo>
                    <a:pt x="15" y="46"/>
                  </a:lnTo>
                  <a:close/>
                  <a:moveTo>
                    <a:pt x="59" y="35"/>
                  </a:moveTo>
                  <a:cubicBezTo>
                    <a:pt x="59" y="25"/>
                    <a:pt x="55" y="10"/>
                    <a:pt x="38" y="10"/>
                  </a:cubicBezTo>
                  <a:cubicBezTo>
                    <a:pt x="23" y="10"/>
                    <a:pt x="16" y="24"/>
                    <a:pt x="15" y="35"/>
                  </a:cubicBezTo>
                  <a:lnTo>
                    <a:pt x="59" y="3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7" name="Google Shape;2477;p50"/>
            <p:cNvSpPr/>
            <p:nvPr/>
          </p:nvSpPr>
          <p:spPr>
            <a:xfrm>
              <a:off x="6845300" y="3522663"/>
              <a:ext cx="1500" cy="14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8" name="Google Shape;2478;p50"/>
            <p:cNvSpPr/>
            <p:nvPr/>
          </p:nvSpPr>
          <p:spPr>
            <a:xfrm>
              <a:off x="6850063" y="3522663"/>
              <a:ext cx="1587" cy="14288"/>
            </a:xfrm>
            <a:custGeom>
              <a:rect b="b" l="l" r="r" t="t"/>
              <a:pathLst>
                <a:path extrusionOk="0" h="115" w="19">
                  <a:moveTo>
                    <a:pt x="19" y="9"/>
                  </a:moveTo>
                  <a:cubicBezTo>
                    <a:pt x="19" y="14"/>
                    <a:pt x="15" y="18"/>
                    <a:pt x="9" y="18"/>
                  </a:cubicBezTo>
                  <a:cubicBezTo>
                    <a:pt x="4" y="18"/>
                    <a:pt x="0" y="14"/>
                    <a:pt x="0" y="9"/>
                  </a:cubicBezTo>
                  <a:cubicBezTo>
                    <a:pt x="0" y="4"/>
                    <a:pt x="4" y="0"/>
                    <a:pt x="10" y="0"/>
                  </a:cubicBezTo>
                  <a:cubicBezTo>
                    <a:pt x="15" y="0"/>
                    <a:pt x="19" y="4"/>
                    <a:pt x="19" y="9"/>
                  </a:cubicBezTo>
                  <a:close/>
                  <a:moveTo>
                    <a:pt x="2" y="115"/>
                  </a:moveTo>
                  <a:cubicBezTo>
                    <a:pt x="2" y="33"/>
                    <a:pt x="2" y="33"/>
                    <a:pt x="2" y="33"/>
                  </a:cubicBezTo>
                  <a:cubicBezTo>
                    <a:pt x="17" y="33"/>
                    <a:pt x="17" y="33"/>
                    <a:pt x="17" y="33"/>
                  </a:cubicBezTo>
                  <a:cubicBezTo>
                    <a:pt x="17" y="115"/>
                    <a:pt x="17" y="115"/>
                    <a:pt x="17" y="115"/>
                  </a:cubicBezTo>
                  <a:lnTo>
                    <a:pt x="2" y="11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9" name="Google Shape;2479;p50"/>
            <p:cNvSpPr/>
            <p:nvPr/>
          </p:nvSpPr>
          <p:spPr>
            <a:xfrm>
              <a:off x="6853238" y="3524250"/>
              <a:ext cx="6350" cy="12700"/>
            </a:xfrm>
            <a:custGeom>
              <a:rect b="b" l="l" r="r" t="t"/>
              <a:pathLst>
                <a:path extrusionOk="0" h="108" w="49">
                  <a:moveTo>
                    <a:pt x="27" y="0"/>
                  </a:moveTo>
                  <a:cubicBezTo>
                    <a:pt x="27" y="24"/>
                    <a:pt x="27" y="24"/>
                    <a:pt x="27" y="24"/>
                  </a:cubicBezTo>
                  <a:cubicBezTo>
                    <a:pt x="49" y="24"/>
                    <a:pt x="49" y="24"/>
                    <a:pt x="49" y="24"/>
                  </a:cubicBezTo>
                  <a:cubicBezTo>
                    <a:pt x="49" y="35"/>
                    <a:pt x="49" y="35"/>
                    <a:pt x="49" y="35"/>
                  </a:cubicBezTo>
                  <a:cubicBezTo>
                    <a:pt x="27" y="35"/>
                    <a:pt x="27" y="35"/>
                    <a:pt x="27" y="35"/>
                  </a:cubicBezTo>
                  <a:cubicBezTo>
                    <a:pt x="27" y="80"/>
                    <a:pt x="27" y="80"/>
                    <a:pt x="27" y="80"/>
                  </a:cubicBezTo>
                  <a:cubicBezTo>
                    <a:pt x="27" y="90"/>
                    <a:pt x="30" y="96"/>
                    <a:pt x="39" y="96"/>
                  </a:cubicBezTo>
                  <a:cubicBezTo>
                    <a:pt x="43" y="96"/>
                    <a:pt x="46" y="95"/>
                    <a:pt x="47" y="95"/>
                  </a:cubicBezTo>
                  <a:cubicBezTo>
                    <a:pt x="48" y="106"/>
                    <a:pt x="48" y="106"/>
                    <a:pt x="48" y="106"/>
                  </a:cubicBezTo>
                  <a:cubicBezTo>
                    <a:pt x="45" y="107"/>
                    <a:pt x="41" y="108"/>
                    <a:pt x="35" y="108"/>
                  </a:cubicBezTo>
                  <a:cubicBezTo>
                    <a:pt x="28" y="108"/>
                    <a:pt x="22" y="106"/>
                    <a:pt x="19" y="102"/>
                  </a:cubicBezTo>
                  <a:cubicBezTo>
                    <a:pt x="14" y="97"/>
                    <a:pt x="13" y="90"/>
                    <a:pt x="13" y="80"/>
                  </a:cubicBezTo>
                  <a:cubicBezTo>
                    <a:pt x="13" y="35"/>
                    <a:pt x="13" y="35"/>
                    <a:pt x="13" y="35"/>
                  </a:cubicBezTo>
                  <a:cubicBezTo>
                    <a:pt x="0" y="35"/>
                    <a:pt x="0" y="35"/>
                    <a:pt x="0" y="35"/>
                  </a:cubicBezTo>
                  <a:cubicBezTo>
                    <a:pt x="0" y="24"/>
                    <a:pt x="0" y="24"/>
                    <a:pt x="0" y="24"/>
                  </a:cubicBezTo>
                  <a:cubicBezTo>
                    <a:pt x="13" y="24"/>
                    <a:pt x="13" y="24"/>
                    <a:pt x="13" y="24"/>
                  </a:cubicBezTo>
                  <a:cubicBezTo>
                    <a:pt x="13" y="4"/>
                    <a:pt x="13" y="4"/>
                    <a:pt x="13" y="4"/>
                  </a:cubicBezTo>
                  <a:lnTo>
                    <a:pt x="27"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0" name="Google Shape;2480;p50"/>
            <p:cNvSpPr/>
            <p:nvPr/>
          </p:nvSpPr>
          <p:spPr>
            <a:xfrm>
              <a:off x="6859588" y="3533775"/>
              <a:ext cx="3175" cy="4762"/>
            </a:xfrm>
            <a:custGeom>
              <a:rect b="b" l="l" r="r" t="t"/>
              <a:pathLst>
                <a:path extrusionOk="0" h="42" w="27">
                  <a:moveTo>
                    <a:pt x="0" y="42"/>
                  </a:moveTo>
                  <a:cubicBezTo>
                    <a:pt x="3" y="32"/>
                    <a:pt x="8" y="14"/>
                    <a:pt x="10" y="1"/>
                  </a:cubicBezTo>
                  <a:cubicBezTo>
                    <a:pt x="27" y="0"/>
                    <a:pt x="27" y="0"/>
                    <a:pt x="27" y="0"/>
                  </a:cubicBezTo>
                  <a:cubicBezTo>
                    <a:pt x="23" y="14"/>
                    <a:pt x="15" y="33"/>
                    <a:pt x="10" y="41"/>
                  </a:cubicBezTo>
                  <a:lnTo>
                    <a:pt x="0" y="4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1" name="Google Shape;2481;p50"/>
            <p:cNvSpPr/>
            <p:nvPr/>
          </p:nvSpPr>
          <p:spPr>
            <a:xfrm>
              <a:off x="6392863" y="3557588"/>
              <a:ext cx="6350" cy="9525"/>
            </a:xfrm>
            <a:custGeom>
              <a:rect b="b" l="l" r="r" t="t"/>
              <a:pathLst>
                <a:path extrusionOk="0" h="87" w="54">
                  <a:moveTo>
                    <a:pt x="4" y="70"/>
                  </a:moveTo>
                  <a:cubicBezTo>
                    <a:pt x="8" y="73"/>
                    <a:pt x="16" y="76"/>
                    <a:pt x="23" y="76"/>
                  </a:cubicBezTo>
                  <a:cubicBezTo>
                    <a:pt x="34" y="76"/>
                    <a:pt x="40" y="70"/>
                    <a:pt x="40" y="63"/>
                  </a:cubicBezTo>
                  <a:cubicBezTo>
                    <a:pt x="40" y="56"/>
                    <a:pt x="35" y="52"/>
                    <a:pt x="24" y="48"/>
                  </a:cubicBezTo>
                  <a:cubicBezTo>
                    <a:pt x="9" y="43"/>
                    <a:pt x="2" y="35"/>
                    <a:pt x="2" y="25"/>
                  </a:cubicBezTo>
                  <a:cubicBezTo>
                    <a:pt x="2" y="11"/>
                    <a:pt x="13" y="0"/>
                    <a:pt x="31" y="0"/>
                  </a:cubicBezTo>
                  <a:cubicBezTo>
                    <a:pt x="39" y="0"/>
                    <a:pt x="47" y="3"/>
                    <a:pt x="51" y="5"/>
                  </a:cubicBezTo>
                  <a:cubicBezTo>
                    <a:pt x="47" y="16"/>
                    <a:pt x="47" y="16"/>
                    <a:pt x="47" y="16"/>
                  </a:cubicBezTo>
                  <a:cubicBezTo>
                    <a:pt x="44" y="14"/>
                    <a:pt x="38" y="12"/>
                    <a:pt x="30" y="12"/>
                  </a:cubicBezTo>
                  <a:cubicBezTo>
                    <a:pt x="22" y="12"/>
                    <a:pt x="17" y="17"/>
                    <a:pt x="17" y="23"/>
                  </a:cubicBezTo>
                  <a:cubicBezTo>
                    <a:pt x="17" y="30"/>
                    <a:pt x="22" y="33"/>
                    <a:pt x="32" y="37"/>
                  </a:cubicBezTo>
                  <a:cubicBezTo>
                    <a:pt x="47" y="42"/>
                    <a:pt x="54" y="50"/>
                    <a:pt x="54" y="62"/>
                  </a:cubicBezTo>
                  <a:cubicBezTo>
                    <a:pt x="54" y="76"/>
                    <a:pt x="43" y="87"/>
                    <a:pt x="23" y="87"/>
                  </a:cubicBezTo>
                  <a:cubicBezTo>
                    <a:pt x="14" y="87"/>
                    <a:pt x="6" y="84"/>
                    <a:pt x="0" y="81"/>
                  </a:cubicBezTo>
                  <a:lnTo>
                    <a:pt x="4" y="7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2" name="Google Shape;2482;p50"/>
            <p:cNvSpPr/>
            <p:nvPr/>
          </p:nvSpPr>
          <p:spPr>
            <a:xfrm>
              <a:off x="6400800" y="3557588"/>
              <a:ext cx="7937" cy="9525"/>
            </a:xfrm>
            <a:custGeom>
              <a:rect b="b" l="l" r="r" t="t"/>
              <a:pathLst>
                <a:path extrusionOk="0" h="87" w="73">
                  <a:moveTo>
                    <a:pt x="15" y="46"/>
                  </a:moveTo>
                  <a:cubicBezTo>
                    <a:pt x="15" y="67"/>
                    <a:pt x="28" y="75"/>
                    <a:pt x="43" y="75"/>
                  </a:cubicBezTo>
                  <a:cubicBezTo>
                    <a:pt x="54" y="75"/>
                    <a:pt x="60" y="73"/>
                    <a:pt x="66" y="71"/>
                  </a:cubicBezTo>
                  <a:cubicBezTo>
                    <a:pt x="69" y="82"/>
                    <a:pt x="69" y="82"/>
                    <a:pt x="69" y="82"/>
                  </a:cubicBezTo>
                  <a:cubicBezTo>
                    <a:pt x="63" y="84"/>
                    <a:pt x="54" y="87"/>
                    <a:pt x="41" y="87"/>
                  </a:cubicBezTo>
                  <a:cubicBezTo>
                    <a:pt x="16" y="87"/>
                    <a:pt x="0" y="70"/>
                    <a:pt x="0" y="45"/>
                  </a:cubicBezTo>
                  <a:cubicBezTo>
                    <a:pt x="0" y="20"/>
                    <a:pt x="15" y="0"/>
                    <a:pt x="39" y="0"/>
                  </a:cubicBezTo>
                  <a:cubicBezTo>
                    <a:pt x="66" y="0"/>
                    <a:pt x="73" y="24"/>
                    <a:pt x="73" y="39"/>
                  </a:cubicBezTo>
                  <a:cubicBezTo>
                    <a:pt x="73" y="42"/>
                    <a:pt x="73" y="45"/>
                    <a:pt x="73" y="46"/>
                  </a:cubicBezTo>
                  <a:lnTo>
                    <a:pt x="15" y="46"/>
                  </a:lnTo>
                  <a:close/>
                  <a:moveTo>
                    <a:pt x="59" y="36"/>
                  </a:moveTo>
                  <a:cubicBezTo>
                    <a:pt x="59" y="26"/>
                    <a:pt x="55" y="11"/>
                    <a:pt x="38" y="11"/>
                  </a:cubicBezTo>
                  <a:cubicBezTo>
                    <a:pt x="23" y="11"/>
                    <a:pt x="16" y="25"/>
                    <a:pt x="15" y="36"/>
                  </a:cubicBezTo>
                  <a:lnTo>
                    <a:pt x="59" y="3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3" name="Google Shape;2483;p50"/>
            <p:cNvSpPr/>
            <p:nvPr/>
          </p:nvSpPr>
          <p:spPr>
            <a:xfrm>
              <a:off x="6410325" y="3552825"/>
              <a:ext cx="9525" cy="14287"/>
            </a:xfrm>
            <a:custGeom>
              <a:rect b="b" l="l" r="r" t="t"/>
              <a:pathLst>
                <a:path extrusionOk="0" h="123" w="78">
                  <a:moveTo>
                    <a:pt x="78" y="0"/>
                  </a:moveTo>
                  <a:cubicBezTo>
                    <a:pt x="78" y="100"/>
                    <a:pt x="78" y="100"/>
                    <a:pt x="78" y="100"/>
                  </a:cubicBezTo>
                  <a:cubicBezTo>
                    <a:pt x="78" y="107"/>
                    <a:pt x="78" y="115"/>
                    <a:pt x="78" y="121"/>
                  </a:cubicBezTo>
                  <a:cubicBezTo>
                    <a:pt x="65" y="121"/>
                    <a:pt x="65" y="121"/>
                    <a:pt x="65" y="121"/>
                  </a:cubicBezTo>
                  <a:cubicBezTo>
                    <a:pt x="64" y="107"/>
                    <a:pt x="64" y="107"/>
                    <a:pt x="64" y="107"/>
                  </a:cubicBezTo>
                  <a:cubicBezTo>
                    <a:pt x="64" y="107"/>
                    <a:pt x="64" y="107"/>
                    <a:pt x="64" y="107"/>
                  </a:cubicBezTo>
                  <a:cubicBezTo>
                    <a:pt x="59" y="116"/>
                    <a:pt x="49" y="123"/>
                    <a:pt x="35" y="123"/>
                  </a:cubicBezTo>
                  <a:cubicBezTo>
                    <a:pt x="15" y="123"/>
                    <a:pt x="0" y="106"/>
                    <a:pt x="0" y="81"/>
                  </a:cubicBezTo>
                  <a:cubicBezTo>
                    <a:pt x="0" y="53"/>
                    <a:pt x="17" y="36"/>
                    <a:pt x="37" y="36"/>
                  </a:cubicBezTo>
                  <a:cubicBezTo>
                    <a:pt x="50" y="36"/>
                    <a:pt x="58" y="42"/>
                    <a:pt x="62" y="49"/>
                  </a:cubicBezTo>
                  <a:cubicBezTo>
                    <a:pt x="63" y="49"/>
                    <a:pt x="63" y="49"/>
                    <a:pt x="63" y="49"/>
                  </a:cubicBezTo>
                  <a:cubicBezTo>
                    <a:pt x="63" y="0"/>
                    <a:pt x="63" y="0"/>
                    <a:pt x="63" y="0"/>
                  </a:cubicBezTo>
                  <a:lnTo>
                    <a:pt x="78" y="0"/>
                  </a:lnTo>
                  <a:close/>
                  <a:moveTo>
                    <a:pt x="63" y="72"/>
                  </a:moveTo>
                  <a:cubicBezTo>
                    <a:pt x="63" y="70"/>
                    <a:pt x="62" y="67"/>
                    <a:pt x="62" y="66"/>
                  </a:cubicBezTo>
                  <a:cubicBezTo>
                    <a:pt x="60" y="56"/>
                    <a:pt x="51" y="48"/>
                    <a:pt x="40" y="48"/>
                  </a:cubicBezTo>
                  <a:cubicBezTo>
                    <a:pt x="25" y="48"/>
                    <a:pt x="15" y="62"/>
                    <a:pt x="15" y="80"/>
                  </a:cubicBezTo>
                  <a:cubicBezTo>
                    <a:pt x="15" y="97"/>
                    <a:pt x="24" y="111"/>
                    <a:pt x="40" y="111"/>
                  </a:cubicBezTo>
                  <a:cubicBezTo>
                    <a:pt x="50" y="111"/>
                    <a:pt x="59" y="104"/>
                    <a:pt x="62" y="93"/>
                  </a:cubicBezTo>
                  <a:cubicBezTo>
                    <a:pt x="62" y="91"/>
                    <a:pt x="63" y="89"/>
                    <a:pt x="63" y="86"/>
                  </a:cubicBezTo>
                  <a:lnTo>
                    <a:pt x="63" y="7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4" name="Google Shape;2484;p50"/>
            <p:cNvSpPr/>
            <p:nvPr/>
          </p:nvSpPr>
          <p:spPr>
            <a:xfrm>
              <a:off x="6426200" y="3552825"/>
              <a:ext cx="9525" cy="14287"/>
            </a:xfrm>
            <a:custGeom>
              <a:rect b="b" l="l" r="r" t="t"/>
              <a:pathLst>
                <a:path extrusionOk="0" h="123" w="78">
                  <a:moveTo>
                    <a:pt x="77" y="0"/>
                  </a:moveTo>
                  <a:cubicBezTo>
                    <a:pt x="77" y="100"/>
                    <a:pt x="77" y="100"/>
                    <a:pt x="77" y="100"/>
                  </a:cubicBezTo>
                  <a:cubicBezTo>
                    <a:pt x="77" y="107"/>
                    <a:pt x="77" y="115"/>
                    <a:pt x="78" y="121"/>
                  </a:cubicBezTo>
                  <a:cubicBezTo>
                    <a:pt x="64" y="121"/>
                    <a:pt x="64" y="121"/>
                    <a:pt x="64" y="121"/>
                  </a:cubicBezTo>
                  <a:cubicBezTo>
                    <a:pt x="64" y="107"/>
                    <a:pt x="64" y="107"/>
                    <a:pt x="64" y="107"/>
                  </a:cubicBezTo>
                  <a:cubicBezTo>
                    <a:pt x="63" y="107"/>
                    <a:pt x="63" y="107"/>
                    <a:pt x="63" y="107"/>
                  </a:cubicBezTo>
                  <a:cubicBezTo>
                    <a:pt x="59" y="116"/>
                    <a:pt x="49" y="123"/>
                    <a:pt x="35" y="123"/>
                  </a:cubicBezTo>
                  <a:cubicBezTo>
                    <a:pt x="15" y="123"/>
                    <a:pt x="0" y="106"/>
                    <a:pt x="0" y="81"/>
                  </a:cubicBezTo>
                  <a:cubicBezTo>
                    <a:pt x="0" y="53"/>
                    <a:pt x="17" y="36"/>
                    <a:pt x="37" y="36"/>
                  </a:cubicBezTo>
                  <a:cubicBezTo>
                    <a:pt x="50" y="36"/>
                    <a:pt x="58" y="42"/>
                    <a:pt x="62" y="49"/>
                  </a:cubicBezTo>
                  <a:cubicBezTo>
                    <a:pt x="62" y="49"/>
                    <a:pt x="62" y="49"/>
                    <a:pt x="62" y="49"/>
                  </a:cubicBezTo>
                  <a:cubicBezTo>
                    <a:pt x="62" y="0"/>
                    <a:pt x="62" y="0"/>
                    <a:pt x="62" y="0"/>
                  </a:cubicBezTo>
                  <a:lnTo>
                    <a:pt x="77" y="0"/>
                  </a:lnTo>
                  <a:close/>
                  <a:moveTo>
                    <a:pt x="62" y="72"/>
                  </a:moveTo>
                  <a:cubicBezTo>
                    <a:pt x="62" y="70"/>
                    <a:pt x="62" y="67"/>
                    <a:pt x="62" y="66"/>
                  </a:cubicBezTo>
                  <a:cubicBezTo>
                    <a:pt x="59" y="56"/>
                    <a:pt x="51" y="48"/>
                    <a:pt x="40" y="48"/>
                  </a:cubicBezTo>
                  <a:cubicBezTo>
                    <a:pt x="24" y="48"/>
                    <a:pt x="15" y="62"/>
                    <a:pt x="15" y="80"/>
                  </a:cubicBezTo>
                  <a:cubicBezTo>
                    <a:pt x="15" y="97"/>
                    <a:pt x="23" y="111"/>
                    <a:pt x="39" y="111"/>
                  </a:cubicBezTo>
                  <a:cubicBezTo>
                    <a:pt x="50" y="111"/>
                    <a:pt x="59" y="104"/>
                    <a:pt x="62" y="93"/>
                  </a:cubicBezTo>
                  <a:cubicBezTo>
                    <a:pt x="62" y="91"/>
                    <a:pt x="62" y="89"/>
                    <a:pt x="62" y="86"/>
                  </a:cubicBezTo>
                  <a:lnTo>
                    <a:pt x="62" y="7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5" name="Google Shape;2485;p50"/>
            <p:cNvSpPr/>
            <p:nvPr/>
          </p:nvSpPr>
          <p:spPr>
            <a:xfrm>
              <a:off x="6438900" y="3554413"/>
              <a:ext cx="1587" cy="12700"/>
            </a:xfrm>
            <a:custGeom>
              <a:rect b="b" l="l" r="r" t="t"/>
              <a:pathLst>
                <a:path extrusionOk="0" h="115" w="19">
                  <a:moveTo>
                    <a:pt x="19" y="9"/>
                  </a:moveTo>
                  <a:cubicBezTo>
                    <a:pt x="19" y="14"/>
                    <a:pt x="15" y="18"/>
                    <a:pt x="9" y="18"/>
                  </a:cubicBezTo>
                  <a:cubicBezTo>
                    <a:pt x="4" y="18"/>
                    <a:pt x="0" y="14"/>
                    <a:pt x="0" y="9"/>
                  </a:cubicBezTo>
                  <a:cubicBezTo>
                    <a:pt x="0" y="4"/>
                    <a:pt x="4" y="0"/>
                    <a:pt x="10" y="0"/>
                  </a:cubicBezTo>
                  <a:cubicBezTo>
                    <a:pt x="15" y="0"/>
                    <a:pt x="19" y="4"/>
                    <a:pt x="19" y="9"/>
                  </a:cubicBezTo>
                  <a:close/>
                  <a:moveTo>
                    <a:pt x="2" y="115"/>
                  </a:moveTo>
                  <a:cubicBezTo>
                    <a:pt x="2" y="32"/>
                    <a:pt x="2" y="32"/>
                    <a:pt x="2" y="32"/>
                  </a:cubicBezTo>
                  <a:cubicBezTo>
                    <a:pt x="17" y="32"/>
                    <a:pt x="17" y="32"/>
                    <a:pt x="17" y="32"/>
                  </a:cubicBezTo>
                  <a:cubicBezTo>
                    <a:pt x="17" y="115"/>
                    <a:pt x="17" y="115"/>
                    <a:pt x="17" y="115"/>
                  </a:cubicBezTo>
                  <a:lnTo>
                    <a:pt x="2" y="11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6" name="Google Shape;2486;p50"/>
            <p:cNvSpPr/>
            <p:nvPr/>
          </p:nvSpPr>
          <p:spPr>
            <a:xfrm>
              <a:off x="6442075" y="3557588"/>
              <a:ext cx="7937" cy="9525"/>
            </a:xfrm>
            <a:custGeom>
              <a:rect b="b" l="l" r="r" t="t"/>
              <a:pathLst>
                <a:path extrusionOk="0" h="87" w="66">
                  <a:moveTo>
                    <a:pt x="52" y="85"/>
                  </a:moveTo>
                  <a:cubicBezTo>
                    <a:pt x="51" y="75"/>
                    <a:pt x="51" y="75"/>
                    <a:pt x="51" y="75"/>
                  </a:cubicBezTo>
                  <a:cubicBezTo>
                    <a:pt x="50" y="75"/>
                    <a:pt x="50" y="75"/>
                    <a:pt x="50" y="75"/>
                  </a:cubicBezTo>
                  <a:cubicBezTo>
                    <a:pt x="46" y="81"/>
                    <a:pt x="37" y="87"/>
                    <a:pt x="25" y="87"/>
                  </a:cubicBezTo>
                  <a:cubicBezTo>
                    <a:pt x="8" y="87"/>
                    <a:pt x="0" y="75"/>
                    <a:pt x="0" y="63"/>
                  </a:cubicBezTo>
                  <a:cubicBezTo>
                    <a:pt x="0" y="43"/>
                    <a:pt x="18" y="32"/>
                    <a:pt x="50" y="32"/>
                  </a:cubicBezTo>
                  <a:cubicBezTo>
                    <a:pt x="50" y="31"/>
                    <a:pt x="50" y="31"/>
                    <a:pt x="50" y="31"/>
                  </a:cubicBezTo>
                  <a:cubicBezTo>
                    <a:pt x="50" y="24"/>
                    <a:pt x="48" y="11"/>
                    <a:pt x="31" y="11"/>
                  </a:cubicBezTo>
                  <a:cubicBezTo>
                    <a:pt x="23" y="11"/>
                    <a:pt x="15" y="14"/>
                    <a:pt x="9" y="18"/>
                  </a:cubicBezTo>
                  <a:cubicBezTo>
                    <a:pt x="6" y="8"/>
                    <a:pt x="6" y="8"/>
                    <a:pt x="6" y="8"/>
                  </a:cubicBezTo>
                  <a:cubicBezTo>
                    <a:pt x="13" y="3"/>
                    <a:pt x="22" y="0"/>
                    <a:pt x="33" y="0"/>
                  </a:cubicBezTo>
                  <a:cubicBezTo>
                    <a:pt x="58" y="0"/>
                    <a:pt x="64" y="18"/>
                    <a:pt x="64" y="34"/>
                  </a:cubicBezTo>
                  <a:cubicBezTo>
                    <a:pt x="64" y="65"/>
                    <a:pt x="64" y="65"/>
                    <a:pt x="64" y="65"/>
                  </a:cubicBezTo>
                  <a:cubicBezTo>
                    <a:pt x="64" y="72"/>
                    <a:pt x="65" y="79"/>
                    <a:pt x="66" y="85"/>
                  </a:cubicBezTo>
                  <a:lnTo>
                    <a:pt x="52" y="85"/>
                  </a:lnTo>
                  <a:close/>
                  <a:moveTo>
                    <a:pt x="50" y="43"/>
                  </a:moveTo>
                  <a:cubicBezTo>
                    <a:pt x="33" y="42"/>
                    <a:pt x="15" y="45"/>
                    <a:pt x="15" y="61"/>
                  </a:cubicBezTo>
                  <a:cubicBezTo>
                    <a:pt x="15" y="71"/>
                    <a:pt x="21" y="76"/>
                    <a:pt x="29" y="76"/>
                  </a:cubicBezTo>
                  <a:cubicBezTo>
                    <a:pt x="40" y="76"/>
                    <a:pt x="47" y="69"/>
                    <a:pt x="49" y="62"/>
                  </a:cubicBezTo>
                  <a:cubicBezTo>
                    <a:pt x="50" y="60"/>
                    <a:pt x="50" y="59"/>
                    <a:pt x="50" y="57"/>
                  </a:cubicBezTo>
                  <a:lnTo>
                    <a:pt x="50" y="4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7" name="Google Shape;2487;p50"/>
            <p:cNvSpPr/>
            <p:nvPr/>
          </p:nvSpPr>
          <p:spPr>
            <a:xfrm>
              <a:off x="6453188" y="3557588"/>
              <a:ext cx="14287" cy="9525"/>
            </a:xfrm>
            <a:custGeom>
              <a:rect b="b" l="l" r="r" t="t"/>
              <a:pathLst>
                <a:path extrusionOk="0" h="85" w="119">
                  <a:moveTo>
                    <a:pt x="1" y="25"/>
                  </a:moveTo>
                  <a:cubicBezTo>
                    <a:pt x="1" y="16"/>
                    <a:pt x="0" y="9"/>
                    <a:pt x="0" y="2"/>
                  </a:cubicBezTo>
                  <a:cubicBezTo>
                    <a:pt x="13" y="2"/>
                    <a:pt x="13" y="2"/>
                    <a:pt x="13" y="2"/>
                  </a:cubicBezTo>
                  <a:cubicBezTo>
                    <a:pt x="14" y="16"/>
                    <a:pt x="14" y="16"/>
                    <a:pt x="14" y="16"/>
                  </a:cubicBezTo>
                  <a:cubicBezTo>
                    <a:pt x="14" y="16"/>
                    <a:pt x="14" y="16"/>
                    <a:pt x="14" y="16"/>
                  </a:cubicBezTo>
                  <a:cubicBezTo>
                    <a:pt x="19" y="8"/>
                    <a:pt x="27" y="0"/>
                    <a:pt x="40" y="0"/>
                  </a:cubicBezTo>
                  <a:cubicBezTo>
                    <a:pt x="52" y="0"/>
                    <a:pt x="60" y="7"/>
                    <a:pt x="64" y="17"/>
                  </a:cubicBezTo>
                  <a:cubicBezTo>
                    <a:pt x="64" y="17"/>
                    <a:pt x="64" y="17"/>
                    <a:pt x="64" y="17"/>
                  </a:cubicBezTo>
                  <a:cubicBezTo>
                    <a:pt x="67" y="12"/>
                    <a:pt x="70" y="9"/>
                    <a:pt x="73" y="6"/>
                  </a:cubicBezTo>
                  <a:cubicBezTo>
                    <a:pt x="78" y="2"/>
                    <a:pt x="84" y="0"/>
                    <a:pt x="92" y="0"/>
                  </a:cubicBezTo>
                  <a:cubicBezTo>
                    <a:pt x="103" y="0"/>
                    <a:pt x="119" y="8"/>
                    <a:pt x="119" y="36"/>
                  </a:cubicBezTo>
                  <a:cubicBezTo>
                    <a:pt x="119" y="85"/>
                    <a:pt x="119" y="85"/>
                    <a:pt x="119" y="85"/>
                  </a:cubicBezTo>
                  <a:cubicBezTo>
                    <a:pt x="104" y="85"/>
                    <a:pt x="104" y="85"/>
                    <a:pt x="104" y="85"/>
                  </a:cubicBezTo>
                  <a:cubicBezTo>
                    <a:pt x="104" y="38"/>
                    <a:pt x="104" y="38"/>
                    <a:pt x="104" y="38"/>
                  </a:cubicBezTo>
                  <a:cubicBezTo>
                    <a:pt x="104" y="22"/>
                    <a:pt x="98" y="13"/>
                    <a:pt x="86" y="13"/>
                  </a:cubicBezTo>
                  <a:cubicBezTo>
                    <a:pt x="78" y="13"/>
                    <a:pt x="71" y="19"/>
                    <a:pt x="68" y="26"/>
                  </a:cubicBezTo>
                  <a:cubicBezTo>
                    <a:pt x="68" y="28"/>
                    <a:pt x="67" y="31"/>
                    <a:pt x="67" y="34"/>
                  </a:cubicBezTo>
                  <a:cubicBezTo>
                    <a:pt x="67" y="85"/>
                    <a:pt x="67" y="85"/>
                    <a:pt x="67" y="85"/>
                  </a:cubicBezTo>
                  <a:cubicBezTo>
                    <a:pt x="52" y="85"/>
                    <a:pt x="52" y="85"/>
                    <a:pt x="52" y="85"/>
                  </a:cubicBezTo>
                  <a:cubicBezTo>
                    <a:pt x="52" y="35"/>
                    <a:pt x="52" y="35"/>
                    <a:pt x="52" y="35"/>
                  </a:cubicBezTo>
                  <a:cubicBezTo>
                    <a:pt x="52" y="22"/>
                    <a:pt x="47" y="13"/>
                    <a:pt x="35" y="13"/>
                  </a:cubicBezTo>
                  <a:cubicBezTo>
                    <a:pt x="26" y="13"/>
                    <a:pt x="19" y="20"/>
                    <a:pt x="17" y="28"/>
                  </a:cubicBezTo>
                  <a:cubicBezTo>
                    <a:pt x="16" y="30"/>
                    <a:pt x="15" y="32"/>
                    <a:pt x="15" y="35"/>
                  </a:cubicBezTo>
                  <a:cubicBezTo>
                    <a:pt x="15" y="85"/>
                    <a:pt x="15" y="85"/>
                    <a:pt x="15" y="85"/>
                  </a:cubicBezTo>
                  <a:cubicBezTo>
                    <a:pt x="1" y="85"/>
                    <a:pt x="1" y="85"/>
                    <a:pt x="1" y="85"/>
                  </a:cubicBezTo>
                  <a:lnTo>
                    <a:pt x="1" y="2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8" name="Google Shape;2488;p50"/>
            <p:cNvSpPr/>
            <p:nvPr/>
          </p:nvSpPr>
          <p:spPr>
            <a:xfrm>
              <a:off x="6473825" y="3557588"/>
              <a:ext cx="7937" cy="9525"/>
            </a:xfrm>
            <a:custGeom>
              <a:rect b="b" l="l" r="r" t="t"/>
              <a:pathLst>
                <a:path extrusionOk="0" h="85" w="71">
                  <a:moveTo>
                    <a:pt x="1" y="25"/>
                  </a:moveTo>
                  <a:cubicBezTo>
                    <a:pt x="1" y="16"/>
                    <a:pt x="0" y="9"/>
                    <a:pt x="0" y="2"/>
                  </a:cubicBezTo>
                  <a:cubicBezTo>
                    <a:pt x="13" y="2"/>
                    <a:pt x="13" y="2"/>
                    <a:pt x="13" y="2"/>
                  </a:cubicBezTo>
                  <a:cubicBezTo>
                    <a:pt x="14" y="16"/>
                    <a:pt x="14" y="16"/>
                    <a:pt x="14" y="16"/>
                  </a:cubicBezTo>
                  <a:cubicBezTo>
                    <a:pt x="14" y="16"/>
                    <a:pt x="14" y="16"/>
                    <a:pt x="14" y="16"/>
                  </a:cubicBezTo>
                  <a:cubicBezTo>
                    <a:pt x="18" y="8"/>
                    <a:pt x="28" y="0"/>
                    <a:pt x="42" y="0"/>
                  </a:cubicBezTo>
                  <a:cubicBezTo>
                    <a:pt x="53" y="0"/>
                    <a:pt x="71" y="7"/>
                    <a:pt x="71" y="36"/>
                  </a:cubicBezTo>
                  <a:cubicBezTo>
                    <a:pt x="71" y="85"/>
                    <a:pt x="71" y="85"/>
                    <a:pt x="71" y="85"/>
                  </a:cubicBezTo>
                  <a:cubicBezTo>
                    <a:pt x="56" y="85"/>
                    <a:pt x="56" y="85"/>
                    <a:pt x="56" y="85"/>
                  </a:cubicBezTo>
                  <a:cubicBezTo>
                    <a:pt x="56" y="37"/>
                    <a:pt x="56" y="37"/>
                    <a:pt x="56" y="37"/>
                  </a:cubicBezTo>
                  <a:cubicBezTo>
                    <a:pt x="56" y="24"/>
                    <a:pt x="51" y="13"/>
                    <a:pt x="37" y="13"/>
                  </a:cubicBezTo>
                  <a:cubicBezTo>
                    <a:pt x="27" y="13"/>
                    <a:pt x="19" y="20"/>
                    <a:pt x="17" y="28"/>
                  </a:cubicBezTo>
                  <a:cubicBezTo>
                    <a:pt x="16" y="30"/>
                    <a:pt x="16" y="33"/>
                    <a:pt x="16" y="35"/>
                  </a:cubicBezTo>
                  <a:cubicBezTo>
                    <a:pt x="16" y="85"/>
                    <a:pt x="16" y="85"/>
                    <a:pt x="16" y="85"/>
                  </a:cubicBezTo>
                  <a:cubicBezTo>
                    <a:pt x="1" y="85"/>
                    <a:pt x="1" y="85"/>
                    <a:pt x="1" y="85"/>
                  </a:cubicBezTo>
                  <a:lnTo>
                    <a:pt x="1" y="2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9" name="Google Shape;2489;p50"/>
            <p:cNvSpPr/>
            <p:nvPr/>
          </p:nvSpPr>
          <p:spPr>
            <a:xfrm>
              <a:off x="6484938" y="3557588"/>
              <a:ext cx="9525" cy="9525"/>
            </a:xfrm>
            <a:custGeom>
              <a:rect b="b" l="l" r="r" t="t"/>
              <a:pathLst>
                <a:path extrusionOk="0" h="87" w="81">
                  <a:moveTo>
                    <a:pt x="81" y="43"/>
                  </a:moveTo>
                  <a:cubicBezTo>
                    <a:pt x="81" y="74"/>
                    <a:pt x="60" y="87"/>
                    <a:pt x="40" y="87"/>
                  </a:cubicBezTo>
                  <a:cubicBezTo>
                    <a:pt x="18" y="87"/>
                    <a:pt x="0" y="70"/>
                    <a:pt x="0" y="44"/>
                  </a:cubicBezTo>
                  <a:cubicBezTo>
                    <a:pt x="0" y="17"/>
                    <a:pt x="19" y="0"/>
                    <a:pt x="41" y="0"/>
                  </a:cubicBezTo>
                  <a:cubicBezTo>
                    <a:pt x="65" y="0"/>
                    <a:pt x="81" y="18"/>
                    <a:pt x="81" y="43"/>
                  </a:cubicBezTo>
                  <a:close/>
                  <a:moveTo>
                    <a:pt x="16" y="44"/>
                  </a:moveTo>
                  <a:cubicBezTo>
                    <a:pt x="16" y="62"/>
                    <a:pt x="26" y="76"/>
                    <a:pt x="41" y="76"/>
                  </a:cubicBezTo>
                  <a:cubicBezTo>
                    <a:pt x="55" y="76"/>
                    <a:pt x="66" y="62"/>
                    <a:pt x="66" y="43"/>
                  </a:cubicBezTo>
                  <a:cubicBezTo>
                    <a:pt x="66" y="29"/>
                    <a:pt x="59" y="12"/>
                    <a:pt x="41" y="12"/>
                  </a:cubicBezTo>
                  <a:cubicBezTo>
                    <a:pt x="23" y="12"/>
                    <a:pt x="16" y="28"/>
                    <a:pt x="16" y="4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0" name="Google Shape;2490;p50"/>
            <p:cNvSpPr/>
            <p:nvPr/>
          </p:nvSpPr>
          <p:spPr>
            <a:xfrm>
              <a:off x="6496050" y="3557588"/>
              <a:ext cx="7937" cy="9525"/>
            </a:xfrm>
            <a:custGeom>
              <a:rect b="b" l="l" r="r" t="t"/>
              <a:pathLst>
                <a:path extrusionOk="0" h="85" w="71">
                  <a:moveTo>
                    <a:pt x="0" y="25"/>
                  </a:moveTo>
                  <a:cubicBezTo>
                    <a:pt x="0" y="16"/>
                    <a:pt x="0" y="9"/>
                    <a:pt x="0" y="2"/>
                  </a:cubicBezTo>
                  <a:cubicBezTo>
                    <a:pt x="13" y="2"/>
                    <a:pt x="13" y="2"/>
                    <a:pt x="13" y="2"/>
                  </a:cubicBezTo>
                  <a:cubicBezTo>
                    <a:pt x="14" y="16"/>
                    <a:pt x="14" y="16"/>
                    <a:pt x="14" y="16"/>
                  </a:cubicBezTo>
                  <a:cubicBezTo>
                    <a:pt x="14" y="16"/>
                    <a:pt x="14" y="16"/>
                    <a:pt x="14" y="16"/>
                  </a:cubicBezTo>
                  <a:cubicBezTo>
                    <a:pt x="18" y="8"/>
                    <a:pt x="28" y="0"/>
                    <a:pt x="42" y="0"/>
                  </a:cubicBezTo>
                  <a:cubicBezTo>
                    <a:pt x="53" y="0"/>
                    <a:pt x="71" y="7"/>
                    <a:pt x="71" y="36"/>
                  </a:cubicBezTo>
                  <a:cubicBezTo>
                    <a:pt x="71" y="85"/>
                    <a:pt x="71" y="85"/>
                    <a:pt x="71" y="85"/>
                  </a:cubicBezTo>
                  <a:cubicBezTo>
                    <a:pt x="56" y="85"/>
                    <a:pt x="56" y="85"/>
                    <a:pt x="56" y="85"/>
                  </a:cubicBezTo>
                  <a:cubicBezTo>
                    <a:pt x="56" y="37"/>
                    <a:pt x="56" y="37"/>
                    <a:pt x="56" y="37"/>
                  </a:cubicBezTo>
                  <a:cubicBezTo>
                    <a:pt x="56" y="24"/>
                    <a:pt x="51" y="13"/>
                    <a:pt x="37" y="13"/>
                  </a:cubicBezTo>
                  <a:cubicBezTo>
                    <a:pt x="27" y="13"/>
                    <a:pt x="19" y="20"/>
                    <a:pt x="16" y="28"/>
                  </a:cubicBezTo>
                  <a:cubicBezTo>
                    <a:pt x="16" y="30"/>
                    <a:pt x="15" y="33"/>
                    <a:pt x="15" y="35"/>
                  </a:cubicBezTo>
                  <a:cubicBezTo>
                    <a:pt x="15" y="85"/>
                    <a:pt x="15" y="85"/>
                    <a:pt x="15" y="85"/>
                  </a:cubicBezTo>
                  <a:cubicBezTo>
                    <a:pt x="0" y="85"/>
                    <a:pt x="0" y="85"/>
                    <a:pt x="0" y="85"/>
                  </a:cubicBezTo>
                  <a:lnTo>
                    <a:pt x="0" y="2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1" name="Google Shape;2491;p50"/>
            <p:cNvSpPr/>
            <p:nvPr/>
          </p:nvSpPr>
          <p:spPr>
            <a:xfrm>
              <a:off x="6507163" y="3557588"/>
              <a:ext cx="7937" cy="9525"/>
            </a:xfrm>
            <a:custGeom>
              <a:rect b="b" l="l" r="r" t="t"/>
              <a:pathLst>
                <a:path extrusionOk="0" h="85" w="70">
                  <a:moveTo>
                    <a:pt x="70" y="60"/>
                  </a:moveTo>
                  <a:cubicBezTo>
                    <a:pt x="70" y="69"/>
                    <a:pt x="70" y="77"/>
                    <a:pt x="70" y="83"/>
                  </a:cubicBezTo>
                  <a:cubicBezTo>
                    <a:pt x="57" y="83"/>
                    <a:pt x="57" y="83"/>
                    <a:pt x="57" y="83"/>
                  </a:cubicBezTo>
                  <a:cubicBezTo>
                    <a:pt x="56" y="69"/>
                    <a:pt x="56" y="69"/>
                    <a:pt x="56" y="69"/>
                  </a:cubicBezTo>
                  <a:cubicBezTo>
                    <a:pt x="56" y="69"/>
                    <a:pt x="56" y="69"/>
                    <a:pt x="56" y="69"/>
                  </a:cubicBezTo>
                  <a:cubicBezTo>
                    <a:pt x="52" y="76"/>
                    <a:pt x="43" y="85"/>
                    <a:pt x="28" y="85"/>
                  </a:cubicBezTo>
                  <a:cubicBezTo>
                    <a:pt x="15" y="85"/>
                    <a:pt x="0" y="78"/>
                    <a:pt x="0" y="49"/>
                  </a:cubicBezTo>
                  <a:cubicBezTo>
                    <a:pt x="0" y="0"/>
                    <a:pt x="0" y="0"/>
                    <a:pt x="0" y="0"/>
                  </a:cubicBezTo>
                  <a:cubicBezTo>
                    <a:pt x="15" y="0"/>
                    <a:pt x="15" y="0"/>
                    <a:pt x="15" y="0"/>
                  </a:cubicBezTo>
                  <a:cubicBezTo>
                    <a:pt x="15" y="46"/>
                    <a:pt x="15" y="46"/>
                    <a:pt x="15" y="46"/>
                  </a:cubicBezTo>
                  <a:cubicBezTo>
                    <a:pt x="15" y="62"/>
                    <a:pt x="20" y="72"/>
                    <a:pt x="33" y="72"/>
                  </a:cubicBezTo>
                  <a:cubicBezTo>
                    <a:pt x="43" y="72"/>
                    <a:pt x="50" y="65"/>
                    <a:pt x="53" y="59"/>
                  </a:cubicBezTo>
                  <a:cubicBezTo>
                    <a:pt x="54" y="56"/>
                    <a:pt x="54" y="54"/>
                    <a:pt x="54" y="51"/>
                  </a:cubicBezTo>
                  <a:cubicBezTo>
                    <a:pt x="54" y="0"/>
                    <a:pt x="54" y="0"/>
                    <a:pt x="54" y="0"/>
                  </a:cubicBezTo>
                  <a:cubicBezTo>
                    <a:pt x="70" y="0"/>
                    <a:pt x="70" y="0"/>
                    <a:pt x="70" y="0"/>
                  </a:cubicBezTo>
                  <a:lnTo>
                    <a:pt x="70" y="6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2" name="Google Shape;2492;p50"/>
            <p:cNvSpPr/>
            <p:nvPr/>
          </p:nvSpPr>
          <p:spPr>
            <a:xfrm>
              <a:off x="6518275" y="3557588"/>
              <a:ext cx="14287" cy="9525"/>
            </a:xfrm>
            <a:custGeom>
              <a:rect b="b" l="l" r="r" t="t"/>
              <a:pathLst>
                <a:path extrusionOk="0" h="85" w="119">
                  <a:moveTo>
                    <a:pt x="0" y="25"/>
                  </a:moveTo>
                  <a:cubicBezTo>
                    <a:pt x="0" y="16"/>
                    <a:pt x="0" y="9"/>
                    <a:pt x="0" y="2"/>
                  </a:cubicBezTo>
                  <a:cubicBezTo>
                    <a:pt x="13" y="2"/>
                    <a:pt x="13" y="2"/>
                    <a:pt x="13" y="2"/>
                  </a:cubicBezTo>
                  <a:cubicBezTo>
                    <a:pt x="14" y="16"/>
                    <a:pt x="14" y="16"/>
                    <a:pt x="14" y="16"/>
                  </a:cubicBezTo>
                  <a:cubicBezTo>
                    <a:pt x="14" y="16"/>
                    <a:pt x="14" y="16"/>
                    <a:pt x="14" y="16"/>
                  </a:cubicBezTo>
                  <a:cubicBezTo>
                    <a:pt x="19" y="8"/>
                    <a:pt x="26" y="0"/>
                    <a:pt x="40" y="0"/>
                  </a:cubicBezTo>
                  <a:cubicBezTo>
                    <a:pt x="51" y="0"/>
                    <a:pt x="60" y="7"/>
                    <a:pt x="64" y="17"/>
                  </a:cubicBezTo>
                  <a:cubicBezTo>
                    <a:pt x="64" y="17"/>
                    <a:pt x="64" y="17"/>
                    <a:pt x="64" y="17"/>
                  </a:cubicBezTo>
                  <a:cubicBezTo>
                    <a:pt x="66" y="12"/>
                    <a:pt x="70" y="9"/>
                    <a:pt x="73" y="6"/>
                  </a:cubicBezTo>
                  <a:cubicBezTo>
                    <a:pt x="78" y="2"/>
                    <a:pt x="84" y="0"/>
                    <a:pt x="91" y="0"/>
                  </a:cubicBezTo>
                  <a:cubicBezTo>
                    <a:pt x="102" y="0"/>
                    <a:pt x="119" y="8"/>
                    <a:pt x="119" y="36"/>
                  </a:cubicBezTo>
                  <a:cubicBezTo>
                    <a:pt x="119" y="85"/>
                    <a:pt x="119" y="85"/>
                    <a:pt x="119" y="85"/>
                  </a:cubicBezTo>
                  <a:cubicBezTo>
                    <a:pt x="104" y="85"/>
                    <a:pt x="104" y="85"/>
                    <a:pt x="104" y="85"/>
                  </a:cubicBezTo>
                  <a:cubicBezTo>
                    <a:pt x="104" y="38"/>
                    <a:pt x="104" y="38"/>
                    <a:pt x="104" y="38"/>
                  </a:cubicBezTo>
                  <a:cubicBezTo>
                    <a:pt x="104" y="22"/>
                    <a:pt x="98" y="13"/>
                    <a:pt x="86" y="13"/>
                  </a:cubicBezTo>
                  <a:cubicBezTo>
                    <a:pt x="77" y="13"/>
                    <a:pt x="71" y="19"/>
                    <a:pt x="68" y="26"/>
                  </a:cubicBezTo>
                  <a:cubicBezTo>
                    <a:pt x="67" y="28"/>
                    <a:pt x="67" y="31"/>
                    <a:pt x="67" y="34"/>
                  </a:cubicBezTo>
                  <a:cubicBezTo>
                    <a:pt x="67" y="85"/>
                    <a:pt x="67" y="85"/>
                    <a:pt x="67" y="85"/>
                  </a:cubicBezTo>
                  <a:cubicBezTo>
                    <a:pt x="52" y="85"/>
                    <a:pt x="52" y="85"/>
                    <a:pt x="52" y="85"/>
                  </a:cubicBezTo>
                  <a:cubicBezTo>
                    <a:pt x="52" y="35"/>
                    <a:pt x="52" y="35"/>
                    <a:pt x="52" y="35"/>
                  </a:cubicBezTo>
                  <a:cubicBezTo>
                    <a:pt x="52" y="22"/>
                    <a:pt x="46" y="13"/>
                    <a:pt x="35" y="13"/>
                  </a:cubicBezTo>
                  <a:cubicBezTo>
                    <a:pt x="26" y="13"/>
                    <a:pt x="19" y="20"/>
                    <a:pt x="16" y="28"/>
                  </a:cubicBezTo>
                  <a:cubicBezTo>
                    <a:pt x="15" y="30"/>
                    <a:pt x="15" y="32"/>
                    <a:pt x="15" y="35"/>
                  </a:cubicBezTo>
                  <a:cubicBezTo>
                    <a:pt x="15" y="85"/>
                    <a:pt x="15" y="85"/>
                    <a:pt x="15" y="85"/>
                  </a:cubicBezTo>
                  <a:cubicBezTo>
                    <a:pt x="0" y="85"/>
                    <a:pt x="0" y="85"/>
                    <a:pt x="0" y="85"/>
                  </a:cubicBezTo>
                  <a:lnTo>
                    <a:pt x="0" y="2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3" name="Google Shape;2493;p50"/>
            <p:cNvSpPr/>
            <p:nvPr/>
          </p:nvSpPr>
          <p:spPr>
            <a:xfrm>
              <a:off x="6535738" y="3557588"/>
              <a:ext cx="12700" cy="9525"/>
            </a:xfrm>
            <a:custGeom>
              <a:rect b="b" l="l" r="r" t="t"/>
              <a:pathLst>
                <a:path extrusionOk="0" h="85" w="119">
                  <a:moveTo>
                    <a:pt x="1" y="25"/>
                  </a:moveTo>
                  <a:cubicBezTo>
                    <a:pt x="1" y="16"/>
                    <a:pt x="1" y="9"/>
                    <a:pt x="0" y="2"/>
                  </a:cubicBezTo>
                  <a:cubicBezTo>
                    <a:pt x="14" y="2"/>
                    <a:pt x="14" y="2"/>
                    <a:pt x="14" y="2"/>
                  </a:cubicBezTo>
                  <a:cubicBezTo>
                    <a:pt x="14" y="16"/>
                    <a:pt x="14" y="16"/>
                    <a:pt x="14" y="16"/>
                  </a:cubicBezTo>
                  <a:cubicBezTo>
                    <a:pt x="15" y="16"/>
                    <a:pt x="15" y="16"/>
                    <a:pt x="15" y="16"/>
                  </a:cubicBezTo>
                  <a:cubicBezTo>
                    <a:pt x="19" y="8"/>
                    <a:pt x="27" y="0"/>
                    <a:pt x="41" y="0"/>
                  </a:cubicBezTo>
                  <a:cubicBezTo>
                    <a:pt x="52" y="0"/>
                    <a:pt x="61" y="7"/>
                    <a:pt x="64" y="17"/>
                  </a:cubicBezTo>
                  <a:cubicBezTo>
                    <a:pt x="65" y="17"/>
                    <a:pt x="65" y="17"/>
                    <a:pt x="65" y="17"/>
                  </a:cubicBezTo>
                  <a:cubicBezTo>
                    <a:pt x="67" y="12"/>
                    <a:pt x="70" y="9"/>
                    <a:pt x="74" y="6"/>
                  </a:cubicBezTo>
                  <a:cubicBezTo>
                    <a:pt x="79" y="2"/>
                    <a:pt x="84" y="0"/>
                    <a:pt x="92" y="0"/>
                  </a:cubicBezTo>
                  <a:cubicBezTo>
                    <a:pt x="103" y="0"/>
                    <a:pt x="119" y="8"/>
                    <a:pt x="119" y="36"/>
                  </a:cubicBezTo>
                  <a:cubicBezTo>
                    <a:pt x="119" y="85"/>
                    <a:pt x="119" y="85"/>
                    <a:pt x="119" y="85"/>
                  </a:cubicBezTo>
                  <a:cubicBezTo>
                    <a:pt x="105" y="85"/>
                    <a:pt x="105" y="85"/>
                    <a:pt x="105" y="85"/>
                  </a:cubicBezTo>
                  <a:cubicBezTo>
                    <a:pt x="105" y="38"/>
                    <a:pt x="105" y="38"/>
                    <a:pt x="105" y="38"/>
                  </a:cubicBezTo>
                  <a:cubicBezTo>
                    <a:pt x="105" y="22"/>
                    <a:pt x="99" y="13"/>
                    <a:pt x="87" y="13"/>
                  </a:cubicBezTo>
                  <a:cubicBezTo>
                    <a:pt x="78" y="13"/>
                    <a:pt x="71" y="19"/>
                    <a:pt x="69" y="26"/>
                  </a:cubicBezTo>
                  <a:cubicBezTo>
                    <a:pt x="68" y="28"/>
                    <a:pt x="68" y="31"/>
                    <a:pt x="68" y="34"/>
                  </a:cubicBezTo>
                  <a:cubicBezTo>
                    <a:pt x="68" y="85"/>
                    <a:pt x="68" y="85"/>
                    <a:pt x="68" y="85"/>
                  </a:cubicBezTo>
                  <a:cubicBezTo>
                    <a:pt x="53" y="85"/>
                    <a:pt x="53" y="85"/>
                    <a:pt x="53" y="85"/>
                  </a:cubicBezTo>
                  <a:cubicBezTo>
                    <a:pt x="53" y="35"/>
                    <a:pt x="53" y="35"/>
                    <a:pt x="53" y="35"/>
                  </a:cubicBezTo>
                  <a:cubicBezTo>
                    <a:pt x="53" y="22"/>
                    <a:pt x="47" y="13"/>
                    <a:pt x="36" y="13"/>
                  </a:cubicBezTo>
                  <a:cubicBezTo>
                    <a:pt x="26" y="13"/>
                    <a:pt x="19" y="20"/>
                    <a:pt x="17" y="28"/>
                  </a:cubicBezTo>
                  <a:cubicBezTo>
                    <a:pt x="16" y="30"/>
                    <a:pt x="16" y="32"/>
                    <a:pt x="16" y="35"/>
                  </a:cubicBezTo>
                  <a:cubicBezTo>
                    <a:pt x="16" y="85"/>
                    <a:pt x="16" y="85"/>
                    <a:pt x="16" y="85"/>
                  </a:cubicBezTo>
                  <a:cubicBezTo>
                    <a:pt x="1" y="85"/>
                    <a:pt x="1" y="85"/>
                    <a:pt x="1" y="85"/>
                  </a:cubicBezTo>
                  <a:lnTo>
                    <a:pt x="1" y="2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4" name="Google Shape;2494;p50"/>
            <p:cNvSpPr/>
            <p:nvPr/>
          </p:nvSpPr>
          <p:spPr>
            <a:xfrm>
              <a:off x="6550025" y="3557588"/>
              <a:ext cx="9525" cy="14287"/>
            </a:xfrm>
            <a:custGeom>
              <a:rect b="b" l="l" r="r" t="t"/>
              <a:pathLst>
                <a:path extrusionOk="0" h="121" w="78">
                  <a:moveTo>
                    <a:pt x="17" y="0"/>
                  </a:moveTo>
                  <a:cubicBezTo>
                    <a:pt x="35" y="49"/>
                    <a:pt x="35" y="49"/>
                    <a:pt x="35" y="49"/>
                  </a:cubicBezTo>
                  <a:cubicBezTo>
                    <a:pt x="37" y="55"/>
                    <a:pt x="39" y="61"/>
                    <a:pt x="40" y="66"/>
                  </a:cubicBezTo>
                  <a:cubicBezTo>
                    <a:pt x="41" y="66"/>
                    <a:pt x="41" y="66"/>
                    <a:pt x="41" y="66"/>
                  </a:cubicBezTo>
                  <a:cubicBezTo>
                    <a:pt x="42" y="61"/>
                    <a:pt x="44" y="55"/>
                    <a:pt x="46" y="49"/>
                  </a:cubicBezTo>
                  <a:cubicBezTo>
                    <a:pt x="62" y="0"/>
                    <a:pt x="62" y="0"/>
                    <a:pt x="62" y="0"/>
                  </a:cubicBezTo>
                  <a:cubicBezTo>
                    <a:pt x="78" y="0"/>
                    <a:pt x="78" y="0"/>
                    <a:pt x="78" y="0"/>
                  </a:cubicBezTo>
                  <a:cubicBezTo>
                    <a:pt x="56" y="59"/>
                    <a:pt x="56" y="59"/>
                    <a:pt x="56" y="59"/>
                  </a:cubicBezTo>
                  <a:cubicBezTo>
                    <a:pt x="45" y="88"/>
                    <a:pt x="38" y="102"/>
                    <a:pt x="27" y="111"/>
                  </a:cubicBezTo>
                  <a:cubicBezTo>
                    <a:pt x="20" y="118"/>
                    <a:pt x="13" y="120"/>
                    <a:pt x="9" y="121"/>
                  </a:cubicBezTo>
                  <a:cubicBezTo>
                    <a:pt x="5" y="108"/>
                    <a:pt x="5" y="108"/>
                    <a:pt x="5" y="108"/>
                  </a:cubicBezTo>
                  <a:cubicBezTo>
                    <a:pt x="9" y="107"/>
                    <a:pt x="14" y="105"/>
                    <a:pt x="18" y="101"/>
                  </a:cubicBezTo>
                  <a:cubicBezTo>
                    <a:pt x="22" y="98"/>
                    <a:pt x="28" y="92"/>
                    <a:pt x="31" y="84"/>
                  </a:cubicBezTo>
                  <a:cubicBezTo>
                    <a:pt x="32" y="82"/>
                    <a:pt x="32" y="81"/>
                    <a:pt x="32" y="80"/>
                  </a:cubicBezTo>
                  <a:cubicBezTo>
                    <a:pt x="32" y="80"/>
                    <a:pt x="32" y="78"/>
                    <a:pt x="31" y="77"/>
                  </a:cubicBezTo>
                  <a:cubicBezTo>
                    <a:pt x="0" y="0"/>
                    <a:pt x="0" y="0"/>
                    <a:pt x="0" y="0"/>
                  </a:cubicBezTo>
                  <a:lnTo>
                    <a:pt x="17"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5" name="Google Shape;2495;p50"/>
            <p:cNvSpPr/>
            <p:nvPr/>
          </p:nvSpPr>
          <p:spPr>
            <a:xfrm>
              <a:off x="6565900" y="3557588"/>
              <a:ext cx="7937" cy="9525"/>
            </a:xfrm>
            <a:custGeom>
              <a:rect b="b" l="l" r="r" t="t"/>
              <a:pathLst>
                <a:path extrusionOk="0" h="85" w="71">
                  <a:moveTo>
                    <a:pt x="0" y="25"/>
                  </a:moveTo>
                  <a:cubicBezTo>
                    <a:pt x="0" y="16"/>
                    <a:pt x="0" y="9"/>
                    <a:pt x="0" y="2"/>
                  </a:cubicBezTo>
                  <a:cubicBezTo>
                    <a:pt x="13" y="2"/>
                    <a:pt x="13" y="2"/>
                    <a:pt x="13" y="2"/>
                  </a:cubicBezTo>
                  <a:cubicBezTo>
                    <a:pt x="14" y="16"/>
                    <a:pt x="14" y="16"/>
                    <a:pt x="14" y="16"/>
                  </a:cubicBezTo>
                  <a:cubicBezTo>
                    <a:pt x="14" y="16"/>
                    <a:pt x="14" y="16"/>
                    <a:pt x="14" y="16"/>
                  </a:cubicBezTo>
                  <a:cubicBezTo>
                    <a:pt x="18" y="8"/>
                    <a:pt x="28" y="0"/>
                    <a:pt x="41" y="0"/>
                  </a:cubicBezTo>
                  <a:cubicBezTo>
                    <a:pt x="53" y="0"/>
                    <a:pt x="71" y="7"/>
                    <a:pt x="71" y="36"/>
                  </a:cubicBezTo>
                  <a:cubicBezTo>
                    <a:pt x="71" y="85"/>
                    <a:pt x="71" y="85"/>
                    <a:pt x="71" y="85"/>
                  </a:cubicBezTo>
                  <a:cubicBezTo>
                    <a:pt x="56" y="85"/>
                    <a:pt x="56" y="85"/>
                    <a:pt x="56" y="85"/>
                  </a:cubicBezTo>
                  <a:cubicBezTo>
                    <a:pt x="56" y="37"/>
                    <a:pt x="56" y="37"/>
                    <a:pt x="56" y="37"/>
                  </a:cubicBezTo>
                  <a:cubicBezTo>
                    <a:pt x="56" y="24"/>
                    <a:pt x="51" y="13"/>
                    <a:pt x="37" y="13"/>
                  </a:cubicBezTo>
                  <a:cubicBezTo>
                    <a:pt x="27" y="13"/>
                    <a:pt x="19" y="20"/>
                    <a:pt x="16" y="28"/>
                  </a:cubicBezTo>
                  <a:cubicBezTo>
                    <a:pt x="16" y="30"/>
                    <a:pt x="15" y="33"/>
                    <a:pt x="15" y="35"/>
                  </a:cubicBezTo>
                  <a:cubicBezTo>
                    <a:pt x="15" y="85"/>
                    <a:pt x="15" y="85"/>
                    <a:pt x="15" y="85"/>
                  </a:cubicBezTo>
                  <a:cubicBezTo>
                    <a:pt x="0" y="85"/>
                    <a:pt x="0" y="85"/>
                    <a:pt x="0" y="85"/>
                  </a:cubicBezTo>
                  <a:lnTo>
                    <a:pt x="0" y="2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6" name="Google Shape;2496;p50"/>
            <p:cNvSpPr/>
            <p:nvPr/>
          </p:nvSpPr>
          <p:spPr>
            <a:xfrm>
              <a:off x="6575425" y="3554413"/>
              <a:ext cx="3175" cy="12700"/>
            </a:xfrm>
            <a:custGeom>
              <a:rect b="b" l="l" r="r" t="t"/>
              <a:pathLst>
                <a:path extrusionOk="0" h="115" w="19">
                  <a:moveTo>
                    <a:pt x="19" y="9"/>
                  </a:moveTo>
                  <a:cubicBezTo>
                    <a:pt x="19" y="14"/>
                    <a:pt x="15" y="18"/>
                    <a:pt x="9" y="18"/>
                  </a:cubicBezTo>
                  <a:cubicBezTo>
                    <a:pt x="4" y="18"/>
                    <a:pt x="0" y="14"/>
                    <a:pt x="0" y="9"/>
                  </a:cubicBezTo>
                  <a:cubicBezTo>
                    <a:pt x="0" y="4"/>
                    <a:pt x="4" y="0"/>
                    <a:pt x="10" y="0"/>
                  </a:cubicBezTo>
                  <a:cubicBezTo>
                    <a:pt x="15" y="0"/>
                    <a:pt x="19" y="4"/>
                    <a:pt x="19" y="9"/>
                  </a:cubicBezTo>
                  <a:close/>
                  <a:moveTo>
                    <a:pt x="2" y="115"/>
                  </a:moveTo>
                  <a:cubicBezTo>
                    <a:pt x="2" y="32"/>
                    <a:pt x="2" y="32"/>
                    <a:pt x="2" y="32"/>
                  </a:cubicBezTo>
                  <a:cubicBezTo>
                    <a:pt x="17" y="32"/>
                    <a:pt x="17" y="32"/>
                    <a:pt x="17" y="32"/>
                  </a:cubicBezTo>
                  <a:cubicBezTo>
                    <a:pt x="17" y="115"/>
                    <a:pt x="17" y="115"/>
                    <a:pt x="17" y="115"/>
                  </a:cubicBezTo>
                  <a:lnTo>
                    <a:pt x="2" y="11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7" name="Google Shape;2497;p50"/>
            <p:cNvSpPr/>
            <p:nvPr/>
          </p:nvSpPr>
          <p:spPr>
            <a:xfrm>
              <a:off x="6581775" y="3552825"/>
              <a:ext cx="7938" cy="14287"/>
            </a:xfrm>
            <a:custGeom>
              <a:rect b="b" l="l" r="r" t="t"/>
              <a:pathLst>
                <a:path extrusionOk="0" h="123" w="80">
                  <a:moveTo>
                    <a:pt x="0" y="121"/>
                  </a:moveTo>
                  <a:cubicBezTo>
                    <a:pt x="1" y="115"/>
                    <a:pt x="1" y="107"/>
                    <a:pt x="1" y="100"/>
                  </a:cubicBezTo>
                  <a:cubicBezTo>
                    <a:pt x="1" y="0"/>
                    <a:pt x="1" y="0"/>
                    <a:pt x="1" y="0"/>
                  </a:cubicBezTo>
                  <a:cubicBezTo>
                    <a:pt x="16" y="0"/>
                    <a:pt x="16" y="0"/>
                    <a:pt x="16" y="0"/>
                  </a:cubicBezTo>
                  <a:cubicBezTo>
                    <a:pt x="16" y="52"/>
                    <a:pt x="16" y="52"/>
                    <a:pt x="16" y="52"/>
                  </a:cubicBezTo>
                  <a:cubicBezTo>
                    <a:pt x="16" y="52"/>
                    <a:pt x="16" y="52"/>
                    <a:pt x="16" y="52"/>
                  </a:cubicBezTo>
                  <a:cubicBezTo>
                    <a:pt x="22" y="42"/>
                    <a:pt x="31" y="36"/>
                    <a:pt x="45" y="36"/>
                  </a:cubicBezTo>
                  <a:cubicBezTo>
                    <a:pt x="65" y="36"/>
                    <a:pt x="80" y="53"/>
                    <a:pt x="80" y="79"/>
                  </a:cubicBezTo>
                  <a:cubicBezTo>
                    <a:pt x="80" y="108"/>
                    <a:pt x="61" y="123"/>
                    <a:pt x="42" y="123"/>
                  </a:cubicBezTo>
                  <a:cubicBezTo>
                    <a:pt x="30" y="123"/>
                    <a:pt x="21" y="118"/>
                    <a:pt x="15" y="107"/>
                  </a:cubicBezTo>
                  <a:cubicBezTo>
                    <a:pt x="14" y="107"/>
                    <a:pt x="14" y="107"/>
                    <a:pt x="14" y="107"/>
                  </a:cubicBezTo>
                  <a:cubicBezTo>
                    <a:pt x="13" y="121"/>
                    <a:pt x="13" y="121"/>
                    <a:pt x="13" y="121"/>
                  </a:cubicBezTo>
                  <a:lnTo>
                    <a:pt x="0" y="121"/>
                  </a:lnTo>
                  <a:close/>
                  <a:moveTo>
                    <a:pt x="16" y="88"/>
                  </a:moveTo>
                  <a:cubicBezTo>
                    <a:pt x="16" y="90"/>
                    <a:pt x="16" y="92"/>
                    <a:pt x="17" y="93"/>
                  </a:cubicBezTo>
                  <a:cubicBezTo>
                    <a:pt x="20" y="104"/>
                    <a:pt x="28" y="111"/>
                    <a:pt x="39" y="111"/>
                  </a:cubicBezTo>
                  <a:cubicBezTo>
                    <a:pt x="55" y="111"/>
                    <a:pt x="64" y="98"/>
                    <a:pt x="64" y="79"/>
                  </a:cubicBezTo>
                  <a:cubicBezTo>
                    <a:pt x="64" y="62"/>
                    <a:pt x="56" y="48"/>
                    <a:pt x="40" y="48"/>
                  </a:cubicBezTo>
                  <a:cubicBezTo>
                    <a:pt x="30" y="48"/>
                    <a:pt x="20" y="55"/>
                    <a:pt x="17" y="67"/>
                  </a:cubicBezTo>
                  <a:cubicBezTo>
                    <a:pt x="17" y="68"/>
                    <a:pt x="16" y="71"/>
                    <a:pt x="16" y="73"/>
                  </a:cubicBezTo>
                  <a:lnTo>
                    <a:pt x="16" y="8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8" name="Google Shape;2498;p50"/>
            <p:cNvSpPr/>
            <p:nvPr/>
          </p:nvSpPr>
          <p:spPr>
            <a:xfrm>
              <a:off x="6592888" y="3552825"/>
              <a:ext cx="7937" cy="14287"/>
            </a:xfrm>
            <a:custGeom>
              <a:rect b="b" l="l" r="r" t="t"/>
              <a:pathLst>
                <a:path extrusionOk="0" h="121" w="71">
                  <a:moveTo>
                    <a:pt x="0" y="0"/>
                  </a:moveTo>
                  <a:cubicBezTo>
                    <a:pt x="15" y="0"/>
                    <a:pt x="15" y="0"/>
                    <a:pt x="15" y="0"/>
                  </a:cubicBezTo>
                  <a:cubicBezTo>
                    <a:pt x="15" y="51"/>
                    <a:pt x="15" y="51"/>
                    <a:pt x="15" y="51"/>
                  </a:cubicBezTo>
                  <a:cubicBezTo>
                    <a:pt x="16" y="51"/>
                    <a:pt x="16" y="51"/>
                    <a:pt x="16" y="51"/>
                  </a:cubicBezTo>
                  <a:cubicBezTo>
                    <a:pt x="18" y="47"/>
                    <a:pt x="22" y="43"/>
                    <a:pt x="27" y="41"/>
                  </a:cubicBezTo>
                  <a:cubicBezTo>
                    <a:pt x="31" y="38"/>
                    <a:pt x="36" y="36"/>
                    <a:pt x="42" y="36"/>
                  </a:cubicBezTo>
                  <a:cubicBezTo>
                    <a:pt x="53" y="36"/>
                    <a:pt x="71" y="43"/>
                    <a:pt x="71" y="72"/>
                  </a:cubicBezTo>
                  <a:cubicBezTo>
                    <a:pt x="71" y="121"/>
                    <a:pt x="71" y="121"/>
                    <a:pt x="71" y="121"/>
                  </a:cubicBezTo>
                  <a:cubicBezTo>
                    <a:pt x="56" y="121"/>
                    <a:pt x="56" y="121"/>
                    <a:pt x="56" y="121"/>
                  </a:cubicBezTo>
                  <a:cubicBezTo>
                    <a:pt x="56" y="73"/>
                    <a:pt x="56" y="73"/>
                    <a:pt x="56" y="73"/>
                  </a:cubicBezTo>
                  <a:cubicBezTo>
                    <a:pt x="56" y="60"/>
                    <a:pt x="51" y="49"/>
                    <a:pt x="37" y="49"/>
                  </a:cubicBezTo>
                  <a:cubicBezTo>
                    <a:pt x="27" y="49"/>
                    <a:pt x="19" y="56"/>
                    <a:pt x="17" y="64"/>
                  </a:cubicBezTo>
                  <a:cubicBezTo>
                    <a:pt x="16" y="66"/>
                    <a:pt x="15" y="68"/>
                    <a:pt x="15" y="71"/>
                  </a:cubicBezTo>
                  <a:cubicBezTo>
                    <a:pt x="15" y="121"/>
                    <a:pt x="15" y="121"/>
                    <a:pt x="15" y="121"/>
                  </a:cubicBezTo>
                  <a:cubicBezTo>
                    <a:pt x="0" y="121"/>
                    <a:pt x="0" y="121"/>
                    <a:pt x="0" y="121"/>
                  </a:cubicBez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9" name="Google Shape;2499;p50"/>
            <p:cNvSpPr/>
            <p:nvPr/>
          </p:nvSpPr>
          <p:spPr>
            <a:xfrm>
              <a:off x="6607175" y="3557588"/>
              <a:ext cx="7937" cy="9525"/>
            </a:xfrm>
            <a:custGeom>
              <a:rect b="b" l="l" r="r" t="t"/>
              <a:pathLst>
                <a:path extrusionOk="0" h="87" w="73">
                  <a:moveTo>
                    <a:pt x="14" y="46"/>
                  </a:moveTo>
                  <a:cubicBezTo>
                    <a:pt x="14" y="67"/>
                    <a:pt x="27" y="75"/>
                    <a:pt x="42" y="75"/>
                  </a:cubicBezTo>
                  <a:cubicBezTo>
                    <a:pt x="53" y="75"/>
                    <a:pt x="60" y="73"/>
                    <a:pt x="65" y="71"/>
                  </a:cubicBezTo>
                  <a:cubicBezTo>
                    <a:pt x="68" y="82"/>
                    <a:pt x="68" y="82"/>
                    <a:pt x="68" y="82"/>
                  </a:cubicBezTo>
                  <a:cubicBezTo>
                    <a:pt x="63" y="84"/>
                    <a:pt x="54" y="87"/>
                    <a:pt x="40" y="87"/>
                  </a:cubicBezTo>
                  <a:cubicBezTo>
                    <a:pt x="15" y="87"/>
                    <a:pt x="0" y="70"/>
                    <a:pt x="0" y="45"/>
                  </a:cubicBezTo>
                  <a:cubicBezTo>
                    <a:pt x="0" y="20"/>
                    <a:pt x="14" y="0"/>
                    <a:pt x="38" y="0"/>
                  </a:cubicBezTo>
                  <a:cubicBezTo>
                    <a:pt x="65" y="0"/>
                    <a:pt x="73" y="24"/>
                    <a:pt x="73" y="39"/>
                  </a:cubicBezTo>
                  <a:cubicBezTo>
                    <a:pt x="73" y="42"/>
                    <a:pt x="72" y="45"/>
                    <a:pt x="72" y="46"/>
                  </a:cubicBezTo>
                  <a:lnTo>
                    <a:pt x="14" y="46"/>
                  </a:lnTo>
                  <a:close/>
                  <a:moveTo>
                    <a:pt x="58" y="36"/>
                  </a:moveTo>
                  <a:cubicBezTo>
                    <a:pt x="58" y="26"/>
                    <a:pt x="54" y="11"/>
                    <a:pt x="37" y="11"/>
                  </a:cubicBezTo>
                  <a:cubicBezTo>
                    <a:pt x="22" y="11"/>
                    <a:pt x="15" y="25"/>
                    <a:pt x="14" y="36"/>
                  </a:cubicBezTo>
                  <a:lnTo>
                    <a:pt x="58" y="3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0" name="Google Shape;2500;p50"/>
            <p:cNvSpPr/>
            <p:nvPr/>
          </p:nvSpPr>
          <p:spPr>
            <a:xfrm>
              <a:off x="6618288" y="3557588"/>
              <a:ext cx="7937" cy="9525"/>
            </a:xfrm>
            <a:custGeom>
              <a:rect b="b" l="l" r="r" t="t"/>
              <a:pathLst>
                <a:path extrusionOk="0" h="85" w="70">
                  <a:moveTo>
                    <a:pt x="70" y="60"/>
                  </a:moveTo>
                  <a:cubicBezTo>
                    <a:pt x="70" y="69"/>
                    <a:pt x="70" y="77"/>
                    <a:pt x="70" y="83"/>
                  </a:cubicBezTo>
                  <a:cubicBezTo>
                    <a:pt x="57" y="83"/>
                    <a:pt x="57" y="83"/>
                    <a:pt x="57" y="83"/>
                  </a:cubicBezTo>
                  <a:cubicBezTo>
                    <a:pt x="56" y="69"/>
                    <a:pt x="56" y="69"/>
                    <a:pt x="56" y="69"/>
                  </a:cubicBezTo>
                  <a:cubicBezTo>
                    <a:pt x="56" y="69"/>
                    <a:pt x="56" y="69"/>
                    <a:pt x="56" y="69"/>
                  </a:cubicBezTo>
                  <a:cubicBezTo>
                    <a:pt x="52" y="76"/>
                    <a:pt x="43" y="85"/>
                    <a:pt x="28" y="85"/>
                  </a:cubicBezTo>
                  <a:cubicBezTo>
                    <a:pt x="15" y="85"/>
                    <a:pt x="0" y="78"/>
                    <a:pt x="0" y="49"/>
                  </a:cubicBezTo>
                  <a:cubicBezTo>
                    <a:pt x="0" y="0"/>
                    <a:pt x="0" y="0"/>
                    <a:pt x="0" y="0"/>
                  </a:cubicBezTo>
                  <a:cubicBezTo>
                    <a:pt x="15" y="0"/>
                    <a:pt x="15" y="0"/>
                    <a:pt x="15" y="0"/>
                  </a:cubicBezTo>
                  <a:cubicBezTo>
                    <a:pt x="15" y="46"/>
                    <a:pt x="15" y="46"/>
                    <a:pt x="15" y="46"/>
                  </a:cubicBezTo>
                  <a:cubicBezTo>
                    <a:pt x="15" y="62"/>
                    <a:pt x="20" y="72"/>
                    <a:pt x="33" y="72"/>
                  </a:cubicBezTo>
                  <a:cubicBezTo>
                    <a:pt x="43" y="72"/>
                    <a:pt x="50" y="65"/>
                    <a:pt x="53" y="59"/>
                  </a:cubicBezTo>
                  <a:cubicBezTo>
                    <a:pt x="54" y="56"/>
                    <a:pt x="55" y="54"/>
                    <a:pt x="55" y="51"/>
                  </a:cubicBezTo>
                  <a:cubicBezTo>
                    <a:pt x="55" y="0"/>
                    <a:pt x="55" y="0"/>
                    <a:pt x="55" y="0"/>
                  </a:cubicBezTo>
                  <a:cubicBezTo>
                    <a:pt x="70" y="0"/>
                    <a:pt x="70" y="0"/>
                    <a:pt x="70" y="0"/>
                  </a:cubicBezTo>
                  <a:lnTo>
                    <a:pt x="70" y="6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1" name="Google Shape;2501;p50"/>
            <p:cNvSpPr/>
            <p:nvPr/>
          </p:nvSpPr>
          <p:spPr>
            <a:xfrm>
              <a:off x="6629400" y="3554413"/>
              <a:ext cx="1588" cy="12700"/>
            </a:xfrm>
            <a:custGeom>
              <a:rect b="b" l="l" r="r" t="t"/>
              <a:pathLst>
                <a:path extrusionOk="0" h="115" w="18">
                  <a:moveTo>
                    <a:pt x="18" y="9"/>
                  </a:moveTo>
                  <a:cubicBezTo>
                    <a:pt x="18" y="14"/>
                    <a:pt x="15" y="18"/>
                    <a:pt x="9" y="18"/>
                  </a:cubicBezTo>
                  <a:cubicBezTo>
                    <a:pt x="3" y="18"/>
                    <a:pt x="0" y="14"/>
                    <a:pt x="0" y="9"/>
                  </a:cubicBezTo>
                  <a:cubicBezTo>
                    <a:pt x="0" y="4"/>
                    <a:pt x="4" y="0"/>
                    <a:pt x="9" y="0"/>
                  </a:cubicBezTo>
                  <a:cubicBezTo>
                    <a:pt x="15" y="0"/>
                    <a:pt x="18" y="4"/>
                    <a:pt x="18" y="9"/>
                  </a:cubicBezTo>
                  <a:close/>
                  <a:moveTo>
                    <a:pt x="1" y="115"/>
                  </a:moveTo>
                  <a:cubicBezTo>
                    <a:pt x="1" y="32"/>
                    <a:pt x="1" y="32"/>
                    <a:pt x="1" y="32"/>
                  </a:cubicBezTo>
                  <a:cubicBezTo>
                    <a:pt x="17" y="32"/>
                    <a:pt x="17" y="32"/>
                    <a:pt x="17" y="32"/>
                  </a:cubicBezTo>
                  <a:cubicBezTo>
                    <a:pt x="17" y="115"/>
                    <a:pt x="17" y="115"/>
                    <a:pt x="17" y="115"/>
                  </a:cubicBezTo>
                  <a:lnTo>
                    <a:pt x="1" y="11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2" name="Google Shape;2502;p50"/>
            <p:cNvSpPr/>
            <p:nvPr/>
          </p:nvSpPr>
          <p:spPr>
            <a:xfrm>
              <a:off x="6632575" y="3557588"/>
              <a:ext cx="6350" cy="9525"/>
            </a:xfrm>
            <a:custGeom>
              <a:rect b="b" l="l" r="r" t="t"/>
              <a:pathLst>
                <a:path extrusionOk="0" h="87" w="54">
                  <a:moveTo>
                    <a:pt x="3" y="70"/>
                  </a:moveTo>
                  <a:cubicBezTo>
                    <a:pt x="8" y="73"/>
                    <a:pt x="16" y="76"/>
                    <a:pt x="23" y="76"/>
                  </a:cubicBezTo>
                  <a:cubicBezTo>
                    <a:pt x="34" y="76"/>
                    <a:pt x="39" y="70"/>
                    <a:pt x="39" y="63"/>
                  </a:cubicBezTo>
                  <a:cubicBezTo>
                    <a:pt x="39" y="56"/>
                    <a:pt x="35" y="52"/>
                    <a:pt x="24" y="48"/>
                  </a:cubicBezTo>
                  <a:cubicBezTo>
                    <a:pt x="9" y="43"/>
                    <a:pt x="2" y="35"/>
                    <a:pt x="2" y="25"/>
                  </a:cubicBezTo>
                  <a:cubicBezTo>
                    <a:pt x="2" y="11"/>
                    <a:pt x="13" y="0"/>
                    <a:pt x="31" y="0"/>
                  </a:cubicBezTo>
                  <a:cubicBezTo>
                    <a:pt x="39" y="0"/>
                    <a:pt x="46" y="3"/>
                    <a:pt x="51" y="5"/>
                  </a:cubicBezTo>
                  <a:cubicBezTo>
                    <a:pt x="47" y="16"/>
                    <a:pt x="47" y="16"/>
                    <a:pt x="47" y="16"/>
                  </a:cubicBezTo>
                  <a:cubicBezTo>
                    <a:pt x="44" y="14"/>
                    <a:pt x="38" y="12"/>
                    <a:pt x="30" y="12"/>
                  </a:cubicBezTo>
                  <a:cubicBezTo>
                    <a:pt x="21" y="12"/>
                    <a:pt x="16" y="17"/>
                    <a:pt x="16" y="23"/>
                  </a:cubicBezTo>
                  <a:cubicBezTo>
                    <a:pt x="16" y="30"/>
                    <a:pt x="21" y="33"/>
                    <a:pt x="32" y="37"/>
                  </a:cubicBezTo>
                  <a:cubicBezTo>
                    <a:pt x="47" y="42"/>
                    <a:pt x="54" y="50"/>
                    <a:pt x="54" y="62"/>
                  </a:cubicBezTo>
                  <a:cubicBezTo>
                    <a:pt x="54" y="76"/>
                    <a:pt x="43" y="87"/>
                    <a:pt x="23" y="87"/>
                  </a:cubicBezTo>
                  <a:cubicBezTo>
                    <a:pt x="14" y="87"/>
                    <a:pt x="6" y="84"/>
                    <a:pt x="0" y="81"/>
                  </a:cubicBezTo>
                  <a:lnTo>
                    <a:pt x="3" y="7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3" name="Google Shape;2503;p50"/>
            <p:cNvSpPr/>
            <p:nvPr/>
          </p:nvSpPr>
          <p:spPr>
            <a:xfrm>
              <a:off x="6642100" y="3557588"/>
              <a:ext cx="14287" cy="9525"/>
            </a:xfrm>
            <a:custGeom>
              <a:rect b="b" l="l" r="r" t="t"/>
              <a:pathLst>
                <a:path extrusionOk="0" h="85" w="118">
                  <a:moveTo>
                    <a:pt x="0" y="25"/>
                  </a:moveTo>
                  <a:cubicBezTo>
                    <a:pt x="0" y="16"/>
                    <a:pt x="0" y="9"/>
                    <a:pt x="0" y="2"/>
                  </a:cubicBezTo>
                  <a:cubicBezTo>
                    <a:pt x="13" y="2"/>
                    <a:pt x="13" y="2"/>
                    <a:pt x="13" y="2"/>
                  </a:cubicBezTo>
                  <a:cubicBezTo>
                    <a:pt x="13" y="16"/>
                    <a:pt x="13" y="16"/>
                    <a:pt x="13" y="16"/>
                  </a:cubicBezTo>
                  <a:cubicBezTo>
                    <a:pt x="14" y="16"/>
                    <a:pt x="14" y="16"/>
                    <a:pt x="14" y="16"/>
                  </a:cubicBezTo>
                  <a:cubicBezTo>
                    <a:pt x="19" y="8"/>
                    <a:pt x="26" y="0"/>
                    <a:pt x="40" y="0"/>
                  </a:cubicBezTo>
                  <a:cubicBezTo>
                    <a:pt x="51" y="0"/>
                    <a:pt x="60" y="7"/>
                    <a:pt x="63" y="17"/>
                  </a:cubicBezTo>
                  <a:cubicBezTo>
                    <a:pt x="64" y="17"/>
                    <a:pt x="64" y="17"/>
                    <a:pt x="64" y="17"/>
                  </a:cubicBezTo>
                  <a:cubicBezTo>
                    <a:pt x="66" y="12"/>
                    <a:pt x="70" y="9"/>
                    <a:pt x="73" y="6"/>
                  </a:cubicBezTo>
                  <a:cubicBezTo>
                    <a:pt x="78" y="2"/>
                    <a:pt x="83" y="0"/>
                    <a:pt x="91" y="0"/>
                  </a:cubicBezTo>
                  <a:cubicBezTo>
                    <a:pt x="102" y="0"/>
                    <a:pt x="118" y="8"/>
                    <a:pt x="118" y="36"/>
                  </a:cubicBezTo>
                  <a:cubicBezTo>
                    <a:pt x="118" y="85"/>
                    <a:pt x="118" y="85"/>
                    <a:pt x="118" y="85"/>
                  </a:cubicBezTo>
                  <a:cubicBezTo>
                    <a:pt x="104" y="85"/>
                    <a:pt x="104" y="85"/>
                    <a:pt x="104" y="85"/>
                  </a:cubicBezTo>
                  <a:cubicBezTo>
                    <a:pt x="104" y="38"/>
                    <a:pt x="104" y="38"/>
                    <a:pt x="104" y="38"/>
                  </a:cubicBezTo>
                  <a:cubicBezTo>
                    <a:pt x="104" y="22"/>
                    <a:pt x="98" y="13"/>
                    <a:pt x="86" y="13"/>
                  </a:cubicBezTo>
                  <a:cubicBezTo>
                    <a:pt x="77" y="13"/>
                    <a:pt x="71" y="19"/>
                    <a:pt x="68" y="26"/>
                  </a:cubicBezTo>
                  <a:cubicBezTo>
                    <a:pt x="67" y="28"/>
                    <a:pt x="67" y="31"/>
                    <a:pt x="67" y="34"/>
                  </a:cubicBezTo>
                  <a:cubicBezTo>
                    <a:pt x="67" y="85"/>
                    <a:pt x="67" y="85"/>
                    <a:pt x="67" y="85"/>
                  </a:cubicBezTo>
                  <a:cubicBezTo>
                    <a:pt x="52" y="85"/>
                    <a:pt x="52" y="85"/>
                    <a:pt x="52" y="85"/>
                  </a:cubicBezTo>
                  <a:cubicBezTo>
                    <a:pt x="52" y="35"/>
                    <a:pt x="52" y="35"/>
                    <a:pt x="52" y="35"/>
                  </a:cubicBezTo>
                  <a:cubicBezTo>
                    <a:pt x="52" y="22"/>
                    <a:pt x="46" y="13"/>
                    <a:pt x="35" y="13"/>
                  </a:cubicBezTo>
                  <a:cubicBezTo>
                    <a:pt x="25" y="13"/>
                    <a:pt x="19" y="20"/>
                    <a:pt x="16" y="28"/>
                  </a:cubicBezTo>
                  <a:cubicBezTo>
                    <a:pt x="15" y="30"/>
                    <a:pt x="15" y="32"/>
                    <a:pt x="15" y="35"/>
                  </a:cubicBezTo>
                  <a:cubicBezTo>
                    <a:pt x="15" y="85"/>
                    <a:pt x="15" y="85"/>
                    <a:pt x="15" y="85"/>
                  </a:cubicBezTo>
                  <a:cubicBezTo>
                    <a:pt x="0" y="85"/>
                    <a:pt x="0" y="85"/>
                    <a:pt x="0" y="85"/>
                  </a:cubicBezTo>
                  <a:lnTo>
                    <a:pt x="0" y="2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4" name="Google Shape;2504;p50"/>
            <p:cNvSpPr/>
            <p:nvPr/>
          </p:nvSpPr>
          <p:spPr>
            <a:xfrm>
              <a:off x="6657975" y="3557588"/>
              <a:ext cx="9525" cy="9525"/>
            </a:xfrm>
            <a:custGeom>
              <a:rect b="b" l="l" r="r" t="t"/>
              <a:pathLst>
                <a:path extrusionOk="0" h="87" w="81">
                  <a:moveTo>
                    <a:pt x="81" y="43"/>
                  </a:moveTo>
                  <a:cubicBezTo>
                    <a:pt x="81" y="74"/>
                    <a:pt x="60" y="87"/>
                    <a:pt x="40" y="87"/>
                  </a:cubicBezTo>
                  <a:cubicBezTo>
                    <a:pt x="17" y="87"/>
                    <a:pt x="0" y="70"/>
                    <a:pt x="0" y="44"/>
                  </a:cubicBezTo>
                  <a:cubicBezTo>
                    <a:pt x="0" y="17"/>
                    <a:pt x="18" y="0"/>
                    <a:pt x="41" y="0"/>
                  </a:cubicBezTo>
                  <a:cubicBezTo>
                    <a:pt x="65" y="0"/>
                    <a:pt x="81" y="18"/>
                    <a:pt x="81" y="43"/>
                  </a:cubicBezTo>
                  <a:close/>
                  <a:moveTo>
                    <a:pt x="15" y="44"/>
                  </a:moveTo>
                  <a:cubicBezTo>
                    <a:pt x="15" y="62"/>
                    <a:pt x="26" y="76"/>
                    <a:pt x="40" y="76"/>
                  </a:cubicBezTo>
                  <a:cubicBezTo>
                    <a:pt x="55" y="76"/>
                    <a:pt x="65" y="62"/>
                    <a:pt x="65" y="43"/>
                  </a:cubicBezTo>
                  <a:cubicBezTo>
                    <a:pt x="65" y="29"/>
                    <a:pt x="58" y="12"/>
                    <a:pt x="41" y="12"/>
                  </a:cubicBezTo>
                  <a:cubicBezTo>
                    <a:pt x="23" y="12"/>
                    <a:pt x="15" y="28"/>
                    <a:pt x="15" y="4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5" name="Google Shape;2505;p50"/>
            <p:cNvSpPr/>
            <p:nvPr/>
          </p:nvSpPr>
          <p:spPr>
            <a:xfrm>
              <a:off x="6669088" y="3552825"/>
              <a:ext cx="9525" cy="14287"/>
            </a:xfrm>
            <a:custGeom>
              <a:rect b="b" l="l" r="r" t="t"/>
              <a:pathLst>
                <a:path extrusionOk="0" h="123" w="78">
                  <a:moveTo>
                    <a:pt x="77" y="0"/>
                  </a:moveTo>
                  <a:cubicBezTo>
                    <a:pt x="77" y="100"/>
                    <a:pt x="77" y="100"/>
                    <a:pt x="77" y="100"/>
                  </a:cubicBezTo>
                  <a:cubicBezTo>
                    <a:pt x="77" y="107"/>
                    <a:pt x="77" y="115"/>
                    <a:pt x="78" y="121"/>
                  </a:cubicBezTo>
                  <a:cubicBezTo>
                    <a:pt x="64" y="121"/>
                    <a:pt x="64" y="121"/>
                    <a:pt x="64" y="121"/>
                  </a:cubicBezTo>
                  <a:cubicBezTo>
                    <a:pt x="64" y="107"/>
                    <a:pt x="64" y="107"/>
                    <a:pt x="64" y="107"/>
                  </a:cubicBezTo>
                  <a:cubicBezTo>
                    <a:pt x="63" y="107"/>
                    <a:pt x="63" y="107"/>
                    <a:pt x="63" y="107"/>
                  </a:cubicBezTo>
                  <a:cubicBezTo>
                    <a:pt x="59" y="116"/>
                    <a:pt x="49" y="123"/>
                    <a:pt x="35" y="123"/>
                  </a:cubicBezTo>
                  <a:cubicBezTo>
                    <a:pt x="15" y="123"/>
                    <a:pt x="0" y="106"/>
                    <a:pt x="0" y="81"/>
                  </a:cubicBezTo>
                  <a:cubicBezTo>
                    <a:pt x="0" y="53"/>
                    <a:pt x="17" y="36"/>
                    <a:pt x="37" y="36"/>
                  </a:cubicBezTo>
                  <a:cubicBezTo>
                    <a:pt x="50" y="36"/>
                    <a:pt x="58" y="42"/>
                    <a:pt x="62" y="49"/>
                  </a:cubicBezTo>
                  <a:cubicBezTo>
                    <a:pt x="62" y="49"/>
                    <a:pt x="62" y="49"/>
                    <a:pt x="62" y="49"/>
                  </a:cubicBezTo>
                  <a:cubicBezTo>
                    <a:pt x="62" y="0"/>
                    <a:pt x="62" y="0"/>
                    <a:pt x="62" y="0"/>
                  </a:cubicBezTo>
                  <a:lnTo>
                    <a:pt x="77" y="0"/>
                  </a:lnTo>
                  <a:close/>
                  <a:moveTo>
                    <a:pt x="62" y="72"/>
                  </a:moveTo>
                  <a:cubicBezTo>
                    <a:pt x="62" y="70"/>
                    <a:pt x="62" y="67"/>
                    <a:pt x="61" y="66"/>
                  </a:cubicBezTo>
                  <a:cubicBezTo>
                    <a:pt x="59" y="56"/>
                    <a:pt x="51" y="48"/>
                    <a:pt x="40" y="48"/>
                  </a:cubicBezTo>
                  <a:cubicBezTo>
                    <a:pt x="24" y="48"/>
                    <a:pt x="15" y="62"/>
                    <a:pt x="15" y="80"/>
                  </a:cubicBezTo>
                  <a:cubicBezTo>
                    <a:pt x="15" y="97"/>
                    <a:pt x="23" y="111"/>
                    <a:pt x="39" y="111"/>
                  </a:cubicBezTo>
                  <a:cubicBezTo>
                    <a:pt x="50" y="111"/>
                    <a:pt x="59" y="104"/>
                    <a:pt x="61" y="93"/>
                  </a:cubicBezTo>
                  <a:cubicBezTo>
                    <a:pt x="62" y="91"/>
                    <a:pt x="62" y="89"/>
                    <a:pt x="62" y="86"/>
                  </a:cubicBezTo>
                  <a:lnTo>
                    <a:pt x="62" y="7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6" name="Google Shape;2506;p50"/>
            <p:cNvSpPr/>
            <p:nvPr/>
          </p:nvSpPr>
          <p:spPr>
            <a:xfrm>
              <a:off x="6680200" y="3565525"/>
              <a:ext cx="3300" cy="15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7" name="Google Shape;2507;p50"/>
            <p:cNvSpPr/>
            <p:nvPr/>
          </p:nvSpPr>
          <p:spPr>
            <a:xfrm>
              <a:off x="6391275" y="3468688"/>
              <a:ext cx="14288" cy="22225"/>
            </a:xfrm>
            <a:custGeom>
              <a:rect b="b" l="l" r="r" t="t"/>
              <a:pathLst>
                <a:path extrusionOk="0" h="14" w="9">
                  <a:moveTo>
                    <a:pt x="0" y="0"/>
                  </a:moveTo>
                  <a:lnTo>
                    <a:pt x="2" y="0"/>
                  </a:lnTo>
                  <a:lnTo>
                    <a:pt x="2" y="13"/>
                  </a:lnTo>
                  <a:lnTo>
                    <a:pt x="9" y="13"/>
                  </a:lnTo>
                  <a:lnTo>
                    <a:pt x="9" y="14"/>
                  </a:lnTo>
                  <a:lnTo>
                    <a:pt x="0" y="14"/>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8" name="Google Shape;2508;p50"/>
            <p:cNvSpPr/>
            <p:nvPr/>
          </p:nvSpPr>
          <p:spPr>
            <a:xfrm>
              <a:off x="6405563" y="3473450"/>
              <a:ext cx="17463" cy="17463"/>
            </a:xfrm>
            <a:custGeom>
              <a:rect b="b" l="l" r="r" t="t"/>
              <a:pathLst>
                <a:path extrusionOk="0" h="148" w="139">
                  <a:moveTo>
                    <a:pt x="139" y="73"/>
                  </a:moveTo>
                  <a:cubicBezTo>
                    <a:pt x="139" y="125"/>
                    <a:pt x="102" y="148"/>
                    <a:pt x="68" y="148"/>
                  </a:cubicBezTo>
                  <a:cubicBezTo>
                    <a:pt x="30" y="148"/>
                    <a:pt x="0" y="120"/>
                    <a:pt x="0" y="75"/>
                  </a:cubicBezTo>
                  <a:cubicBezTo>
                    <a:pt x="0" y="27"/>
                    <a:pt x="31" y="0"/>
                    <a:pt x="70" y="0"/>
                  </a:cubicBezTo>
                  <a:cubicBezTo>
                    <a:pt x="111" y="0"/>
                    <a:pt x="139" y="29"/>
                    <a:pt x="139" y="73"/>
                  </a:cubicBezTo>
                  <a:close/>
                  <a:moveTo>
                    <a:pt x="26" y="74"/>
                  </a:moveTo>
                  <a:cubicBezTo>
                    <a:pt x="26" y="105"/>
                    <a:pt x="44" y="129"/>
                    <a:pt x="69" y="129"/>
                  </a:cubicBezTo>
                  <a:cubicBezTo>
                    <a:pt x="94" y="129"/>
                    <a:pt x="112" y="105"/>
                    <a:pt x="112" y="74"/>
                  </a:cubicBezTo>
                  <a:cubicBezTo>
                    <a:pt x="112" y="49"/>
                    <a:pt x="100" y="19"/>
                    <a:pt x="70" y="19"/>
                  </a:cubicBezTo>
                  <a:cubicBezTo>
                    <a:pt x="39" y="19"/>
                    <a:pt x="26" y="47"/>
                    <a:pt x="26" y="7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9" name="Google Shape;2509;p50"/>
            <p:cNvSpPr/>
            <p:nvPr/>
          </p:nvSpPr>
          <p:spPr>
            <a:xfrm>
              <a:off x="6426200" y="3473450"/>
              <a:ext cx="7937" cy="17462"/>
            </a:xfrm>
            <a:custGeom>
              <a:rect b="b" l="l" r="r" t="t"/>
              <a:pathLst>
                <a:path extrusionOk="0" h="145" w="71">
                  <a:moveTo>
                    <a:pt x="1" y="47"/>
                  </a:moveTo>
                  <a:cubicBezTo>
                    <a:pt x="1" y="30"/>
                    <a:pt x="1" y="16"/>
                    <a:pt x="0" y="3"/>
                  </a:cubicBezTo>
                  <a:cubicBezTo>
                    <a:pt x="23" y="3"/>
                    <a:pt x="23" y="3"/>
                    <a:pt x="23" y="3"/>
                  </a:cubicBezTo>
                  <a:cubicBezTo>
                    <a:pt x="24" y="31"/>
                    <a:pt x="24" y="31"/>
                    <a:pt x="24" y="31"/>
                  </a:cubicBezTo>
                  <a:cubicBezTo>
                    <a:pt x="25" y="31"/>
                    <a:pt x="25" y="31"/>
                    <a:pt x="25" y="31"/>
                  </a:cubicBezTo>
                  <a:cubicBezTo>
                    <a:pt x="31" y="12"/>
                    <a:pt x="47" y="0"/>
                    <a:pt x="64" y="0"/>
                  </a:cubicBezTo>
                  <a:cubicBezTo>
                    <a:pt x="67" y="0"/>
                    <a:pt x="69" y="0"/>
                    <a:pt x="71" y="1"/>
                  </a:cubicBezTo>
                  <a:cubicBezTo>
                    <a:pt x="71" y="25"/>
                    <a:pt x="71" y="25"/>
                    <a:pt x="71" y="25"/>
                  </a:cubicBezTo>
                  <a:cubicBezTo>
                    <a:pt x="69" y="24"/>
                    <a:pt x="66" y="24"/>
                    <a:pt x="63" y="24"/>
                  </a:cubicBezTo>
                  <a:cubicBezTo>
                    <a:pt x="44" y="24"/>
                    <a:pt x="32" y="38"/>
                    <a:pt x="28" y="57"/>
                  </a:cubicBezTo>
                  <a:cubicBezTo>
                    <a:pt x="27" y="61"/>
                    <a:pt x="27" y="65"/>
                    <a:pt x="27" y="69"/>
                  </a:cubicBezTo>
                  <a:cubicBezTo>
                    <a:pt x="27" y="145"/>
                    <a:pt x="27" y="145"/>
                    <a:pt x="27" y="145"/>
                  </a:cubicBezTo>
                  <a:cubicBezTo>
                    <a:pt x="1" y="145"/>
                    <a:pt x="1" y="145"/>
                    <a:pt x="1" y="145"/>
                  </a:cubicBezTo>
                  <a:lnTo>
                    <a:pt x="1" y="4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0" name="Google Shape;2510;p50"/>
            <p:cNvSpPr/>
            <p:nvPr/>
          </p:nvSpPr>
          <p:spPr>
            <a:xfrm>
              <a:off x="6435725" y="3473450"/>
              <a:ext cx="15875" cy="17463"/>
            </a:xfrm>
            <a:custGeom>
              <a:rect b="b" l="l" r="r" t="t"/>
              <a:pathLst>
                <a:path extrusionOk="0" h="148" w="125">
                  <a:moveTo>
                    <a:pt x="25" y="78"/>
                  </a:moveTo>
                  <a:cubicBezTo>
                    <a:pt x="25" y="113"/>
                    <a:pt x="47" y="128"/>
                    <a:pt x="73" y="128"/>
                  </a:cubicBezTo>
                  <a:cubicBezTo>
                    <a:pt x="92" y="128"/>
                    <a:pt x="103" y="124"/>
                    <a:pt x="113" y="120"/>
                  </a:cubicBezTo>
                  <a:cubicBezTo>
                    <a:pt x="117" y="139"/>
                    <a:pt x="117" y="139"/>
                    <a:pt x="117" y="139"/>
                  </a:cubicBezTo>
                  <a:cubicBezTo>
                    <a:pt x="108" y="143"/>
                    <a:pt x="92" y="148"/>
                    <a:pt x="70" y="148"/>
                  </a:cubicBezTo>
                  <a:cubicBezTo>
                    <a:pt x="26" y="148"/>
                    <a:pt x="0" y="119"/>
                    <a:pt x="0" y="76"/>
                  </a:cubicBezTo>
                  <a:cubicBezTo>
                    <a:pt x="0" y="33"/>
                    <a:pt x="25" y="0"/>
                    <a:pt x="67" y="0"/>
                  </a:cubicBezTo>
                  <a:cubicBezTo>
                    <a:pt x="113" y="0"/>
                    <a:pt x="125" y="40"/>
                    <a:pt x="125" y="66"/>
                  </a:cubicBezTo>
                  <a:cubicBezTo>
                    <a:pt x="125" y="72"/>
                    <a:pt x="125" y="76"/>
                    <a:pt x="124" y="78"/>
                  </a:cubicBezTo>
                  <a:lnTo>
                    <a:pt x="25" y="78"/>
                  </a:lnTo>
                  <a:close/>
                  <a:moveTo>
                    <a:pt x="100" y="60"/>
                  </a:moveTo>
                  <a:cubicBezTo>
                    <a:pt x="101" y="44"/>
                    <a:pt x="93" y="18"/>
                    <a:pt x="64" y="18"/>
                  </a:cubicBezTo>
                  <a:cubicBezTo>
                    <a:pt x="38" y="18"/>
                    <a:pt x="27" y="42"/>
                    <a:pt x="25" y="60"/>
                  </a:cubicBezTo>
                  <a:lnTo>
                    <a:pt x="100" y="6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1" name="Google Shape;2511;p50"/>
            <p:cNvSpPr/>
            <p:nvPr/>
          </p:nvSpPr>
          <p:spPr>
            <a:xfrm>
              <a:off x="6454775" y="3473450"/>
              <a:ext cx="23812" cy="17462"/>
            </a:xfrm>
            <a:custGeom>
              <a:rect b="b" l="l" r="r" t="t"/>
              <a:pathLst>
                <a:path extrusionOk="0" h="145" w="204">
                  <a:moveTo>
                    <a:pt x="1" y="41"/>
                  </a:moveTo>
                  <a:cubicBezTo>
                    <a:pt x="1" y="27"/>
                    <a:pt x="1" y="15"/>
                    <a:pt x="0" y="3"/>
                  </a:cubicBezTo>
                  <a:cubicBezTo>
                    <a:pt x="23" y="3"/>
                    <a:pt x="23" y="3"/>
                    <a:pt x="23" y="3"/>
                  </a:cubicBezTo>
                  <a:cubicBezTo>
                    <a:pt x="24" y="26"/>
                    <a:pt x="24" y="26"/>
                    <a:pt x="24" y="26"/>
                  </a:cubicBezTo>
                  <a:cubicBezTo>
                    <a:pt x="25" y="26"/>
                    <a:pt x="25" y="26"/>
                    <a:pt x="25" y="26"/>
                  </a:cubicBezTo>
                  <a:cubicBezTo>
                    <a:pt x="32" y="12"/>
                    <a:pt x="46" y="0"/>
                    <a:pt x="69" y="0"/>
                  </a:cubicBezTo>
                  <a:cubicBezTo>
                    <a:pt x="88" y="0"/>
                    <a:pt x="103" y="11"/>
                    <a:pt x="109" y="28"/>
                  </a:cubicBezTo>
                  <a:cubicBezTo>
                    <a:pt x="110" y="28"/>
                    <a:pt x="110" y="28"/>
                    <a:pt x="110" y="28"/>
                  </a:cubicBezTo>
                  <a:cubicBezTo>
                    <a:pt x="114" y="20"/>
                    <a:pt x="120" y="14"/>
                    <a:pt x="126" y="10"/>
                  </a:cubicBezTo>
                  <a:cubicBezTo>
                    <a:pt x="134" y="3"/>
                    <a:pt x="144" y="0"/>
                    <a:pt x="157" y="0"/>
                  </a:cubicBezTo>
                  <a:cubicBezTo>
                    <a:pt x="176" y="0"/>
                    <a:pt x="204" y="12"/>
                    <a:pt x="204" y="61"/>
                  </a:cubicBezTo>
                  <a:cubicBezTo>
                    <a:pt x="204" y="145"/>
                    <a:pt x="204" y="145"/>
                    <a:pt x="204" y="145"/>
                  </a:cubicBezTo>
                  <a:cubicBezTo>
                    <a:pt x="178" y="145"/>
                    <a:pt x="178" y="145"/>
                    <a:pt x="178" y="145"/>
                  </a:cubicBezTo>
                  <a:cubicBezTo>
                    <a:pt x="178" y="64"/>
                    <a:pt x="178" y="64"/>
                    <a:pt x="178" y="64"/>
                  </a:cubicBezTo>
                  <a:cubicBezTo>
                    <a:pt x="178" y="37"/>
                    <a:pt x="168" y="21"/>
                    <a:pt x="148" y="21"/>
                  </a:cubicBezTo>
                  <a:cubicBezTo>
                    <a:pt x="133" y="21"/>
                    <a:pt x="122" y="32"/>
                    <a:pt x="117" y="44"/>
                  </a:cubicBezTo>
                  <a:cubicBezTo>
                    <a:pt x="116" y="48"/>
                    <a:pt x="115" y="52"/>
                    <a:pt x="115" y="57"/>
                  </a:cubicBezTo>
                  <a:cubicBezTo>
                    <a:pt x="115" y="145"/>
                    <a:pt x="115" y="145"/>
                    <a:pt x="115" y="145"/>
                  </a:cubicBezTo>
                  <a:cubicBezTo>
                    <a:pt x="90" y="145"/>
                    <a:pt x="90" y="145"/>
                    <a:pt x="90" y="145"/>
                  </a:cubicBezTo>
                  <a:cubicBezTo>
                    <a:pt x="90" y="60"/>
                    <a:pt x="90" y="60"/>
                    <a:pt x="90" y="60"/>
                  </a:cubicBezTo>
                  <a:cubicBezTo>
                    <a:pt x="90" y="37"/>
                    <a:pt x="80" y="21"/>
                    <a:pt x="60" y="21"/>
                  </a:cubicBezTo>
                  <a:cubicBezTo>
                    <a:pt x="44" y="21"/>
                    <a:pt x="32" y="34"/>
                    <a:pt x="28" y="47"/>
                  </a:cubicBezTo>
                  <a:cubicBezTo>
                    <a:pt x="27" y="50"/>
                    <a:pt x="26" y="55"/>
                    <a:pt x="26" y="59"/>
                  </a:cubicBezTo>
                  <a:cubicBezTo>
                    <a:pt x="26" y="145"/>
                    <a:pt x="26" y="145"/>
                    <a:pt x="26" y="145"/>
                  </a:cubicBezTo>
                  <a:cubicBezTo>
                    <a:pt x="1" y="145"/>
                    <a:pt x="1" y="145"/>
                    <a:pt x="1" y="145"/>
                  </a:cubicBezTo>
                  <a:lnTo>
                    <a:pt x="1" y="4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2" name="Google Shape;2512;p50"/>
            <p:cNvSpPr/>
            <p:nvPr/>
          </p:nvSpPr>
          <p:spPr>
            <a:xfrm>
              <a:off x="6491288" y="3468688"/>
              <a:ext cx="3300" cy="222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3" name="Google Shape;2513;p50"/>
            <p:cNvSpPr/>
            <p:nvPr/>
          </p:nvSpPr>
          <p:spPr>
            <a:xfrm>
              <a:off x="6499225" y="3473450"/>
              <a:ext cx="15875" cy="23812"/>
            </a:xfrm>
            <a:custGeom>
              <a:rect b="b" l="l" r="r" t="t"/>
              <a:pathLst>
                <a:path extrusionOk="0" h="203" w="135">
                  <a:moveTo>
                    <a:pt x="1" y="49"/>
                  </a:moveTo>
                  <a:cubicBezTo>
                    <a:pt x="1" y="31"/>
                    <a:pt x="0" y="16"/>
                    <a:pt x="0" y="3"/>
                  </a:cubicBezTo>
                  <a:cubicBezTo>
                    <a:pt x="23" y="3"/>
                    <a:pt x="23" y="3"/>
                    <a:pt x="23" y="3"/>
                  </a:cubicBezTo>
                  <a:cubicBezTo>
                    <a:pt x="24" y="27"/>
                    <a:pt x="24" y="27"/>
                    <a:pt x="24" y="27"/>
                  </a:cubicBezTo>
                  <a:cubicBezTo>
                    <a:pt x="24" y="27"/>
                    <a:pt x="24" y="27"/>
                    <a:pt x="24" y="27"/>
                  </a:cubicBezTo>
                  <a:cubicBezTo>
                    <a:pt x="35" y="10"/>
                    <a:pt x="52" y="0"/>
                    <a:pt x="75" y="0"/>
                  </a:cubicBezTo>
                  <a:cubicBezTo>
                    <a:pt x="109" y="0"/>
                    <a:pt x="135" y="29"/>
                    <a:pt x="135" y="72"/>
                  </a:cubicBezTo>
                  <a:cubicBezTo>
                    <a:pt x="135" y="123"/>
                    <a:pt x="104" y="148"/>
                    <a:pt x="70" y="148"/>
                  </a:cubicBezTo>
                  <a:cubicBezTo>
                    <a:pt x="52" y="148"/>
                    <a:pt x="35" y="140"/>
                    <a:pt x="27" y="126"/>
                  </a:cubicBezTo>
                  <a:cubicBezTo>
                    <a:pt x="26" y="126"/>
                    <a:pt x="26" y="126"/>
                    <a:pt x="26" y="126"/>
                  </a:cubicBezTo>
                  <a:cubicBezTo>
                    <a:pt x="26" y="203"/>
                    <a:pt x="26" y="203"/>
                    <a:pt x="26" y="203"/>
                  </a:cubicBezTo>
                  <a:cubicBezTo>
                    <a:pt x="1" y="203"/>
                    <a:pt x="1" y="203"/>
                    <a:pt x="1" y="203"/>
                  </a:cubicBezTo>
                  <a:lnTo>
                    <a:pt x="1" y="49"/>
                  </a:lnTo>
                  <a:close/>
                  <a:moveTo>
                    <a:pt x="26" y="87"/>
                  </a:moveTo>
                  <a:cubicBezTo>
                    <a:pt x="26" y="91"/>
                    <a:pt x="27" y="94"/>
                    <a:pt x="27" y="98"/>
                  </a:cubicBezTo>
                  <a:cubicBezTo>
                    <a:pt x="32" y="115"/>
                    <a:pt x="48" y="128"/>
                    <a:pt x="66" y="128"/>
                  </a:cubicBezTo>
                  <a:cubicBezTo>
                    <a:pt x="93" y="128"/>
                    <a:pt x="109" y="105"/>
                    <a:pt x="109" y="73"/>
                  </a:cubicBezTo>
                  <a:cubicBezTo>
                    <a:pt x="109" y="44"/>
                    <a:pt x="94" y="20"/>
                    <a:pt x="67" y="20"/>
                  </a:cubicBezTo>
                  <a:cubicBezTo>
                    <a:pt x="49" y="20"/>
                    <a:pt x="33" y="33"/>
                    <a:pt x="28" y="52"/>
                  </a:cubicBezTo>
                  <a:cubicBezTo>
                    <a:pt x="27" y="55"/>
                    <a:pt x="26" y="59"/>
                    <a:pt x="26" y="63"/>
                  </a:cubicBezTo>
                  <a:lnTo>
                    <a:pt x="26" y="8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4" name="Google Shape;2514;p50"/>
            <p:cNvSpPr/>
            <p:nvPr/>
          </p:nvSpPr>
          <p:spPr>
            <a:xfrm>
              <a:off x="6518275" y="3473450"/>
              <a:ext cx="9525" cy="17463"/>
            </a:xfrm>
            <a:custGeom>
              <a:rect b="b" l="l" r="r" t="t"/>
              <a:pathLst>
                <a:path extrusionOk="0" h="148" w="92">
                  <a:moveTo>
                    <a:pt x="6" y="118"/>
                  </a:moveTo>
                  <a:cubicBezTo>
                    <a:pt x="14" y="123"/>
                    <a:pt x="27" y="129"/>
                    <a:pt x="40" y="129"/>
                  </a:cubicBezTo>
                  <a:cubicBezTo>
                    <a:pt x="59" y="129"/>
                    <a:pt x="68" y="119"/>
                    <a:pt x="68" y="107"/>
                  </a:cubicBezTo>
                  <a:cubicBezTo>
                    <a:pt x="68" y="95"/>
                    <a:pt x="60" y="88"/>
                    <a:pt x="41" y="81"/>
                  </a:cubicBezTo>
                  <a:cubicBezTo>
                    <a:pt x="16" y="72"/>
                    <a:pt x="4" y="58"/>
                    <a:pt x="4" y="41"/>
                  </a:cubicBezTo>
                  <a:cubicBezTo>
                    <a:pt x="4" y="18"/>
                    <a:pt x="22" y="0"/>
                    <a:pt x="53" y="0"/>
                  </a:cubicBezTo>
                  <a:cubicBezTo>
                    <a:pt x="67" y="0"/>
                    <a:pt x="80" y="4"/>
                    <a:pt x="87" y="8"/>
                  </a:cubicBezTo>
                  <a:cubicBezTo>
                    <a:pt x="81" y="27"/>
                    <a:pt x="81" y="27"/>
                    <a:pt x="81" y="27"/>
                  </a:cubicBezTo>
                  <a:cubicBezTo>
                    <a:pt x="75" y="24"/>
                    <a:pt x="65" y="19"/>
                    <a:pt x="52" y="19"/>
                  </a:cubicBezTo>
                  <a:cubicBezTo>
                    <a:pt x="37" y="19"/>
                    <a:pt x="28" y="28"/>
                    <a:pt x="28" y="38"/>
                  </a:cubicBezTo>
                  <a:cubicBezTo>
                    <a:pt x="28" y="50"/>
                    <a:pt x="37" y="55"/>
                    <a:pt x="55" y="62"/>
                  </a:cubicBezTo>
                  <a:cubicBezTo>
                    <a:pt x="80" y="72"/>
                    <a:pt x="92" y="84"/>
                    <a:pt x="92" y="105"/>
                  </a:cubicBezTo>
                  <a:cubicBezTo>
                    <a:pt x="92" y="130"/>
                    <a:pt x="73" y="148"/>
                    <a:pt x="39" y="148"/>
                  </a:cubicBezTo>
                  <a:cubicBezTo>
                    <a:pt x="24" y="148"/>
                    <a:pt x="10" y="144"/>
                    <a:pt x="0" y="138"/>
                  </a:cubicBezTo>
                  <a:lnTo>
                    <a:pt x="6" y="11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5" name="Google Shape;2515;p50"/>
            <p:cNvSpPr/>
            <p:nvPr/>
          </p:nvSpPr>
          <p:spPr>
            <a:xfrm>
              <a:off x="6532563" y="3475038"/>
              <a:ext cx="14288" cy="15875"/>
            </a:xfrm>
            <a:custGeom>
              <a:rect b="b" l="l" r="r" t="t"/>
              <a:pathLst>
                <a:path extrusionOk="0" h="145" w="120">
                  <a:moveTo>
                    <a:pt x="119" y="103"/>
                  </a:moveTo>
                  <a:cubicBezTo>
                    <a:pt x="119" y="118"/>
                    <a:pt x="120" y="131"/>
                    <a:pt x="120" y="142"/>
                  </a:cubicBezTo>
                  <a:cubicBezTo>
                    <a:pt x="98" y="142"/>
                    <a:pt x="98" y="142"/>
                    <a:pt x="98" y="142"/>
                  </a:cubicBezTo>
                  <a:cubicBezTo>
                    <a:pt x="96" y="119"/>
                    <a:pt x="96" y="119"/>
                    <a:pt x="96" y="119"/>
                  </a:cubicBezTo>
                  <a:cubicBezTo>
                    <a:pt x="96" y="119"/>
                    <a:pt x="96" y="119"/>
                    <a:pt x="96" y="119"/>
                  </a:cubicBezTo>
                  <a:cubicBezTo>
                    <a:pt x="89" y="130"/>
                    <a:pt x="74" y="145"/>
                    <a:pt x="49" y="145"/>
                  </a:cubicBezTo>
                  <a:cubicBezTo>
                    <a:pt x="26" y="145"/>
                    <a:pt x="0" y="133"/>
                    <a:pt x="0" y="83"/>
                  </a:cubicBezTo>
                  <a:cubicBezTo>
                    <a:pt x="0" y="0"/>
                    <a:pt x="0" y="0"/>
                    <a:pt x="0" y="0"/>
                  </a:cubicBezTo>
                  <a:cubicBezTo>
                    <a:pt x="26" y="0"/>
                    <a:pt x="26" y="0"/>
                    <a:pt x="26" y="0"/>
                  </a:cubicBezTo>
                  <a:cubicBezTo>
                    <a:pt x="26" y="78"/>
                    <a:pt x="26" y="78"/>
                    <a:pt x="26" y="78"/>
                  </a:cubicBezTo>
                  <a:cubicBezTo>
                    <a:pt x="26" y="105"/>
                    <a:pt x="34" y="124"/>
                    <a:pt x="57" y="124"/>
                  </a:cubicBezTo>
                  <a:cubicBezTo>
                    <a:pt x="74" y="124"/>
                    <a:pt x="86" y="112"/>
                    <a:pt x="91" y="100"/>
                  </a:cubicBezTo>
                  <a:cubicBezTo>
                    <a:pt x="93" y="96"/>
                    <a:pt x="94" y="92"/>
                    <a:pt x="94" y="87"/>
                  </a:cubicBezTo>
                  <a:cubicBezTo>
                    <a:pt x="94" y="0"/>
                    <a:pt x="94" y="0"/>
                    <a:pt x="94" y="0"/>
                  </a:cubicBezTo>
                  <a:cubicBezTo>
                    <a:pt x="119" y="0"/>
                    <a:pt x="119" y="0"/>
                    <a:pt x="119" y="0"/>
                  </a:cubicBezTo>
                  <a:lnTo>
                    <a:pt x="119" y="10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6" name="Google Shape;2516;p50"/>
            <p:cNvSpPr/>
            <p:nvPr/>
          </p:nvSpPr>
          <p:spPr>
            <a:xfrm>
              <a:off x="6551612" y="3473450"/>
              <a:ext cx="23812" cy="17462"/>
            </a:xfrm>
            <a:custGeom>
              <a:rect b="b" l="l" r="r" t="t"/>
              <a:pathLst>
                <a:path extrusionOk="0" h="145" w="204">
                  <a:moveTo>
                    <a:pt x="1" y="41"/>
                  </a:moveTo>
                  <a:cubicBezTo>
                    <a:pt x="1" y="27"/>
                    <a:pt x="1" y="15"/>
                    <a:pt x="0" y="3"/>
                  </a:cubicBezTo>
                  <a:cubicBezTo>
                    <a:pt x="23" y="3"/>
                    <a:pt x="23" y="3"/>
                    <a:pt x="23" y="3"/>
                  </a:cubicBezTo>
                  <a:cubicBezTo>
                    <a:pt x="24" y="26"/>
                    <a:pt x="24" y="26"/>
                    <a:pt x="24" y="26"/>
                  </a:cubicBezTo>
                  <a:cubicBezTo>
                    <a:pt x="25" y="26"/>
                    <a:pt x="25" y="26"/>
                    <a:pt x="25" y="26"/>
                  </a:cubicBezTo>
                  <a:cubicBezTo>
                    <a:pt x="33" y="12"/>
                    <a:pt x="46" y="0"/>
                    <a:pt x="69" y="0"/>
                  </a:cubicBezTo>
                  <a:cubicBezTo>
                    <a:pt x="88" y="0"/>
                    <a:pt x="103" y="11"/>
                    <a:pt x="109" y="28"/>
                  </a:cubicBezTo>
                  <a:cubicBezTo>
                    <a:pt x="110" y="28"/>
                    <a:pt x="110" y="28"/>
                    <a:pt x="110" y="28"/>
                  </a:cubicBezTo>
                  <a:cubicBezTo>
                    <a:pt x="114" y="20"/>
                    <a:pt x="120" y="14"/>
                    <a:pt x="126" y="10"/>
                  </a:cubicBezTo>
                  <a:cubicBezTo>
                    <a:pt x="134" y="3"/>
                    <a:pt x="144" y="0"/>
                    <a:pt x="157" y="0"/>
                  </a:cubicBezTo>
                  <a:cubicBezTo>
                    <a:pt x="176" y="0"/>
                    <a:pt x="204" y="12"/>
                    <a:pt x="204" y="61"/>
                  </a:cubicBezTo>
                  <a:cubicBezTo>
                    <a:pt x="204" y="145"/>
                    <a:pt x="204" y="145"/>
                    <a:pt x="204" y="145"/>
                  </a:cubicBezTo>
                  <a:cubicBezTo>
                    <a:pt x="178" y="145"/>
                    <a:pt x="178" y="145"/>
                    <a:pt x="178" y="145"/>
                  </a:cubicBezTo>
                  <a:cubicBezTo>
                    <a:pt x="178" y="64"/>
                    <a:pt x="178" y="64"/>
                    <a:pt x="178" y="64"/>
                  </a:cubicBezTo>
                  <a:cubicBezTo>
                    <a:pt x="178" y="37"/>
                    <a:pt x="168" y="21"/>
                    <a:pt x="148" y="21"/>
                  </a:cubicBezTo>
                  <a:cubicBezTo>
                    <a:pt x="133" y="21"/>
                    <a:pt x="122" y="32"/>
                    <a:pt x="117" y="44"/>
                  </a:cubicBezTo>
                  <a:cubicBezTo>
                    <a:pt x="116" y="48"/>
                    <a:pt x="115" y="52"/>
                    <a:pt x="115" y="57"/>
                  </a:cubicBezTo>
                  <a:cubicBezTo>
                    <a:pt x="115" y="145"/>
                    <a:pt x="115" y="145"/>
                    <a:pt x="115" y="145"/>
                  </a:cubicBezTo>
                  <a:cubicBezTo>
                    <a:pt x="90" y="145"/>
                    <a:pt x="90" y="145"/>
                    <a:pt x="90" y="145"/>
                  </a:cubicBezTo>
                  <a:cubicBezTo>
                    <a:pt x="90" y="60"/>
                    <a:pt x="90" y="60"/>
                    <a:pt x="90" y="60"/>
                  </a:cubicBezTo>
                  <a:cubicBezTo>
                    <a:pt x="90" y="37"/>
                    <a:pt x="80" y="21"/>
                    <a:pt x="60" y="21"/>
                  </a:cubicBezTo>
                  <a:cubicBezTo>
                    <a:pt x="44" y="21"/>
                    <a:pt x="33" y="34"/>
                    <a:pt x="28" y="47"/>
                  </a:cubicBezTo>
                  <a:cubicBezTo>
                    <a:pt x="27" y="50"/>
                    <a:pt x="26" y="55"/>
                    <a:pt x="26" y="59"/>
                  </a:cubicBezTo>
                  <a:cubicBezTo>
                    <a:pt x="26" y="145"/>
                    <a:pt x="26" y="145"/>
                    <a:pt x="26" y="145"/>
                  </a:cubicBezTo>
                  <a:cubicBezTo>
                    <a:pt x="1" y="145"/>
                    <a:pt x="1" y="145"/>
                    <a:pt x="1" y="145"/>
                  </a:cubicBezTo>
                  <a:lnTo>
                    <a:pt x="1" y="4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7" name="Google Shape;2517;p50"/>
            <p:cNvSpPr/>
            <p:nvPr/>
          </p:nvSpPr>
          <p:spPr>
            <a:xfrm>
              <a:off x="6521450" y="3295650"/>
              <a:ext cx="31750" cy="53975"/>
            </a:xfrm>
            <a:custGeom>
              <a:rect b="b" l="l" r="r" t="t"/>
              <a:pathLst>
                <a:path extrusionOk="0" h="448" w="274">
                  <a:moveTo>
                    <a:pt x="265" y="51"/>
                  </a:moveTo>
                  <a:cubicBezTo>
                    <a:pt x="97" y="51"/>
                    <a:pt x="97" y="51"/>
                    <a:pt x="97" y="51"/>
                  </a:cubicBezTo>
                  <a:cubicBezTo>
                    <a:pt x="80" y="164"/>
                    <a:pt x="80" y="164"/>
                    <a:pt x="80" y="164"/>
                  </a:cubicBezTo>
                  <a:cubicBezTo>
                    <a:pt x="90" y="162"/>
                    <a:pt x="100" y="161"/>
                    <a:pt x="116" y="161"/>
                  </a:cubicBezTo>
                  <a:cubicBezTo>
                    <a:pt x="150" y="161"/>
                    <a:pt x="184" y="168"/>
                    <a:pt x="211" y="185"/>
                  </a:cubicBezTo>
                  <a:cubicBezTo>
                    <a:pt x="245" y="204"/>
                    <a:pt x="274" y="242"/>
                    <a:pt x="274" y="298"/>
                  </a:cubicBezTo>
                  <a:cubicBezTo>
                    <a:pt x="274" y="384"/>
                    <a:pt x="206" y="448"/>
                    <a:pt x="110" y="448"/>
                  </a:cubicBezTo>
                  <a:cubicBezTo>
                    <a:pt x="62" y="448"/>
                    <a:pt x="21" y="435"/>
                    <a:pt x="0" y="421"/>
                  </a:cubicBezTo>
                  <a:cubicBezTo>
                    <a:pt x="15" y="376"/>
                    <a:pt x="15" y="376"/>
                    <a:pt x="15" y="376"/>
                  </a:cubicBezTo>
                  <a:cubicBezTo>
                    <a:pt x="33" y="387"/>
                    <a:pt x="69" y="400"/>
                    <a:pt x="109" y="400"/>
                  </a:cubicBezTo>
                  <a:cubicBezTo>
                    <a:pt x="166" y="400"/>
                    <a:pt x="214" y="363"/>
                    <a:pt x="214" y="305"/>
                  </a:cubicBezTo>
                  <a:cubicBezTo>
                    <a:pt x="213" y="248"/>
                    <a:pt x="175" y="207"/>
                    <a:pt x="87" y="207"/>
                  </a:cubicBezTo>
                  <a:cubicBezTo>
                    <a:pt x="62" y="207"/>
                    <a:pt x="42" y="210"/>
                    <a:pt x="26" y="212"/>
                  </a:cubicBezTo>
                  <a:cubicBezTo>
                    <a:pt x="54" y="0"/>
                    <a:pt x="54" y="0"/>
                    <a:pt x="54" y="0"/>
                  </a:cubicBezTo>
                  <a:cubicBezTo>
                    <a:pt x="265" y="0"/>
                    <a:pt x="265" y="0"/>
                    <a:pt x="265" y="0"/>
                  </a:cubicBezTo>
                  <a:lnTo>
                    <a:pt x="265" y="5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8" name="Google Shape;2518;p50"/>
            <p:cNvSpPr/>
            <p:nvPr/>
          </p:nvSpPr>
          <p:spPr>
            <a:xfrm>
              <a:off x="6561138" y="3295650"/>
              <a:ext cx="34925" cy="53976"/>
            </a:xfrm>
            <a:custGeom>
              <a:rect b="b" l="l" r="r" t="t"/>
              <a:pathLst>
                <a:path extrusionOk="0" h="455" w="298">
                  <a:moveTo>
                    <a:pt x="298" y="223"/>
                  </a:moveTo>
                  <a:cubicBezTo>
                    <a:pt x="298" y="373"/>
                    <a:pt x="243" y="455"/>
                    <a:pt x="145" y="455"/>
                  </a:cubicBezTo>
                  <a:cubicBezTo>
                    <a:pt x="59" y="455"/>
                    <a:pt x="1" y="375"/>
                    <a:pt x="0" y="229"/>
                  </a:cubicBezTo>
                  <a:cubicBezTo>
                    <a:pt x="0" y="81"/>
                    <a:pt x="63" y="0"/>
                    <a:pt x="153" y="0"/>
                  </a:cubicBezTo>
                  <a:cubicBezTo>
                    <a:pt x="246" y="0"/>
                    <a:pt x="298" y="83"/>
                    <a:pt x="298" y="223"/>
                  </a:cubicBezTo>
                  <a:close/>
                  <a:moveTo>
                    <a:pt x="59" y="230"/>
                  </a:moveTo>
                  <a:cubicBezTo>
                    <a:pt x="59" y="344"/>
                    <a:pt x="94" y="409"/>
                    <a:pt x="149" y="409"/>
                  </a:cubicBezTo>
                  <a:cubicBezTo>
                    <a:pt x="210" y="409"/>
                    <a:pt x="239" y="338"/>
                    <a:pt x="239" y="226"/>
                  </a:cubicBezTo>
                  <a:cubicBezTo>
                    <a:pt x="239" y="117"/>
                    <a:pt x="211" y="46"/>
                    <a:pt x="149" y="46"/>
                  </a:cubicBezTo>
                  <a:cubicBezTo>
                    <a:pt x="97" y="46"/>
                    <a:pt x="59" y="110"/>
                    <a:pt x="59" y="23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9" name="Google Shape;2519;p50"/>
            <p:cNvSpPr/>
            <p:nvPr/>
          </p:nvSpPr>
          <p:spPr>
            <a:xfrm>
              <a:off x="6602413" y="3295650"/>
              <a:ext cx="34925" cy="53976"/>
            </a:xfrm>
            <a:custGeom>
              <a:rect b="b" l="l" r="r" t="t"/>
              <a:pathLst>
                <a:path extrusionOk="0" h="455" w="299">
                  <a:moveTo>
                    <a:pt x="299" y="223"/>
                  </a:moveTo>
                  <a:cubicBezTo>
                    <a:pt x="299" y="373"/>
                    <a:pt x="243" y="455"/>
                    <a:pt x="146" y="455"/>
                  </a:cubicBezTo>
                  <a:cubicBezTo>
                    <a:pt x="60" y="455"/>
                    <a:pt x="1" y="375"/>
                    <a:pt x="0" y="229"/>
                  </a:cubicBezTo>
                  <a:cubicBezTo>
                    <a:pt x="0" y="81"/>
                    <a:pt x="64" y="0"/>
                    <a:pt x="153" y="0"/>
                  </a:cubicBezTo>
                  <a:cubicBezTo>
                    <a:pt x="246" y="0"/>
                    <a:pt x="299" y="83"/>
                    <a:pt x="299" y="223"/>
                  </a:cubicBezTo>
                  <a:close/>
                  <a:moveTo>
                    <a:pt x="60" y="230"/>
                  </a:moveTo>
                  <a:cubicBezTo>
                    <a:pt x="60" y="344"/>
                    <a:pt x="95" y="409"/>
                    <a:pt x="149" y="409"/>
                  </a:cubicBezTo>
                  <a:cubicBezTo>
                    <a:pt x="210" y="409"/>
                    <a:pt x="239" y="338"/>
                    <a:pt x="239" y="226"/>
                  </a:cubicBezTo>
                  <a:cubicBezTo>
                    <a:pt x="239" y="117"/>
                    <a:pt x="211" y="46"/>
                    <a:pt x="150" y="46"/>
                  </a:cubicBezTo>
                  <a:cubicBezTo>
                    <a:pt x="98" y="46"/>
                    <a:pt x="60" y="110"/>
                    <a:pt x="60" y="23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0" name="Google Shape;2520;p50"/>
            <p:cNvSpPr/>
            <p:nvPr/>
          </p:nvSpPr>
          <p:spPr>
            <a:xfrm>
              <a:off x="6369050" y="3262313"/>
              <a:ext cx="119100" cy="1206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1" name="Google Shape;2521;p50"/>
            <p:cNvSpPr/>
            <p:nvPr/>
          </p:nvSpPr>
          <p:spPr>
            <a:xfrm>
              <a:off x="6411913" y="3298825"/>
              <a:ext cx="22225" cy="49213"/>
            </a:xfrm>
            <a:custGeom>
              <a:rect b="b" l="l" r="r" t="t"/>
              <a:pathLst>
                <a:path extrusionOk="0" h="416" w="190">
                  <a:moveTo>
                    <a:pt x="78" y="416"/>
                  </a:moveTo>
                  <a:cubicBezTo>
                    <a:pt x="78" y="365"/>
                    <a:pt x="78" y="365"/>
                    <a:pt x="78" y="365"/>
                  </a:cubicBezTo>
                  <a:cubicBezTo>
                    <a:pt x="48" y="365"/>
                    <a:pt x="18" y="356"/>
                    <a:pt x="0" y="343"/>
                  </a:cubicBezTo>
                  <a:cubicBezTo>
                    <a:pt x="12" y="309"/>
                    <a:pt x="12" y="309"/>
                    <a:pt x="12" y="309"/>
                  </a:cubicBezTo>
                  <a:cubicBezTo>
                    <a:pt x="30" y="321"/>
                    <a:pt x="57" y="331"/>
                    <a:pt x="85" y="331"/>
                  </a:cubicBezTo>
                  <a:cubicBezTo>
                    <a:pt x="121" y="331"/>
                    <a:pt x="146" y="310"/>
                    <a:pt x="146" y="281"/>
                  </a:cubicBezTo>
                  <a:cubicBezTo>
                    <a:pt x="146" y="253"/>
                    <a:pt x="126" y="236"/>
                    <a:pt x="88" y="221"/>
                  </a:cubicBezTo>
                  <a:cubicBezTo>
                    <a:pt x="36" y="200"/>
                    <a:pt x="4" y="177"/>
                    <a:pt x="4" y="133"/>
                  </a:cubicBezTo>
                  <a:cubicBezTo>
                    <a:pt x="4" y="91"/>
                    <a:pt x="34" y="59"/>
                    <a:pt x="81" y="51"/>
                  </a:cubicBezTo>
                  <a:cubicBezTo>
                    <a:pt x="81" y="0"/>
                    <a:pt x="81" y="0"/>
                    <a:pt x="81" y="0"/>
                  </a:cubicBezTo>
                  <a:cubicBezTo>
                    <a:pt x="113" y="0"/>
                    <a:pt x="113" y="0"/>
                    <a:pt x="113" y="0"/>
                  </a:cubicBezTo>
                  <a:cubicBezTo>
                    <a:pt x="113" y="49"/>
                    <a:pt x="113" y="49"/>
                    <a:pt x="113" y="49"/>
                  </a:cubicBezTo>
                  <a:cubicBezTo>
                    <a:pt x="143" y="50"/>
                    <a:pt x="164" y="58"/>
                    <a:pt x="179" y="67"/>
                  </a:cubicBezTo>
                  <a:cubicBezTo>
                    <a:pt x="166" y="100"/>
                    <a:pt x="166" y="100"/>
                    <a:pt x="166" y="100"/>
                  </a:cubicBezTo>
                  <a:cubicBezTo>
                    <a:pt x="155" y="94"/>
                    <a:pt x="134" y="83"/>
                    <a:pt x="102" y="83"/>
                  </a:cubicBezTo>
                  <a:cubicBezTo>
                    <a:pt x="63" y="83"/>
                    <a:pt x="48" y="106"/>
                    <a:pt x="48" y="127"/>
                  </a:cubicBezTo>
                  <a:cubicBezTo>
                    <a:pt x="48" y="153"/>
                    <a:pt x="67" y="166"/>
                    <a:pt x="111" y="184"/>
                  </a:cubicBezTo>
                  <a:cubicBezTo>
                    <a:pt x="163" y="206"/>
                    <a:pt x="190" y="232"/>
                    <a:pt x="190" y="277"/>
                  </a:cubicBezTo>
                  <a:cubicBezTo>
                    <a:pt x="190" y="317"/>
                    <a:pt x="162" y="355"/>
                    <a:pt x="109" y="364"/>
                  </a:cubicBezTo>
                  <a:cubicBezTo>
                    <a:pt x="109" y="416"/>
                    <a:pt x="109" y="416"/>
                    <a:pt x="109" y="416"/>
                  </a:cubicBezTo>
                  <a:lnTo>
                    <a:pt x="78" y="41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2" name="Google Shape;2522;p50"/>
            <p:cNvSpPr/>
            <p:nvPr/>
          </p:nvSpPr>
          <p:spPr>
            <a:xfrm>
              <a:off x="6881813" y="3292475"/>
              <a:ext cx="11100" cy="111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3" name="Google Shape;2523;p50"/>
            <p:cNvSpPr/>
            <p:nvPr/>
          </p:nvSpPr>
          <p:spPr>
            <a:xfrm>
              <a:off x="6881813" y="3317875"/>
              <a:ext cx="11100" cy="96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4" name="Google Shape;2524;p50"/>
            <p:cNvSpPr/>
            <p:nvPr/>
          </p:nvSpPr>
          <p:spPr>
            <a:xfrm>
              <a:off x="6881813" y="3341688"/>
              <a:ext cx="11100" cy="111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5" name="Google Shape;2525;p50"/>
            <p:cNvSpPr/>
            <p:nvPr/>
          </p:nvSpPr>
          <p:spPr>
            <a:xfrm>
              <a:off x="6376988" y="3421063"/>
              <a:ext cx="508000" cy="1588"/>
            </a:xfrm>
            <a:custGeom>
              <a:rect b="b" l="l" r="r" t="t"/>
              <a:pathLst>
                <a:path extrusionOk="0" h="1" w="320">
                  <a:moveTo>
                    <a:pt x="320" y="1"/>
                  </a:moveTo>
                  <a:lnTo>
                    <a:pt x="313" y="1"/>
                  </a:lnTo>
                  <a:lnTo>
                    <a:pt x="313" y="0"/>
                  </a:lnTo>
                  <a:lnTo>
                    <a:pt x="320" y="0"/>
                  </a:lnTo>
                  <a:lnTo>
                    <a:pt x="320" y="1"/>
                  </a:lnTo>
                  <a:close/>
                  <a:moveTo>
                    <a:pt x="306" y="1"/>
                  </a:moveTo>
                  <a:lnTo>
                    <a:pt x="299" y="1"/>
                  </a:lnTo>
                  <a:lnTo>
                    <a:pt x="299" y="0"/>
                  </a:lnTo>
                  <a:lnTo>
                    <a:pt x="306" y="0"/>
                  </a:lnTo>
                  <a:lnTo>
                    <a:pt x="306" y="1"/>
                  </a:lnTo>
                  <a:close/>
                  <a:moveTo>
                    <a:pt x="292" y="1"/>
                  </a:moveTo>
                  <a:lnTo>
                    <a:pt x="285" y="1"/>
                  </a:lnTo>
                  <a:lnTo>
                    <a:pt x="285" y="0"/>
                  </a:lnTo>
                  <a:lnTo>
                    <a:pt x="292" y="0"/>
                  </a:lnTo>
                  <a:lnTo>
                    <a:pt x="292" y="1"/>
                  </a:lnTo>
                  <a:close/>
                  <a:moveTo>
                    <a:pt x="278" y="1"/>
                  </a:moveTo>
                  <a:lnTo>
                    <a:pt x="271" y="1"/>
                  </a:lnTo>
                  <a:lnTo>
                    <a:pt x="271" y="0"/>
                  </a:lnTo>
                  <a:lnTo>
                    <a:pt x="278" y="0"/>
                  </a:lnTo>
                  <a:lnTo>
                    <a:pt x="278" y="1"/>
                  </a:lnTo>
                  <a:close/>
                  <a:moveTo>
                    <a:pt x="263" y="1"/>
                  </a:moveTo>
                  <a:lnTo>
                    <a:pt x="256" y="1"/>
                  </a:lnTo>
                  <a:lnTo>
                    <a:pt x="256" y="0"/>
                  </a:lnTo>
                  <a:lnTo>
                    <a:pt x="263" y="0"/>
                  </a:lnTo>
                  <a:lnTo>
                    <a:pt x="263" y="1"/>
                  </a:lnTo>
                  <a:close/>
                  <a:moveTo>
                    <a:pt x="249" y="1"/>
                  </a:moveTo>
                  <a:lnTo>
                    <a:pt x="242" y="1"/>
                  </a:lnTo>
                  <a:lnTo>
                    <a:pt x="242" y="0"/>
                  </a:lnTo>
                  <a:lnTo>
                    <a:pt x="249" y="0"/>
                  </a:lnTo>
                  <a:lnTo>
                    <a:pt x="249" y="1"/>
                  </a:lnTo>
                  <a:close/>
                  <a:moveTo>
                    <a:pt x="235" y="1"/>
                  </a:moveTo>
                  <a:lnTo>
                    <a:pt x="228" y="1"/>
                  </a:lnTo>
                  <a:lnTo>
                    <a:pt x="228" y="0"/>
                  </a:lnTo>
                  <a:lnTo>
                    <a:pt x="235" y="0"/>
                  </a:lnTo>
                  <a:lnTo>
                    <a:pt x="235" y="1"/>
                  </a:lnTo>
                  <a:close/>
                  <a:moveTo>
                    <a:pt x="221" y="1"/>
                  </a:moveTo>
                  <a:lnTo>
                    <a:pt x="214" y="1"/>
                  </a:lnTo>
                  <a:lnTo>
                    <a:pt x="214" y="0"/>
                  </a:lnTo>
                  <a:lnTo>
                    <a:pt x="221" y="0"/>
                  </a:lnTo>
                  <a:lnTo>
                    <a:pt x="221" y="1"/>
                  </a:lnTo>
                  <a:close/>
                  <a:moveTo>
                    <a:pt x="207" y="1"/>
                  </a:moveTo>
                  <a:lnTo>
                    <a:pt x="199" y="1"/>
                  </a:lnTo>
                  <a:lnTo>
                    <a:pt x="199" y="0"/>
                  </a:lnTo>
                  <a:lnTo>
                    <a:pt x="207" y="0"/>
                  </a:lnTo>
                  <a:lnTo>
                    <a:pt x="207" y="1"/>
                  </a:lnTo>
                  <a:close/>
                  <a:moveTo>
                    <a:pt x="192" y="1"/>
                  </a:moveTo>
                  <a:lnTo>
                    <a:pt x="185" y="1"/>
                  </a:lnTo>
                  <a:lnTo>
                    <a:pt x="185" y="0"/>
                  </a:lnTo>
                  <a:lnTo>
                    <a:pt x="192" y="0"/>
                  </a:lnTo>
                  <a:lnTo>
                    <a:pt x="192" y="1"/>
                  </a:lnTo>
                  <a:close/>
                  <a:moveTo>
                    <a:pt x="178" y="1"/>
                  </a:moveTo>
                  <a:lnTo>
                    <a:pt x="171" y="1"/>
                  </a:lnTo>
                  <a:lnTo>
                    <a:pt x="171" y="0"/>
                  </a:lnTo>
                  <a:lnTo>
                    <a:pt x="178" y="0"/>
                  </a:lnTo>
                  <a:lnTo>
                    <a:pt x="178" y="1"/>
                  </a:lnTo>
                  <a:close/>
                  <a:moveTo>
                    <a:pt x="164" y="1"/>
                  </a:moveTo>
                  <a:lnTo>
                    <a:pt x="157" y="1"/>
                  </a:lnTo>
                  <a:lnTo>
                    <a:pt x="157" y="0"/>
                  </a:lnTo>
                  <a:lnTo>
                    <a:pt x="164" y="0"/>
                  </a:lnTo>
                  <a:lnTo>
                    <a:pt x="164" y="1"/>
                  </a:lnTo>
                  <a:close/>
                  <a:moveTo>
                    <a:pt x="150" y="1"/>
                  </a:moveTo>
                  <a:lnTo>
                    <a:pt x="142" y="1"/>
                  </a:lnTo>
                  <a:lnTo>
                    <a:pt x="142" y="0"/>
                  </a:lnTo>
                  <a:lnTo>
                    <a:pt x="150" y="0"/>
                  </a:lnTo>
                  <a:lnTo>
                    <a:pt x="150" y="1"/>
                  </a:lnTo>
                  <a:close/>
                  <a:moveTo>
                    <a:pt x="135" y="1"/>
                  </a:moveTo>
                  <a:lnTo>
                    <a:pt x="128" y="1"/>
                  </a:lnTo>
                  <a:lnTo>
                    <a:pt x="128" y="0"/>
                  </a:lnTo>
                  <a:lnTo>
                    <a:pt x="135" y="0"/>
                  </a:lnTo>
                  <a:lnTo>
                    <a:pt x="135" y="1"/>
                  </a:lnTo>
                  <a:close/>
                  <a:moveTo>
                    <a:pt x="121" y="1"/>
                  </a:moveTo>
                  <a:lnTo>
                    <a:pt x="114" y="1"/>
                  </a:lnTo>
                  <a:lnTo>
                    <a:pt x="114" y="0"/>
                  </a:lnTo>
                  <a:lnTo>
                    <a:pt x="121" y="0"/>
                  </a:lnTo>
                  <a:lnTo>
                    <a:pt x="121" y="1"/>
                  </a:lnTo>
                  <a:close/>
                  <a:moveTo>
                    <a:pt x="107" y="1"/>
                  </a:moveTo>
                  <a:lnTo>
                    <a:pt x="100" y="1"/>
                  </a:lnTo>
                  <a:lnTo>
                    <a:pt x="100" y="0"/>
                  </a:lnTo>
                  <a:lnTo>
                    <a:pt x="107" y="0"/>
                  </a:lnTo>
                  <a:lnTo>
                    <a:pt x="107" y="1"/>
                  </a:lnTo>
                  <a:close/>
                  <a:moveTo>
                    <a:pt x="93" y="1"/>
                  </a:moveTo>
                  <a:lnTo>
                    <a:pt x="85" y="1"/>
                  </a:lnTo>
                  <a:lnTo>
                    <a:pt x="85" y="0"/>
                  </a:lnTo>
                  <a:lnTo>
                    <a:pt x="93" y="0"/>
                  </a:lnTo>
                  <a:lnTo>
                    <a:pt x="93" y="1"/>
                  </a:lnTo>
                  <a:close/>
                  <a:moveTo>
                    <a:pt x="78" y="1"/>
                  </a:moveTo>
                  <a:lnTo>
                    <a:pt x="71" y="1"/>
                  </a:lnTo>
                  <a:lnTo>
                    <a:pt x="71" y="0"/>
                  </a:lnTo>
                  <a:lnTo>
                    <a:pt x="78" y="0"/>
                  </a:lnTo>
                  <a:lnTo>
                    <a:pt x="78" y="1"/>
                  </a:lnTo>
                  <a:close/>
                  <a:moveTo>
                    <a:pt x="64" y="1"/>
                  </a:moveTo>
                  <a:lnTo>
                    <a:pt x="57" y="1"/>
                  </a:lnTo>
                  <a:lnTo>
                    <a:pt x="57" y="0"/>
                  </a:lnTo>
                  <a:lnTo>
                    <a:pt x="64" y="0"/>
                  </a:lnTo>
                  <a:lnTo>
                    <a:pt x="64" y="1"/>
                  </a:lnTo>
                  <a:close/>
                  <a:moveTo>
                    <a:pt x="50" y="1"/>
                  </a:moveTo>
                  <a:lnTo>
                    <a:pt x="43" y="1"/>
                  </a:lnTo>
                  <a:lnTo>
                    <a:pt x="43" y="0"/>
                  </a:lnTo>
                  <a:lnTo>
                    <a:pt x="50" y="0"/>
                  </a:lnTo>
                  <a:lnTo>
                    <a:pt x="50" y="1"/>
                  </a:lnTo>
                  <a:close/>
                  <a:moveTo>
                    <a:pt x="36" y="1"/>
                  </a:moveTo>
                  <a:lnTo>
                    <a:pt x="28" y="1"/>
                  </a:lnTo>
                  <a:lnTo>
                    <a:pt x="28" y="0"/>
                  </a:lnTo>
                  <a:lnTo>
                    <a:pt x="36" y="0"/>
                  </a:lnTo>
                  <a:lnTo>
                    <a:pt x="36" y="1"/>
                  </a:lnTo>
                  <a:close/>
                  <a:moveTo>
                    <a:pt x="21" y="1"/>
                  </a:moveTo>
                  <a:lnTo>
                    <a:pt x="14" y="1"/>
                  </a:lnTo>
                  <a:lnTo>
                    <a:pt x="14" y="0"/>
                  </a:lnTo>
                  <a:lnTo>
                    <a:pt x="21" y="0"/>
                  </a:lnTo>
                  <a:lnTo>
                    <a:pt x="21" y="1"/>
                  </a:lnTo>
                  <a:close/>
                  <a:moveTo>
                    <a:pt x="7" y="1"/>
                  </a:moveTo>
                  <a:lnTo>
                    <a:pt x="0" y="1"/>
                  </a:lnTo>
                  <a:lnTo>
                    <a:pt x="0" y="0"/>
                  </a:lnTo>
                  <a:lnTo>
                    <a:pt x="7" y="0"/>
                  </a:lnTo>
                  <a:lnTo>
                    <a:pt x="7" y="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6" name="Google Shape;2526;p50"/>
            <p:cNvSpPr/>
            <p:nvPr/>
          </p:nvSpPr>
          <p:spPr>
            <a:xfrm>
              <a:off x="6897688" y="3421063"/>
              <a:ext cx="4800" cy="15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27" name="Google Shape;2527;p50"/>
          <p:cNvGrpSpPr/>
          <p:nvPr/>
        </p:nvGrpSpPr>
        <p:grpSpPr>
          <a:xfrm>
            <a:off x="4126363" y="2536163"/>
            <a:ext cx="668341" cy="476248"/>
            <a:chOff x="4986338" y="3611563"/>
            <a:chExt cx="668341" cy="476248"/>
          </a:xfrm>
        </p:grpSpPr>
        <p:sp>
          <p:nvSpPr>
            <p:cNvPr id="2528" name="Google Shape;2528;p50"/>
            <p:cNvSpPr/>
            <p:nvPr/>
          </p:nvSpPr>
          <p:spPr>
            <a:xfrm>
              <a:off x="4986338" y="3611563"/>
              <a:ext cx="668341" cy="476248"/>
            </a:xfrm>
            <a:custGeom>
              <a:rect b="b" l="l" r="r" t="t"/>
              <a:pathLst>
                <a:path extrusionOk="0" h="4053" w="5681">
                  <a:moveTo>
                    <a:pt x="5104" y="4053"/>
                  </a:moveTo>
                  <a:cubicBezTo>
                    <a:pt x="577" y="4053"/>
                    <a:pt x="577" y="4053"/>
                    <a:pt x="577" y="4053"/>
                  </a:cubicBezTo>
                  <a:cubicBezTo>
                    <a:pt x="258" y="4053"/>
                    <a:pt x="0" y="3795"/>
                    <a:pt x="0" y="3476"/>
                  </a:cubicBezTo>
                  <a:cubicBezTo>
                    <a:pt x="0" y="576"/>
                    <a:pt x="0" y="576"/>
                    <a:pt x="0" y="576"/>
                  </a:cubicBezTo>
                  <a:cubicBezTo>
                    <a:pt x="0" y="258"/>
                    <a:pt x="258" y="0"/>
                    <a:pt x="577" y="0"/>
                  </a:cubicBezTo>
                  <a:cubicBezTo>
                    <a:pt x="5104" y="0"/>
                    <a:pt x="5104" y="0"/>
                    <a:pt x="5104" y="0"/>
                  </a:cubicBezTo>
                  <a:cubicBezTo>
                    <a:pt x="5423" y="0"/>
                    <a:pt x="5681" y="258"/>
                    <a:pt x="5681" y="576"/>
                  </a:cubicBezTo>
                  <a:cubicBezTo>
                    <a:pt x="5681" y="3476"/>
                    <a:pt x="5681" y="3476"/>
                    <a:pt x="5681" y="3476"/>
                  </a:cubicBezTo>
                  <a:cubicBezTo>
                    <a:pt x="5681" y="3795"/>
                    <a:pt x="5423" y="4053"/>
                    <a:pt x="5104" y="4053"/>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9" name="Google Shape;2529;p50"/>
            <p:cNvSpPr/>
            <p:nvPr/>
          </p:nvSpPr>
          <p:spPr>
            <a:xfrm>
              <a:off x="5057775" y="3830638"/>
              <a:ext cx="22225" cy="153987"/>
            </a:xfrm>
            <a:custGeom>
              <a:rect b="b" l="l" r="r" t="t"/>
              <a:pathLst>
                <a:path extrusionOk="0" h="1306" w="194">
                  <a:moveTo>
                    <a:pt x="194" y="1306"/>
                  </a:moveTo>
                  <a:cubicBezTo>
                    <a:pt x="0" y="1306"/>
                    <a:pt x="0" y="1306"/>
                    <a:pt x="0" y="1306"/>
                  </a:cubicBezTo>
                  <a:cubicBezTo>
                    <a:pt x="0" y="16"/>
                    <a:pt x="0" y="16"/>
                    <a:pt x="0" y="16"/>
                  </a:cubicBezTo>
                  <a:cubicBezTo>
                    <a:pt x="0" y="7"/>
                    <a:pt x="7" y="0"/>
                    <a:pt x="16" y="0"/>
                  </a:cubicBezTo>
                  <a:cubicBezTo>
                    <a:pt x="178" y="0"/>
                    <a:pt x="178" y="0"/>
                    <a:pt x="178" y="0"/>
                  </a:cubicBezTo>
                  <a:cubicBezTo>
                    <a:pt x="187" y="0"/>
                    <a:pt x="194" y="7"/>
                    <a:pt x="194" y="16"/>
                  </a:cubicBezTo>
                  <a:lnTo>
                    <a:pt x="194" y="130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0" name="Google Shape;2530;p50"/>
            <p:cNvSpPr/>
            <p:nvPr/>
          </p:nvSpPr>
          <p:spPr>
            <a:xfrm>
              <a:off x="5097463" y="3695700"/>
              <a:ext cx="23813" cy="288926"/>
            </a:xfrm>
            <a:custGeom>
              <a:rect b="b" l="l" r="r" t="t"/>
              <a:pathLst>
                <a:path extrusionOk="0" h="2458" w="194">
                  <a:moveTo>
                    <a:pt x="194" y="2458"/>
                  </a:moveTo>
                  <a:cubicBezTo>
                    <a:pt x="0" y="2458"/>
                    <a:pt x="0" y="2458"/>
                    <a:pt x="0" y="2458"/>
                  </a:cubicBezTo>
                  <a:cubicBezTo>
                    <a:pt x="0" y="98"/>
                    <a:pt x="0" y="98"/>
                    <a:pt x="0" y="98"/>
                  </a:cubicBezTo>
                  <a:cubicBezTo>
                    <a:pt x="0" y="44"/>
                    <a:pt x="43" y="0"/>
                    <a:pt x="97" y="0"/>
                  </a:cubicBezTo>
                  <a:cubicBezTo>
                    <a:pt x="151" y="0"/>
                    <a:pt x="194" y="44"/>
                    <a:pt x="194" y="98"/>
                  </a:cubicBezTo>
                  <a:lnTo>
                    <a:pt x="194" y="245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1" name="Google Shape;2531;p50"/>
            <p:cNvSpPr/>
            <p:nvPr/>
          </p:nvSpPr>
          <p:spPr>
            <a:xfrm>
              <a:off x="5041900" y="4011613"/>
              <a:ext cx="93662" cy="31750"/>
            </a:xfrm>
            <a:custGeom>
              <a:rect b="b" l="l" r="r" t="t"/>
              <a:pathLst>
                <a:path extrusionOk="0" h="271" w="794">
                  <a:moveTo>
                    <a:pt x="659" y="271"/>
                  </a:moveTo>
                  <a:cubicBezTo>
                    <a:pt x="135" y="271"/>
                    <a:pt x="135" y="271"/>
                    <a:pt x="135" y="271"/>
                  </a:cubicBezTo>
                  <a:cubicBezTo>
                    <a:pt x="61" y="271"/>
                    <a:pt x="0" y="210"/>
                    <a:pt x="0" y="136"/>
                  </a:cubicBezTo>
                  <a:cubicBezTo>
                    <a:pt x="0" y="61"/>
                    <a:pt x="61" y="0"/>
                    <a:pt x="135" y="0"/>
                  </a:cubicBezTo>
                  <a:cubicBezTo>
                    <a:pt x="659" y="0"/>
                    <a:pt x="659" y="0"/>
                    <a:pt x="659" y="0"/>
                  </a:cubicBezTo>
                  <a:cubicBezTo>
                    <a:pt x="733" y="0"/>
                    <a:pt x="794" y="61"/>
                    <a:pt x="794" y="136"/>
                  </a:cubicBezTo>
                  <a:cubicBezTo>
                    <a:pt x="794" y="210"/>
                    <a:pt x="733" y="271"/>
                    <a:pt x="659" y="27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2" name="Google Shape;2532;p50"/>
            <p:cNvSpPr/>
            <p:nvPr/>
          </p:nvSpPr>
          <p:spPr>
            <a:xfrm>
              <a:off x="5067300" y="4022725"/>
              <a:ext cx="6350" cy="7938"/>
            </a:xfrm>
            <a:custGeom>
              <a:rect b="b" l="l" r="r" t="t"/>
              <a:pathLst>
                <a:path extrusionOk="0" h="5" w="4">
                  <a:moveTo>
                    <a:pt x="0" y="0"/>
                  </a:moveTo>
                  <a:lnTo>
                    <a:pt x="1" y="0"/>
                  </a:lnTo>
                  <a:lnTo>
                    <a:pt x="1" y="5"/>
                  </a:lnTo>
                  <a:lnTo>
                    <a:pt x="4" y="5"/>
                  </a:lnTo>
                  <a:lnTo>
                    <a:pt x="4" y="5"/>
                  </a:lnTo>
                  <a:lnTo>
                    <a:pt x="0" y="5"/>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3" name="Google Shape;2533;p50"/>
            <p:cNvSpPr/>
            <p:nvPr/>
          </p:nvSpPr>
          <p:spPr>
            <a:xfrm>
              <a:off x="5073650" y="4024313"/>
              <a:ext cx="6350" cy="7938"/>
            </a:xfrm>
            <a:custGeom>
              <a:rect b="b" l="l" r="r" t="t"/>
              <a:pathLst>
                <a:path extrusionOk="0" h="59" w="54">
                  <a:moveTo>
                    <a:pt x="54" y="29"/>
                  </a:moveTo>
                  <a:cubicBezTo>
                    <a:pt x="54" y="50"/>
                    <a:pt x="40" y="59"/>
                    <a:pt x="26" y="59"/>
                  </a:cubicBezTo>
                  <a:cubicBezTo>
                    <a:pt x="11" y="59"/>
                    <a:pt x="0" y="48"/>
                    <a:pt x="0" y="30"/>
                  </a:cubicBezTo>
                  <a:cubicBezTo>
                    <a:pt x="0" y="11"/>
                    <a:pt x="12" y="0"/>
                    <a:pt x="27" y="0"/>
                  </a:cubicBezTo>
                  <a:cubicBezTo>
                    <a:pt x="43" y="0"/>
                    <a:pt x="54" y="12"/>
                    <a:pt x="54" y="29"/>
                  </a:cubicBezTo>
                  <a:close/>
                  <a:moveTo>
                    <a:pt x="10" y="30"/>
                  </a:moveTo>
                  <a:cubicBezTo>
                    <a:pt x="10" y="42"/>
                    <a:pt x="17" y="51"/>
                    <a:pt x="27" y="51"/>
                  </a:cubicBezTo>
                  <a:cubicBezTo>
                    <a:pt x="37" y="51"/>
                    <a:pt x="44" y="42"/>
                    <a:pt x="44" y="29"/>
                  </a:cubicBezTo>
                  <a:cubicBezTo>
                    <a:pt x="44" y="20"/>
                    <a:pt x="39" y="8"/>
                    <a:pt x="27" y="8"/>
                  </a:cubicBezTo>
                  <a:cubicBezTo>
                    <a:pt x="15" y="8"/>
                    <a:pt x="10" y="19"/>
                    <a:pt x="10" y="3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4" name="Google Shape;2534;p50"/>
            <p:cNvSpPr/>
            <p:nvPr/>
          </p:nvSpPr>
          <p:spPr>
            <a:xfrm>
              <a:off x="5081588" y="4024313"/>
              <a:ext cx="3175" cy="6350"/>
            </a:xfrm>
            <a:custGeom>
              <a:rect b="b" l="l" r="r" t="t"/>
              <a:pathLst>
                <a:path extrusionOk="0" h="57" w="28">
                  <a:moveTo>
                    <a:pt x="0" y="19"/>
                  </a:moveTo>
                  <a:cubicBezTo>
                    <a:pt x="0" y="12"/>
                    <a:pt x="0" y="7"/>
                    <a:pt x="0" y="2"/>
                  </a:cubicBezTo>
                  <a:cubicBezTo>
                    <a:pt x="8" y="2"/>
                    <a:pt x="8" y="2"/>
                    <a:pt x="8" y="2"/>
                  </a:cubicBezTo>
                  <a:cubicBezTo>
                    <a:pt x="9" y="13"/>
                    <a:pt x="9" y="13"/>
                    <a:pt x="9" y="13"/>
                  </a:cubicBezTo>
                  <a:cubicBezTo>
                    <a:pt x="9" y="13"/>
                    <a:pt x="9" y="13"/>
                    <a:pt x="9" y="13"/>
                  </a:cubicBezTo>
                  <a:cubicBezTo>
                    <a:pt x="12" y="5"/>
                    <a:pt x="18" y="0"/>
                    <a:pt x="25" y="0"/>
                  </a:cubicBezTo>
                  <a:cubicBezTo>
                    <a:pt x="26" y="0"/>
                    <a:pt x="27" y="0"/>
                    <a:pt x="28" y="1"/>
                  </a:cubicBezTo>
                  <a:cubicBezTo>
                    <a:pt x="28" y="10"/>
                    <a:pt x="28" y="10"/>
                    <a:pt x="28" y="10"/>
                  </a:cubicBezTo>
                  <a:cubicBezTo>
                    <a:pt x="27" y="10"/>
                    <a:pt x="25" y="10"/>
                    <a:pt x="24" y="10"/>
                  </a:cubicBezTo>
                  <a:cubicBezTo>
                    <a:pt x="17" y="10"/>
                    <a:pt x="12" y="15"/>
                    <a:pt x="10" y="23"/>
                  </a:cubicBezTo>
                  <a:cubicBezTo>
                    <a:pt x="10" y="24"/>
                    <a:pt x="10" y="26"/>
                    <a:pt x="10" y="28"/>
                  </a:cubicBezTo>
                  <a:cubicBezTo>
                    <a:pt x="10" y="57"/>
                    <a:pt x="10" y="57"/>
                    <a:pt x="10" y="57"/>
                  </a:cubicBezTo>
                  <a:cubicBezTo>
                    <a:pt x="0" y="57"/>
                    <a:pt x="0" y="57"/>
                    <a:pt x="0" y="57"/>
                  </a:cubicBezTo>
                  <a:lnTo>
                    <a:pt x="0" y="1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5" name="Google Shape;2535;p50"/>
            <p:cNvSpPr/>
            <p:nvPr/>
          </p:nvSpPr>
          <p:spPr>
            <a:xfrm>
              <a:off x="5084763" y="4024313"/>
              <a:ext cx="6350" cy="6350"/>
            </a:xfrm>
            <a:custGeom>
              <a:rect b="b" l="l" r="r" t="t"/>
              <a:pathLst>
                <a:path extrusionOk="0" h="58" w="50">
                  <a:moveTo>
                    <a:pt x="10" y="31"/>
                  </a:moveTo>
                  <a:cubicBezTo>
                    <a:pt x="10" y="45"/>
                    <a:pt x="19" y="51"/>
                    <a:pt x="29" y="51"/>
                  </a:cubicBezTo>
                  <a:cubicBezTo>
                    <a:pt x="37" y="51"/>
                    <a:pt x="41" y="49"/>
                    <a:pt x="45" y="48"/>
                  </a:cubicBezTo>
                  <a:cubicBezTo>
                    <a:pt x="46" y="55"/>
                    <a:pt x="46" y="55"/>
                    <a:pt x="46" y="55"/>
                  </a:cubicBezTo>
                  <a:cubicBezTo>
                    <a:pt x="43" y="57"/>
                    <a:pt x="37" y="58"/>
                    <a:pt x="28" y="58"/>
                  </a:cubicBezTo>
                  <a:cubicBezTo>
                    <a:pt x="11" y="58"/>
                    <a:pt x="0" y="47"/>
                    <a:pt x="0" y="30"/>
                  </a:cubicBezTo>
                  <a:cubicBezTo>
                    <a:pt x="0" y="14"/>
                    <a:pt x="10" y="0"/>
                    <a:pt x="27" y="0"/>
                  </a:cubicBezTo>
                  <a:cubicBezTo>
                    <a:pt x="45" y="0"/>
                    <a:pt x="50" y="16"/>
                    <a:pt x="50" y="27"/>
                  </a:cubicBezTo>
                  <a:cubicBezTo>
                    <a:pt x="50" y="29"/>
                    <a:pt x="49" y="30"/>
                    <a:pt x="49" y="31"/>
                  </a:cubicBezTo>
                  <a:lnTo>
                    <a:pt x="10" y="31"/>
                  </a:lnTo>
                  <a:close/>
                  <a:moveTo>
                    <a:pt x="40" y="24"/>
                  </a:moveTo>
                  <a:cubicBezTo>
                    <a:pt x="40" y="18"/>
                    <a:pt x="37" y="8"/>
                    <a:pt x="26" y="8"/>
                  </a:cubicBezTo>
                  <a:cubicBezTo>
                    <a:pt x="16" y="8"/>
                    <a:pt x="11" y="17"/>
                    <a:pt x="10" y="24"/>
                  </a:cubicBezTo>
                  <a:lnTo>
                    <a:pt x="40" y="2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6" name="Google Shape;2536;p50"/>
            <p:cNvSpPr/>
            <p:nvPr/>
          </p:nvSpPr>
          <p:spPr>
            <a:xfrm>
              <a:off x="5092700" y="4024313"/>
              <a:ext cx="9525" cy="6350"/>
            </a:xfrm>
            <a:custGeom>
              <a:rect b="b" l="l" r="r" t="t"/>
              <a:pathLst>
                <a:path extrusionOk="0" h="57" w="80">
                  <a:moveTo>
                    <a:pt x="0" y="17"/>
                  </a:moveTo>
                  <a:cubicBezTo>
                    <a:pt x="0" y="11"/>
                    <a:pt x="0" y="6"/>
                    <a:pt x="0" y="2"/>
                  </a:cubicBezTo>
                  <a:cubicBezTo>
                    <a:pt x="9" y="2"/>
                    <a:pt x="9" y="2"/>
                    <a:pt x="9" y="2"/>
                  </a:cubicBezTo>
                  <a:cubicBezTo>
                    <a:pt x="9" y="11"/>
                    <a:pt x="9" y="11"/>
                    <a:pt x="9" y="11"/>
                  </a:cubicBezTo>
                  <a:cubicBezTo>
                    <a:pt x="9" y="11"/>
                    <a:pt x="9" y="11"/>
                    <a:pt x="9" y="11"/>
                  </a:cubicBezTo>
                  <a:cubicBezTo>
                    <a:pt x="13" y="5"/>
                    <a:pt x="18" y="0"/>
                    <a:pt x="27" y="0"/>
                  </a:cubicBezTo>
                  <a:cubicBezTo>
                    <a:pt x="35" y="0"/>
                    <a:pt x="40" y="5"/>
                    <a:pt x="43" y="11"/>
                  </a:cubicBezTo>
                  <a:cubicBezTo>
                    <a:pt x="43" y="11"/>
                    <a:pt x="43" y="11"/>
                    <a:pt x="43" y="11"/>
                  </a:cubicBezTo>
                  <a:cubicBezTo>
                    <a:pt x="45" y="8"/>
                    <a:pt x="47" y="6"/>
                    <a:pt x="49" y="4"/>
                  </a:cubicBezTo>
                  <a:cubicBezTo>
                    <a:pt x="52" y="2"/>
                    <a:pt x="56" y="0"/>
                    <a:pt x="61" y="0"/>
                  </a:cubicBezTo>
                  <a:cubicBezTo>
                    <a:pt x="69" y="0"/>
                    <a:pt x="80" y="5"/>
                    <a:pt x="80" y="25"/>
                  </a:cubicBezTo>
                  <a:cubicBezTo>
                    <a:pt x="80" y="57"/>
                    <a:pt x="80" y="57"/>
                    <a:pt x="80" y="57"/>
                  </a:cubicBezTo>
                  <a:cubicBezTo>
                    <a:pt x="70" y="57"/>
                    <a:pt x="70" y="57"/>
                    <a:pt x="70" y="57"/>
                  </a:cubicBezTo>
                  <a:cubicBezTo>
                    <a:pt x="70" y="26"/>
                    <a:pt x="70" y="26"/>
                    <a:pt x="70" y="26"/>
                  </a:cubicBezTo>
                  <a:cubicBezTo>
                    <a:pt x="70" y="15"/>
                    <a:pt x="66" y="9"/>
                    <a:pt x="58" y="9"/>
                  </a:cubicBezTo>
                  <a:cubicBezTo>
                    <a:pt x="52" y="9"/>
                    <a:pt x="48" y="13"/>
                    <a:pt x="46" y="18"/>
                  </a:cubicBezTo>
                  <a:cubicBezTo>
                    <a:pt x="45" y="19"/>
                    <a:pt x="45" y="21"/>
                    <a:pt x="45" y="23"/>
                  </a:cubicBezTo>
                  <a:cubicBezTo>
                    <a:pt x="45" y="57"/>
                    <a:pt x="45" y="57"/>
                    <a:pt x="45" y="57"/>
                  </a:cubicBezTo>
                  <a:cubicBezTo>
                    <a:pt x="35" y="57"/>
                    <a:pt x="35" y="57"/>
                    <a:pt x="35" y="57"/>
                  </a:cubicBezTo>
                  <a:cubicBezTo>
                    <a:pt x="35" y="24"/>
                    <a:pt x="35" y="24"/>
                    <a:pt x="35" y="24"/>
                  </a:cubicBezTo>
                  <a:cubicBezTo>
                    <a:pt x="35" y="15"/>
                    <a:pt x="31" y="9"/>
                    <a:pt x="23" y="9"/>
                  </a:cubicBezTo>
                  <a:cubicBezTo>
                    <a:pt x="17" y="9"/>
                    <a:pt x="13" y="14"/>
                    <a:pt x="11" y="19"/>
                  </a:cubicBezTo>
                  <a:cubicBezTo>
                    <a:pt x="10" y="20"/>
                    <a:pt x="10" y="22"/>
                    <a:pt x="10" y="24"/>
                  </a:cubicBezTo>
                  <a:cubicBezTo>
                    <a:pt x="10" y="57"/>
                    <a:pt x="10" y="57"/>
                    <a:pt x="10" y="57"/>
                  </a:cubicBezTo>
                  <a:cubicBezTo>
                    <a:pt x="0" y="57"/>
                    <a:pt x="0" y="57"/>
                    <a:pt x="0" y="57"/>
                  </a:cubicBezTo>
                  <a:lnTo>
                    <a:pt x="0" y="1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7" name="Google Shape;2537;p50"/>
            <p:cNvSpPr/>
            <p:nvPr/>
          </p:nvSpPr>
          <p:spPr>
            <a:xfrm>
              <a:off x="5173663" y="3749675"/>
              <a:ext cx="22225" cy="234952"/>
            </a:xfrm>
            <a:custGeom>
              <a:rect b="b" l="l" r="r" t="t"/>
              <a:pathLst>
                <a:path extrusionOk="0" h="1997" w="194">
                  <a:moveTo>
                    <a:pt x="194" y="1997"/>
                  </a:moveTo>
                  <a:cubicBezTo>
                    <a:pt x="0" y="1997"/>
                    <a:pt x="0" y="1997"/>
                    <a:pt x="0" y="1997"/>
                  </a:cubicBezTo>
                  <a:cubicBezTo>
                    <a:pt x="0" y="97"/>
                    <a:pt x="0" y="97"/>
                    <a:pt x="0" y="97"/>
                  </a:cubicBezTo>
                  <a:cubicBezTo>
                    <a:pt x="0" y="44"/>
                    <a:pt x="44" y="0"/>
                    <a:pt x="97" y="0"/>
                  </a:cubicBezTo>
                  <a:cubicBezTo>
                    <a:pt x="151" y="0"/>
                    <a:pt x="194" y="44"/>
                    <a:pt x="194" y="97"/>
                  </a:cubicBezTo>
                  <a:lnTo>
                    <a:pt x="194" y="199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8" name="Google Shape;2538;p50"/>
            <p:cNvSpPr/>
            <p:nvPr/>
          </p:nvSpPr>
          <p:spPr>
            <a:xfrm>
              <a:off x="5213350" y="3886200"/>
              <a:ext cx="23813" cy="98426"/>
            </a:xfrm>
            <a:custGeom>
              <a:rect b="b" l="l" r="r" t="t"/>
              <a:pathLst>
                <a:path extrusionOk="0" h="845" w="194">
                  <a:moveTo>
                    <a:pt x="194" y="845"/>
                  </a:moveTo>
                  <a:cubicBezTo>
                    <a:pt x="0" y="845"/>
                    <a:pt x="0" y="845"/>
                    <a:pt x="0" y="845"/>
                  </a:cubicBezTo>
                  <a:cubicBezTo>
                    <a:pt x="0" y="97"/>
                    <a:pt x="0" y="97"/>
                    <a:pt x="0" y="97"/>
                  </a:cubicBezTo>
                  <a:cubicBezTo>
                    <a:pt x="0" y="43"/>
                    <a:pt x="44" y="0"/>
                    <a:pt x="97" y="0"/>
                  </a:cubicBezTo>
                  <a:cubicBezTo>
                    <a:pt x="151" y="0"/>
                    <a:pt x="194" y="43"/>
                    <a:pt x="194" y="97"/>
                  </a:cubicBezTo>
                  <a:lnTo>
                    <a:pt x="194" y="845"/>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9" name="Google Shape;2539;p50"/>
            <p:cNvSpPr/>
            <p:nvPr/>
          </p:nvSpPr>
          <p:spPr>
            <a:xfrm>
              <a:off x="5157788" y="4011613"/>
              <a:ext cx="93663" cy="31750"/>
            </a:xfrm>
            <a:custGeom>
              <a:rect b="b" l="l" r="r" t="t"/>
              <a:pathLst>
                <a:path extrusionOk="0" h="271" w="795">
                  <a:moveTo>
                    <a:pt x="659" y="271"/>
                  </a:moveTo>
                  <a:cubicBezTo>
                    <a:pt x="136" y="271"/>
                    <a:pt x="136" y="271"/>
                    <a:pt x="136" y="271"/>
                  </a:cubicBezTo>
                  <a:cubicBezTo>
                    <a:pt x="61" y="271"/>
                    <a:pt x="0" y="210"/>
                    <a:pt x="0" y="136"/>
                  </a:cubicBezTo>
                  <a:cubicBezTo>
                    <a:pt x="0" y="61"/>
                    <a:pt x="61" y="0"/>
                    <a:pt x="136" y="0"/>
                  </a:cubicBezTo>
                  <a:cubicBezTo>
                    <a:pt x="659" y="0"/>
                    <a:pt x="659" y="0"/>
                    <a:pt x="659" y="0"/>
                  </a:cubicBezTo>
                  <a:cubicBezTo>
                    <a:pt x="734" y="0"/>
                    <a:pt x="795" y="61"/>
                    <a:pt x="795" y="136"/>
                  </a:cubicBezTo>
                  <a:cubicBezTo>
                    <a:pt x="795" y="210"/>
                    <a:pt x="734" y="271"/>
                    <a:pt x="659" y="27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0" name="Google Shape;2540;p50"/>
            <p:cNvSpPr/>
            <p:nvPr/>
          </p:nvSpPr>
          <p:spPr>
            <a:xfrm>
              <a:off x="5183188" y="4022725"/>
              <a:ext cx="6350" cy="7938"/>
            </a:xfrm>
            <a:custGeom>
              <a:rect b="b" l="l" r="r" t="t"/>
              <a:pathLst>
                <a:path extrusionOk="0" h="5" w="4">
                  <a:moveTo>
                    <a:pt x="0" y="0"/>
                  </a:moveTo>
                  <a:lnTo>
                    <a:pt x="1" y="0"/>
                  </a:lnTo>
                  <a:lnTo>
                    <a:pt x="1" y="5"/>
                  </a:lnTo>
                  <a:lnTo>
                    <a:pt x="4" y="5"/>
                  </a:lnTo>
                  <a:lnTo>
                    <a:pt x="4" y="5"/>
                  </a:lnTo>
                  <a:lnTo>
                    <a:pt x="0" y="5"/>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1" name="Google Shape;2541;p50"/>
            <p:cNvSpPr/>
            <p:nvPr/>
          </p:nvSpPr>
          <p:spPr>
            <a:xfrm>
              <a:off x="5189538" y="4024313"/>
              <a:ext cx="6350" cy="7938"/>
            </a:xfrm>
            <a:custGeom>
              <a:rect b="b" l="l" r="r" t="t"/>
              <a:pathLst>
                <a:path extrusionOk="0" h="59" w="54">
                  <a:moveTo>
                    <a:pt x="54" y="29"/>
                  </a:moveTo>
                  <a:cubicBezTo>
                    <a:pt x="54" y="50"/>
                    <a:pt x="40" y="59"/>
                    <a:pt x="27" y="59"/>
                  </a:cubicBezTo>
                  <a:cubicBezTo>
                    <a:pt x="12" y="59"/>
                    <a:pt x="0" y="48"/>
                    <a:pt x="0" y="30"/>
                  </a:cubicBezTo>
                  <a:cubicBezTo>
                    <a:pt x="0" y="11"/>
                    <a:pt x="12" y="0"/>
                    <a:pt x="28" y="0"/>
                  </a:cubicBezTo>
                  <a:cubicBezTo>
                    <a:pt x="44" y="0"/>
                    <a:pt x="54" y="12"/>
                    <a:pt x="54" y="29"/>
                  </a:cubicBezTo>
                  <a:close/>
                  <a:moveTo>
                    <a:pt x="10" y="30"/>
                  </a:moveTo>
                  <a:cubicBezTo>
                    <a:pt x="10" y="42"/>
                    <a:pt x="17" y="51"/>
                    <a:pt x="27" y="51"/>
                  </a:cubicBezTo>
                  <a:cubicBezTo>
                    <a:pt x="37" y="51"/>
                    <a:pt x="44" y="42"/>
                    <a:pt x="44" y="29"/>
                  </a:cubicBezTo>
                  <a:cubicBezTo>
                    <a:pt x="44" y="20"/>
                    <a:pt x="39" y="8"/>
                    <a:pt x="27" y="8"/>
                  </a:cubicBezTo>
                  <a:cubicBezTo>
                    <a:pt x="15" y="8"/>
                    <a:pt x="10" y="19"/>
                    <a:pt x="10" y="3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2" name="Google Shape;2542;p50"/>
            <p:cNvSpPr/>
            <p:nvPr/>
          </p:nvSpPr>
          <p:spPr>
            <a:xfrm>
              <a:off x="5197475" y="4024313"/>
              <a:ext cx="3175" cy="6350"/>
            </a:xfrm>
            <a:custGeom>
              <a:rect b="b" l="l" r="r" t="t"/>
              <a:pathLst>
                <a:path extrusionOk="0" h="57" w="28">
                  <a:moveTo>
                    <a:pt x="0" y="19"/>
                  </a:moveTo>
                  <a:cubicBezTo>
                    <a:pt x="0" y="12"/>
                    <a:pt x="0" y="7"/>
                    <a:pt x="0" y="2"/>
                  </a:cubicBezTo>
                  <a:cubicBezTo>
                    <a:pt x="9" y="2"/>
                    <a:pt x="9" y="2"/>
                    <a:pt x="9" y="2"/>
                  </a:cubicBezTo>
                  <a:cubicBezTo>
                    <a:pt x="9" y="13"/>
                    <a:pt x="9" y="13"/>
                    <a:pt x="9" y="13"/>
                  </a:cubicBezTo>
                  <a:cubicBezTo>
                    <a:pt x="9" y="13"/>
                    <a:pt x="9" y="13"/>
                    <a:pt x="9" y="13"/>
                  </a:cubicBezTo>
                  <a:cubicBezTo>
                    <a:pt x="12" y="5"/>
                    <a:pt x="18" y="0"/>
                    <a:pt x="25" y="0"/>
                  </a:cubicBezTo>
                  <a:cubicBezTo>
                    <a:pt x="26" y="0"/>
                    <a:pt x="27" y="0"/>
                    <a:pt x="28" y="1"/>
                  </a:cubicBezTo>
                  <a:cubicBezTo>
                    <a:pt x="28" y="10"/>
                    <a:pt x="28" y="10"/>
                    <a:pt x="28" y="10"/>
                  </a:cubicBezTo>
                  <a:cubicBezTo>
                    <a:pt x="27" y="10"/>
                    <a:pt x="26" y="10"/>
                    <a:pt x="24" y="10"/>
                  </a:cubicBezTo>
                  <a:cubicBezTo>
                    <a:pt x="17" y="10"/>
                    <a:pt x="12" y="15"/>
                    <a:pt x="11" y="23"/>
                  </a:cubicBezTo>
                  <a:cubicBezTo>
                    <a:pt x="10" y="24"/>
                    <a:pt x="10" y="26"/>
                    <a:pt x="10" y="28"/>
                  </a:cubicBezTo>
                  <a:cubicBezTo>
                    <a:pt x="10" y="57"/>
                    <a:pt x="10" y="57"/>
                    <a:pt x="10" y="57"/>
                  </a:cubicBezTo>
                  <a:cubicBezTo>
                    <a:pt x="0" y="57"/>
                    <a:pt x="0" y="57"/>
                    <a:pt x="0" y="57"/>
                  </a:cubicBezTo>
                  <a:lnTo>
                    <a:pt x="0" y="1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3" name="Google Shape;2543;p50"/>
            <p:cNvSpPr/>
            <p:nvPr/>
          </p:nvSpPr>
          <p:spPr>
            <a:xfrm>
              <a:off x="5200650" y="4024313"/>
              <a:ext cx="6417" cy="6445"/>
            </a:xfrm>
            <a:custGeom>
              <a:rect b="b" l="l" r="r" t="t"/>
              <a:pathLst>
                <a:path extrusionOk="0" h="58" w="49">
                  <a:moveTo>
                    <a:pt x="9" y="31"/>
                  </a:moveTo>
                  <a:cubicBezTo>
                    <a:pt x="10" y="45"/>
                    <a:pt x="18" y="51"/>
                    <a:pt x="28" y="51"/>
                  </a:cubicBezTo>
                  <a:cubicBezTo>
                    <a:pt x="36" y="51"/>
                    <a:pt x="40" y="49"/>
                    <a:pt x="44" y="48"/>
                  </a:cubicBezTo>
                  <a:cubicBezTo>
                    <a:pt x="46" y="55"/>
                    <a:pt x="46" y="55"/>
                    <a:pt x="46" y="55"/>
                  </a:cubicBezTo>
                  <a:cubicBezTo>
                    <a:pt x="42" y="57"/>
                    <a:pt x="36" y="58"/>
                    <a:pt x="27" y="58"/>
                  </a:cubicBezTo>
                  <a:cubicBezTo>
                    <a:pt x="10" y="58"/>
                    <a:pt x="0" y="47"/>
                    <a:pt x="0" y="30"/>
                  </a:cubicBezTo>
                  <a:cubicBezTo>
                    <a:pt x="0" y="14"/>
                    <a:pt x="10" y="0"/>
                    <a:pt x="26" y="0"/>
                  </a:cubicBezTo>
                  <a:cubicBezTo>
                    <a:pt x="44" y="0"/>
                    <a:pt x="49" y="16"/>
                    <a:pt x="49" y="27"/>
                  </a:cubicBezTo>
                  <a:cubicBezTo>
                    <a:pt x="49" y="29"/>
                    <a:pt x="49" y="30"/>
                    <a:pt x="49" y="31"/>
                  </a:cubicBezTo>
                  <a:lnTo>
                    <a:pt x="9" y="31"/>
                  </a:lnTo>
                  <a:close/>
                  <a:moveTo>
                    <a:pt x="39" y="24"/>
                  </a:moveTo>
                  <a:cubicBezTo>
                    <a:pt x="39" y="18"/>
                    <a:pt x="36" y="8"/>
                    <a:pt x="25" y="8"/>
                  </a:cubicBezTo>
                  <a:cubicBezTo>
                    <a:pt x="15" y="8"/>
                    <a:pt x="10" y="17"/>
                    <a:pt x="9" y="24"/>
                  </a:cubicBezTo>
                  <a:lnTo>
                    <a:pt x="39" y="2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4" name="Google Shape;2544;p50"/>
            <p:cNvSpPr/>
            <p:nvPr/>
          </p:nvSpPr>
          <p:spPr>
            <a:xfrm>
              <a:off x="5208588" y="4024313"/>
              <a:ext cx="9525" cy="6334"/>
            </a:xfrm>
            <a:custGeom>
              <a:rect b="b" l="l" r="r" t="t"/>
              <a:pathLst>
                <a:path extrusionOk="0" h="57" w="80">
                  <a:moveTo>
                    <a:pt x="0" y="17"/>
                  </a:moveTo>
                  <a:cubicBezTo>
                    <a:pt x="0" y="11"/>
                    <a:pt x="0" y="6"/>
                    <a:pt x="0" y="2"/>
                  </a:cubicBezTo>
                  <a:cubicBezTo>
                    <a:pt x="9" y="2"/>
                    <a:pt x="9" y="2"/>
                    <a:pt x="9" y="2"/>
                  </a:cubicBezTo>
                  <a:cubicBezTo>
                    <a:pt x="9" y="11"/>
                    <a:pt x="9" y="11"/>
                    <a:pt x="9" y="11"/>
                  </a:cubicBezTo>
                  <a:cubicBezTo>
                    <a:pt x="10" y="11"/>
                    <a:pt x="10" y="11"/>
                    <a:pt x="10" y="11"/>
                  </a:cubicBezTo>
                  <a:cubicBezTo>
                    <a:pt x="13" y="5"/>
                    <a:pt x="18" y="0"/>
                    <a:pt x="27" y="0"/>
                  </a:cubicBezTo>
                  <a:cubicBezTo>
                    <a:pt x="35" y="0"/>
                    <a:pt x="40" y="5"/>
                    <a:pt x="43" y="11"/>
                  </a:cubicBezTo>
                  <a:cubicBezTo>
                    <a:pt x="43" y="11"/>
                    <a:pt x="43" y="11"/>
                    <a:pt x="43" y="11"/>
                  </a:cubicBezTo>
                  <a:cubicBezTo>
                    <a:pt x="45" y="8"/>
                    <a:pt x="47" y="6"/>
                    <a:pt x="49" y="4"/>
                  </a:cubicBezTo>
                  <a:cubicBezTo>
                    <a:pt x="53" y="2"/>
                    <a:pt x="56" y="0"/>
                    <a:pt x="62" y="0"/>
                  </a:cubicBezTo>
                  <a:cubicBezTo>
                    <a:pt x="69" y="0"/>
                    <a:pt x="80" y="5"/>
                    <a:pt x="80" y="25"/>
                  </a:cubicBezTo>
                  <a:cubicBezTo>
                    <a:pt x="80" y="57"/>
                    <a:pt x="80" y="57"/>
                    <a:pt x="80" y="57"/>
                  </a:cubicBezTo>
                  <a:cubicBezTo>
                    <a:pt x="70" y="57"/>
                    <a:pt x="70" y="57"/>
                    <a:pt x="70" y="57"/>
                  </a:cubicBezTo>
                  <a:cubicBezTo>
                    <a:pt x="70" y="26"/>
                    <a:pt x="70" y="26"/>
                    <a:pt x="70" y="26"/>
                  </a:cubicBezTo>
                  <a:cubicBezTo>
                    <a:pt x="70" y="15"/>
                    <a:pt x="66" y="9"/>
                    <a:pt x="58" y="9"/>
                  </a:cubicBezTo>
                  <a:cubicBezTo>
                    <a:pt x="52" y="9"/>
                    <a:pt x="48" y="13"/>
                    <a:pt x="46" y="18"/>
                  </a:cubicBezTo>
                  <a:cubicBezTo>
                    <a:pt x="46" y="19"/>
                    <a:pt x="45" y="21"/>
                    <a:pt x="45" y="23"/>
                  </a:cubicBezTo>
                  <a:cubicBezTo>
                    <a:pt x="45" y="57"/>
                    <a:pt x="45" y="57"/>
                    <a:pt x="45" y="57"/>
                  </a:cubicBezTo>
                  <a:cubicBezTo>
                    <a:pt x="35" y="57"/>
                    <a:pt x="35" y="57"/>
                    <a:pt x="35" y="57"/>
                  </a:cubicBezTo>
                  <a:cubicBezTo>
                    <a:pt x="35" y="24"/>
                    <a:pt x="35" y="24"/>
                    <a:pt x="35" y="24"/>
                  </a:cubicBezTo>
                  <a:cubicBezTo>
                    <a:pt x="35" y="15"/>
                    <a:pt x="31" y="9"/>
                    <a:pt x="24" y="9"/>
                  </a:cubicBezTo>
                  <a:cubicBezTo>
                    <a:pt x="17" y="9"/>
                    <a:pt x="13" y="14"/>
                    <a:pt x="11" y="19"/>
                  </a:cubicBezTo>
                  <a:cubicBezTo>
                    <a:pt x="11" y="20"/>
                    <a:pt x="10" y="22"/>
                    <a:pt x="10" y="24"/>
                  </a:cubicBezTo>
                  <a:cubicBezTo>
                    <a:pt x="10" y="57"/>
                    <a:pt x="10" y="57"/>
                    <a:pt x="10" y="57"/>
                  </a:cubicBezTo>
                  <a:cubicBezTo>
                    <a:pt x="0" y="57"/>
                    <a:pt x="0" y="57"/>
                    <a:pt x="0" y="57"/>
                  </a:cubicBezTo>
                  <a:lnTo>
                    <a:pt x="0" y="1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5" name="Google Shape;2545;p50"/>
            <p:cNvSpPr/>
            <p:nvPr/>
          </p:nvSpPr>
          <p:spPr>
            <a:xfrm>
              <a:off x="5289550" y="3695700"/>
              <a:ext cx="22328" cy="292656"/>
            </a:xfrm>
            <a:custGeom>
              <a:rect b="b" l="l" r="r" t="t"/>
              <a:pathLst>
                <a:path extrusionOk="0" h="2458" w="194">
                  <a:moveTo>
                    <a:pt x="194" y="2458"/>
                  </a:moveTo>
                  <a:cubicBezTo>
                    <a:pt x="0" y="2458"/>
                    <a:pt x="0" y="2458"/>
                    <a:pt x="0" y="2458"/>
                  </a:cubicBezTo>
                  <a:cubicBezTo>
                    <a:pt x="0" y="98"/>
                    <a:pt x="0" y="98"/>
                    <a:pt x="0" y="98"/>
                  </a:cubicBezTo>
                  <a:cubicBezTo>
                    <a:pt x="0" y="44"/>
                    <a:pt x="44" y="0"/>
                    <a:pt x="97" y="0"/>
                  </a:cubicBezTo>
                  <a:cubicBezTo>
                    <a:pt x="151" y="0"/>
                    <a:pt x="194" y="44"/>
                    <a:pt x="194" y="98"/>
                  </a:cubicBezTo>
                  <a:lnTo>
                    <a:pt x="194" y="245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6" name="Google Shape;2546;p50"/>
            <p:cNvSpPr/>
            <p:nvPr/>
          </p:nvSpPr>
          <p:spPr>
            <a:xfrm>
              <a:off x="5329238" y="3803650"/>
              <a:ext cx="23991" cy="182880"/>
            </a:xfrm>
            <a:custGeom>
              <a:rect b="b" l="l" r="r" t="t"/>
              <a:pathLst>
                <a:path extrusionOk="0" h="1536" w="195">
                  <a:moveTo>
                    <a:pt x="195" y="1536"/>
                  </a:moveTo>
                  <a:cubicBezTo>
                    <a:pt x="0" y="1536"/>
                    <a:pt x="0" y="1536"/>
                    <a:pt x="0" y="1536"/>
                  </a:cubicBezTo>
                  <a:cubicBezTo>
                    <a:pt x="0" y="97"/>
                    <a:pt x="0" y="97"/>
                    <a:pt x="0" y="97"/>
                  </a:cubicBezTo>
                  <a:cubicBezTo>
                    <a:pt x="0" y="43"/>
                    <a:pt x="44" y="0"/>
                    <a:pt x="98" y="0"/>
                  </a:cubicBezTo>
                  <a:cubicBezTo>
                    <a:pt x="151" y="0"/>
                    <a:pt x="195" y="43"/>
                    <a:pt x="195" y="97"/>
                  </a:cubicBezTo>
                  <a:lnTo>
                    <a:pt x="195" y="1536"/>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7" name="Google Shape;2547;p50"/>
            <p:cNvSpPr/>
            <p:nvPr/>
          </p:nvSpPr>
          <p:spPr>
            <a:xfrm>
              <a:off x="5273675" y="4011613"/>
              <a:ext cx="94655" cy="32266"/>
            </a:xfrm>
            <a:custGeom>
              <a:rect b="b" l="l" r="r" t="t"/>
              <a:pathLst>
                <a:path extrusionOk="0" h="271" w="795">
                  <a:moveTo>
                    <a:pt x="659" y="271"/>
                  </a:moveTo>
                  <a:cubicBezTo>
                    <a:pt x="136" y="271"/>
                    <a:pt x="136" y="271"/>
                    <a:pt x="136" y="271"/>
                  </a:cubicBezTo>
                  <a:cubicBezTo>
                    <a:pt x="61" y="271"/>
                    <a:pt x="0" y="210"/>
                    <a:pt x="0" y="136"/>
                  </a:cubicBezTo>
                  <a:cubicBezTo>
                    <a:pt x="0" y="61"/>
                    <a:pt x="61" y="0"/>
                    <a:pt x="136" y="0"/>
                  </a:cubicBezTo>
                  <a:cubicBezTo>
                    <a:pt x="659" y="0"/>
                    <a:pt x="659" y="0"/>
                    <a:pt x="659" y="0"/>
                  </a:cubicBezTo>
                  <a:cubicBezTo>
                    <a:pt x="734" y="0"/>
                    <a:pt x="795" y="61"/>
                    <a:pt x="795" y="136"/>
                  </a:cubicBezTo>
                  <a:cubicBezTo>
                    <a:pt x="795" y="210"/>
                    <a:pt x="734" y="271"/>
                    <a:pt x="659" y="27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8" name="Google Shape;2548;p50"/>
            <p:cNvSpPr/>
            <p:nvPr/>
          </p:nvSpPr>
          <p:spPr>
            <a:xfrm>
              <a:off x="5299075" y="4022725"/>
              <a:ext cx="6350" cy="7938"/>
            </a:xfrm>
            <a:custGeom>
              <a:rect b="b" l="l" r="r" t="t"/>
              <a:pathLst>
                <a:path extrusionOk="0" h="5" w="4">
                  <a:moveTo>
                    <a:pt x="0" y="0"/>
                  </a:moveTo>
                  <a:lnTo>
                    <a:pt x="1" y="0"/>
                  </a:lnTo>
                  <a:lnTo>
                    <a:pt x="1" y="5"/>
                  </a:lnTo>
                  <a:lnTo>
                    <a:pt x="4" y="5"/>
                  </a:lnTo>
                  <a:lnTo>
                    <a:pt x="4" y="5"/>
                  </a:lnTo>
                  <a:lnTo>
                    <a:pt x="0" y="5"/>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9" name="Google Shape;2549;p50"/>
            <p:cNvSpPr/>
            <p:nvPr/>
          </p:nvSpPr>
          <p:spPr>
            <a:xfrm>
              <a:off x="5305425" y="4024313"/>
              <a:ext cx="6330" cy="7961"/>
            </a:xfrm>
            <a:custGeom>
              <a:rect b="b" l="l" r="r" t="t"/>
              <a:pathLst>
                <a:path extrusionOk="0" h="59" w="55">
                  <a:moveTo>
                    <a:pt x="55" y="29"/>
                  </a:moveTo>
                  <a:cubicBezTo>
                    <a:pt x="55" y="50"/>
                    <a:pt x="40" y="59"/>
                    <a:pt x="27" y="59"/>
                  </a:cubicBezTo>
                  <a:cubicBezTo>
                    <a:pt x="12" y="59"/>
                    <a:pt x="0" y="48"/>
                    <a:pt x="0" y="30"/>
                  </a:cubicBezTo>
                  <a:cubicBezTo>
                    <a:pt x="0" y="11"/>
                    <a:pt x="12" y="0"/>
                    <a:pt x="28" y="0"/>
                  </a:cubicBezTo>
                  <a:cubicBezTo>
                    <a:pt x="44" y="0"/>
                    <a:pt x="55" y="12"/>
                    <a:pt x="55" y="29"/>
                  </a:cubicBezTo>
                  <a:close/>
                  <a:moveTo>
                    <a:pt x="10" y="30"/>
                  </a:moveTo>
                  <a:cubicBezTo>
                    <a:pt x="10" y="42"/>
                    <a:pt x="17" y="51"/>
                    <a:pt x="27" y="51"/>
                  </a:cubicBezTo>
                  <a:cubicBezTo>
                    <a:pt x="37" y="51"/>
                    <a:pt x="44" y="42"/>
                    <a:pt x="44" y="29"/>
                  </a:cubicBezTo>
                  <a:cubicBezTo>
                    <a:pt x="44" y="20"/>
                    <a:pt x="40" y="8"/>
                    <a:pt x="28" y="8"/>
                  </a:cubicBezTo>
                  <a:cubicBezTo>
                    <a:pt x="16" y="8"/>
                    <a:pt x="10" y="19"/>
                    <a:pt x="10" y="3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0" name="Google Shape;2550;p50"/>
            <p:cNvSpPr/>
            <p:nvPr/>
          </p:nvSpPr>
          <p:spPr>
            <a:xfrm>
              <a:off x="5313363" y="4024313"/>
              <a:ext cx="3223" cy="6334"/>
            </a:xfrm>
            <a:custGeom>
              <a:rect b="b" l="l" r="r" t="t"/>
              <a:pathLst>
                <a:path extrusionOk="0" h="57" w="28">
                  <a:moveTo>
                    <a:pt x="0" y="19"/>
                  </a:moveTo>
                  <a:cubicBezTo>
                    <a:pt x="0" y="12"/>
                    <a:pt x="0" y="7"/>
                    <a:pt x="0" y="2"/>
                  </a:cubicBezTo>
                  <a:cubicBezTo>
                    <a:pt x="9" y="2"/>
                    <a:pt x="9" y="2"/>
                    <a:pt x="9" y="2"/>
                  </a:cubicBezTo>
                  <a:cubicBezTo>
                    <a:pt x="9" y="13"/>
                    <a:pt x="9" y="13"/>
                    <a:pt x="9" y="13"/>
                  </a:cubicBezTo>
                  <a:cubicBezTo>
                    <a:pt x="10" y="13"/>
                    <a:pt x="10" y="13"/>
                    <a:pt x="10" y="13"/>
                  </a:cubicBezTo>
                  <a:cubicBezTo>
                    <a:pt x="12" y="5"/>
                    <a:pt x="18" y="0"/>
                    <a:pt x="25" y="0"/>
                  </a:cubicBezTo>
                  <a:cubicBezTo>
                    <a:pt x="26" y="0"/>
                    <a:pt x="27" y="0"/>
                    <a:pt x="28" y="1"/>
                  </a:cubicBezTo>
                  <a:cubicBezTo>
                    <a:pt x="28" y="10"/>
                    <a:pt x="28" y="10"/>
                    <a:pt x="28" y="10"/>
                  </a:cubicBezTo>
                  <a:cubicBezTo>
                    <a:pt x="27" y="10"/>
                    <a:pt x="26" y="10"/>
                    <a:pt x="24" y="10"/>
                  </a:cubicBezTo>
                  <a:cubicBezTo>
                    <a:pt x="17" y="10"/>
                    <a:pt x="12" y="15"/>
                    <a:pt x="11" y="23"/>
                  </a:cubicBezTo>
                  <a:cubicBezTo>
                    <a:pt x="11" y="24"/>
                    <a:pt x="10" y="26"/>
                    <a:pt x="10" y="28"/>
                  </a:cubicBezTo>
                  <a:cubicBezTo>
                    <a:pt x="10" y="57"/>
                    <a:pt x="10" y="57"/>
                    <a:pt x="10" y="57"/>
                  </a:cubicBezTo>
                  <a:cubicBezTo>
                    <a:pt x="0" y="57"/>
                    <a:pt x="0" y="57"/>
                    <a:pt x="0" y="57"/>
                  </a:cubicBezTo>
                  <a:lnTo>
                    <a:pt x="0" y="1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1" name="Google Shape;2551;p50"/>
            <p:cNvSpPr/>
            <p:nvPr/>
          </p:nvSpPr>
          <p:spPr>
            <a:xfrm>
              <a:off x="5316538" y="4024313"/>
              <a:ext cx="6417" cy="6445"/>
            </a:xfrm>
            <a:custGeom>
              <a:rect b="b" l="l" r="r" t="t"/>
              <a:pathLst>
                <a:path extrusionOk="0" h="58" w="49">
                  <a:moveTo>
                    <a:pt x="10" y="31"/>
                  </a:moveTo>
                  <a:cubicBezTo>
                    <a:pt x="10" y="45"/>
                    <a:pt x="19" y="51"/>
                    <a:pt x="29" y="51"/>
                  </a:cubicBezTo>
                  <a:cubicBezTo>
                    <a:pt x="36" y="51"/>
                    <a:pt x="40" y="49"/>
                    <a:pt x="44" y="48"/>
                  </a:cubicBezTo>
                  <a:cubicBezTo>
                    <a:pt x="46" y="55"/>
                    <a:pt x="46" y="55"/>
                    <a:pt x="46" y="55"/>
                  </a:cubicBezTo>
                  <a:cubicBezTo>
                    <a:pt x="42" y="57"/>
                    <a:pt x="36" y="58"/>
                    <a:pt x="27" y="58"/>
                  </a:cubicBezTo>
                  <a:cubicBezTo>
                    <a:pt x="10" y="58"/>
                    <a:pt x="0" y="47"/>
                    <a:pt x="0" y="30"/>
                  </a:cubicBezTo>
                  <a:cubicBezTo>
                    <a:pt x="0" y="14"/>
                    <a:pt x="10" y="0"/>
                    <a:pt x="26" y="0"/>
                  </a:cubicBezTo>
                  <a:cubicBezTo>
                    <a:pt x="44" y="0"/>
                    <a:pt x="49" y="16"/>
                    <a:pt x="49" y="27"/>
                  </a:cubicBezTo>
                  <a:cubicBezTo>
                    <a:pt x="49" y="29"/>
                    <a:pt x="49" y="30"/>
                    <a:pt x="49" y="31"/>
                  </a:cubicBezTo>
                  <a:lnTo>
                    <a:pt x="10" y="31"/>
                  </a:lnTo>
                  <a:close/>
                  <a:moveTo>
                    <a:pt x="39" y="24"/>
                  </a:moveTo>
                  <a:cubicBezTo>
                    <a:pt x="39" y="18"/>
                    <a:pt x="37" y="8"/>
                    <a:pt x="25" y="8"/>
                  </a:cubicBezTo>
                  <a:cubicBezTo>
                    <a:pt x="15" y="8"/>
                    <a:pt x="10" y="17"/>
                    <a:pt x="10" y="24"/>
                  </a:cubicBezTo>
                  <a:lnTo>
                    <a:pt x="39" y="2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2" name="Google Shape;2552;p50"/>
            <p:cNvSpPr/>
            <p:nvPr/>
          </p:nvSpPr>
          <p:spPr>
            <a:xfrm>
              <a:off x="5324475" y="4024313"/>
              <a:ext cx="9525" cy="6334"/>
            </a:xfrm>
            <a:custGeom>
              <a:rect b="b" l="l" r="r" t="t"/>
              <a:pathLst>
                <a:path extrusionOk="0" h="57" w="80">
                  <a:moveTo>
                    <a:pt x="1" y="17"/>
                  </a:moveTo>
                  <a:cubicBezTo>
                    <a:pt x="1" y="11"/>
                    <a:pt x="0" y="6"/>
                    <a:pt x="0" y="2"/>
                  </a:cubicBezTo>
                  <a:cubicBezTo>
                    <a:pt x="9" y="2"/>
                    <a:pt x="9" y="2"/>
                    <a:pt x="9" y="2"/>
                  </a:cubicBezTo>
                  <a:cubicBezTo>
                    <a:pt x="9" y="11"/>
                    <a:pt x="9" y="11"/>
                    <a:pt x="9" y="11"/>
                  </a:cubicBezTo>
                  <a:cubicBezTo>
                    <a:pt x="10" y="11"/>
                    <a:pt x="10" y="11"/>
                    <a:pt x="10" y="11"/>
                  </a:cubicBezTo>
                  <a:cubicBezTo>
                    <a:pt x="13" y="5"/>
                    <a:pt x="18" y="0"/>
                    <a:pt x="27" y="0"/>
                  </a:cubicBezTo>
                  <a:cubicBezTo>
                    <a:pt x="35" y="0"/>
                    <a:pt x="41" y="5"/>
                    <a:pt x="43" y="11"/>
                  </a:cubicBezTo>
                  <a:cubicBezTo>
                    <a:pt x="43" y="11"/>
                    <a:pt x="43" y="11"/>
                    <a:pt x="43" y="11"/>
                  </a:cubicBezTo>
                  <a:cubicBezTo>
                    <a:pt x="45" y="8"/>
                    <a:pt x="47" y="6"/>
                    <a:pt x="50" y="4"/>
                  </a:cubicBezTo>
                  <a:cubicBezTo>
                    <a:pt x="53" y="2"/>
                    <a:pt x="57" y="0"/>
                    <a:pt x="62" y="0"/>
                  </a:cubicBezTo>
                  <a:cubicBezTo>
                    <a:pt x="69" y="0"/>
                    <a:pt x="80" y="5"/>
                    <a:pt x="80" y="25"/>
                  </a:cubicBezTo>
                  <a:cubicBezTo>
                    <a:pt x="80" y="57"/>
                    <a:pt x="80" y="57"/>
                    <a:pt x="80" y="57"/>
                  </a:cubicBezTo>
                  <a:cubicBezTo>
                    <a:pt x="70" y="57"/>
                    <a:pt x="70" y="57"/>
                    <a:pt x="70" y="57"/>
                  </a:cubicBezTo>
                  <a:cubicBezTo>
                    <a:pt x="70" y="26"/>
                    <a:pt x="70" y="26"/>
                    <a:pt x="70" y="26"/>
                  </a:cubicBezTo>
                  <a:cubicBezTo>
                    <a:pt x="70" y="15"/>
                    <a:pt x="66" y="9"/>
                    <a:pt x="58" y="9"/>
                  </a:cubicBezTo>
                  <a:cubicBezTo>
                    <a:pt x="52" y="9"/>
                    <a:pt x="48" y="13"/>
                    <a:pt x="46" y="18"/>
                  </a:cubicBezTo>
                  <a:cubicBezTo>
                    <a:pt x="46" y="19"/>
                    <a:pt x="45" y="21"/>
                    <a:pt x="45" y="23"/>
                  </a:cubicBezTo>
                  <a:cubicBezTo>
                    <a:pt x="45" y="57"/>
                    <a:pt x="45" y="57"/>
                    <a:pt x="45" y="57"/>
                  </a:cubicBezTo>
                  <a:cubicBezTo>
                    <a:pt x="36" y="57"/>
                    <a:pt x="36" y="57"/>
                    <a:pt x="36" y="57"/>
                  </a:cubicBezTo>
                  <a:cubicBezTo>
                    <a:pt x="36" y="24"/>
                    <a:pt x="36" y="24"/>
                    <a:pt x="36" y="24"/>
                  </a:cubicBezTo>
                  <a:cubicBezTo>
                    <a:pt x="36" y="15"/>
                    <a:pt x="32" y="9"/>
                    <a:pt x="24" y="9"/>
                  </a:cubicBezTo>
                  <a:cubicBezTo>
                    <a:pt x="18" y="9"/>
                    <a:pt x="13" y="14"/>
                    <a:pt x="11" y="19"/>
                  </a:cubicBezTo>
                  <a:cubicBezTo>
                    <a:pt x="11" y="20"/>
                    <a:pt x="11" y="22"/>
                    <a:pt x="11" y="24"/>
                  </a:cubicBezTo>
                  <a:cubicBezTo>
                    <a:pt x="11" y="57"/>
                    <a:pt x="11" y="57"/>
                    <a:pt x="11" y="57"/>
                  </a:cubicBezTo>
                  <a:cubicBezTo>
                    <a:pt x="1" y="57"/>
                    <a:pt x="1" y="57"/>
                    <a:pt x="1" y="57"/>
                  </a:cubicBezTo>
                  <a:lnTo>
                    <a:pt x="1" y="1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3" name="Google Shape;2553;p50"/>
            <p:cNvSpPr/>
            <p:nvPr/>
          </p:nvSpPr>
          <p:spPr>
            <a:xfrm>
              <a:off x="5405438" y="3886200"/>
              <a:ext cx="22444" cy="97255"/>
            </a:xfrm>
            <a:custGeom>
              <a:rect b="b" l="l" r="r" t="t"/>
              <a:pathLst>
                <a:path extrusionOk="0" h="845" w="195">
                  <a:moveTo>
                    <a:pt x="195" y="845"/>
                  </a:moveTo>
                  <a:cubicBezTo>
                    <a:pt x="0" y="845"/>
                    <a:pt x="0" y="845"/>
                    <a:pt x="0" y="845"/>
                  </a:cubicBezTo>
                  <a:cubicBezTo>
                    <a:pt x="0" y="15"/>
                    <a:pt x="0" y="15"/>
                    <a:pt x="0" y="15"/>
                  </a:cubicBezTo>
                  <a:cubicBezTo>
                    <a:pt x="0" y="7"/>
                    <a:pt x="8" y="0"/>
                    <a:pt x="16" y="0"/>
                  </a:cubicBezTo>
                  <a:cubicBezTo>
                    <a:pt x="179" y="0"/>
                    <a:pt x="179" y="0"/>
                    <a:pt x="179" y="0"/>
                  </a:cubicBezTo>
                  <a:cubicBezTo>
                    <a:pt x="188" y="0"/>
                    <a:pt x="195" y="7"/>
                    <a:pt x="195" y="15"/>
                  </a:cubicBezTo>
                  <a:lnTo>
                    <a:pt x="195" y="84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4" name="Google Shape;2554;p50"/>
            <p:cNvSpPr/>
            <p:nvPr/>
          </p:nvSpPr>
          <p:spPr>
            <a:xfrm>
              <a:off x="5445125" y="3749675"/>
              <a:ext cx="23868" cy="237768"/>
            </a:xfrm>
            <a:custGeom>
              <a:rect b="b" l="l" r="r" t="t"/>
              <a:pathLst>
                <a:path extrusionOk="0" h="1997" w="194">
                  <a:moveTo>
                    <a:pt x="194" y="1997"/>
                  </a:moveTo>
                  <a:cubicBezTo>
                    <a:pt x="0" y="1997"/>
                    <a:pt x="0" y="1997"/>
                    <a:pt x="0" y="1997"/>
                  </a:cubicBezTo>
                  <a:cubicBezTo>
                    <a:pt x="0" y="97"/>
                    <a:pt x="0" y="97"/>
                    <a:pt x="0" y="97"/>
                  </a:cubicBezTo>
                  <a:cubicBezTo>
                    <a:pt x="0" y="44"/>
                    <a:pt x="43" y="0"/>
                    <a:pt x="97" y="0"/>
                  </a:cubicBezTo>
                  <a:cubicBezTo>
                    <a:pt x="150" y="0"/>
                    <a:pt x="194" y="44"/>
                    <a:pt x="194" y="97"/>
                  </a:cubicBezTo>
                  <a:lnTo>
                    <a:pt x="194" y="1997"/>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5" name="Google Shape;2555;p50"/>
            <p:cNvSpPr/>
            <p:nvPr/>
          </p:nvSpPr>
          <p:spPr>
            <a:xfrm>
              <a:off x="5389563" y="4011613"/>
              <a:ext cx="94655" cy="32266"/>
            </a:xfrm>
            <a:custGeom>
              <a:rect b="b" l="l" r="r" t="t"/>
              <a:pathLst>
                <a:path extrusionOk="0" h="271" w="795">
                  <a:moveTo>
                    <a:pt x="659" y="271"/>
                  </a:moveTo>
                  <a:cubicBezTo>
                    <a:pt x="136" y="271"/>
                    <a:pt x="136" y="271"/>
                    <a:pt x="136" y="271"/>
                  </a:cubicBezTo>
                  <a:cubicBezTo>
                    <a:pt x="61" y="271"/>
                    <a:pt x="0" y="210"/>
                    <a:pt x="0" y="136"/>
                  </a:cubicBezTo>
                  <a:cubicBezTo>
                    <a:pt x="0" y="61"/>
                    <a:pt x="61" y="0"/>
                    <a:pt x="136" y="0"/>
                  </a:cubicBezTo>
                  <a:cubicBezTo>
                    <a:pt x="659" y="0"/>
                    <a:pt x="659" y="0"/>
                    <a:pt x="659" y="0"/>
                  </a:cubicBezTo>
                  <a:cubicBezTo>
                    <a:pt x="734" y="0"/>
                    <a:pt x="795" y="61"/>
                    <a:pt x="795" y="136"/>
                  </a:cubicBezTo>
                  <a:cubicBezTo>
                    <a:pt x="795" y="210"/>
                    <a:pt x="734" y="271"/>
                    <a:pt x="659" y="27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6" name="Google Shape;2556;p50"/>
            <p:cNvSpPr/>
            <p:nvPr/>
          </p:nvSpPr>
          <p:spPr>
            <a:xfrm>
              <a:off x="5414963" y="4022725"/>
              <a:ext cx="4763" cy="7938"/>
            </a:xfrm>
            <a:custGeom>
              <a:rect b="b" l="l" r="r" t="t"/>
              <a:pathLst>
                <a:path extrusionOk="0" h="5" w="3">
                  <a:moveTo>
                    <a:pt x="0" y="0"/>
                  </a:moveTo>
                  <a:lnTo>
                    <a:pt x="1" y="0"/>
                  </a:lnTo>
                  <a:lnTo>
                    <a:pt x="1" y="5"/>
                  </a:lnTo>
                  <a:lnTo>
                    <a:pt x="3" y="5"/>
                  </a:lnTo>
                  <a:lnTo>
                    <a:pt x="3" y="5"/>
                  </a:lnTo>
                  <a:lnTo>
                    <a:pt x="0" y="5"/>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7" name="Google Shape;2557;p50"/>
            <p:cNvSpPr/>
            <p:nvPr/>
          </p:nvSpPr>
          <p:spPr>
            <a:xfrm>
              <a:off x="5421313" y="4024313"/>
              <a:ext cx="6330" cy="7961"/>
            </a:xfrm>
            <a:custGeom>
              <a:rect b="b" l="l" r="r" t="t"/>
              <a:pathLst>
                <a:path extrusionOk="0" h="59" w="55">
                  <a:moveTo>
                    <a:pt x="55" y="29"/>
                  </a:moveTo>
                  <a:cubicBezTo>
                    <a:pt x="55" y="50"/>
                    <a:pt x="41" y="59"/>
                    <a:pt x="27" y="59"/>
                  </a:cubicBezTo>
                  <a:cubicBezTo>
                    <a:pt x="12" y="59"/>
                    <a:pt x="0" y="48"/>
                    <a:pt x="0" y="30"/>
                  </a:cubicBezTo>
                  <a:cubicBezTo>
                    <a:pt x="0" y="11"/>
                    <a:pt x="13" y="0"/>
                    <a:pt x="28" y="0"/>
                  </a:cubicBezTo>
                  <a:cubicBezTo>
                    <a:pt x="44" y="0"/>
                    <a:pt x="55" y="12"/>
                    <a:pt x="55" y="29"/>
                  </a:cubicBezTo>
                  <a:close/>
                  <a:moveTo>
                    <a:pt x="11" y="30"/>
                  </a:moveTo>
                  <a:cubicBezTo>
                    <a:pt x="11" y="42"/>
                    <a:pt x="18" y="51"/>
                    <a:pt x="28" y="51"/>
                  </a:cubicBezTo>
                  <a:cubicBezTo>
                    <a:pt x="37" y="51"/>
                    <a:pt x="44" y="42"/>
                    <a:pt x="44" y="29"/>
                  </a:cubicBezTo>
                  <a:cubicBezTo>
                    <a:pt x="44" y="20"/>
                    <a:pt x="40" y="8"/>
                    <a:pt x="28" y="8"/>
                  </a:cubicBezTo>
                  <a:cubicBezTo>
                    <a:pt x="16" y="8"/>
                    <a:pt x="11" y="19"/>
                    <a:pt x="11" y="3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8" name="Google Shape;2558;p50"/>
            <p:cNvSpPr/>
            <p:nvPr/>
          </p:nvSpPr>
          <p:spPr>
            <a:xfrm>
              <a:off x="5429250" y="4024313"/>
              <a:ext cx="3223" cy="6334"/>
            </a:xfrm>
            <a:custGeom>
              <a:rect b="b" l="l" r="r" t="t"/>
              <a:pathLst>
                <a:path extrusionOk="0" h="57" w="28">
                  <a:moveTo>
                    <a:pt x="1" y="19"/>
                  </a:moveTo>
                  <a:cubicBezTo>
                    <a:pt x="1" y="12"/>
                    <a:pt x="1" y="7"/>
                    <a:pt x="0" y="2"/>
                  </a:cubicBezTo>
                  <a:cubicBezTo>
                    <a:pt x="9" y="2"/>
                    <a:pt x="9" y="2"/>
                    <a:pt x="9" y="2"/>
                  </a:cubicBezTo>
                  <a:cubicBezTo>
                    <a:pt x="9" y="13"/>
                    <a:pt x="9" y="13"/>
                    <a:pt x="9" y="13"/>
                  </a:cubicBezTo>
                  <a:cubicBezTo>
                    <a:pt x="10" y="13"/>
                    <a:pt x="10" y="13"/>
                    <a:pt x="10" y="13"/>
                  </a:cubicBezTo>
                  <a:cubicBezTo>
                    <a:pt x="12" y="5"/>
                    <a:pt x="18" y="0"/>
                    <a:pt x="25" y="0"/>
                  </a:cubicBezTo>
                  <a:cubicBezTo>
                    <a:pt x="26" y="0"/>
                    <a:pt x="27" y="0"/>
                    <a:pt x="28" y="1"/>
                  </a:cubicBezTo>
                  <a:cubicBezTo>
                    <a:pt x="28" y="10"/>
                    <a:pt x="28" y="10"/>
                    <a:pt x="28" y="10"/>
                  </a:cubicBezTo>
                  <a:cubicBezTo>
                    <a:pt x="27" y="10"/>
                    <a:pt x="26" y="10"/>
                    <a:pt x="25" y="10"/>
                  </a:cubicBezTo>
                  <a:cubicBezTo>
                    <a:pt x="18" y="10"/>
                    <a:pt x="12" y="15"/>
                    <a:pt x="11" y="23"/>
                  </a:cubicBezTo>
                  <a:cubicBezTo>
                    <a:pt x="11" y="24"/>
                    <a:pt x="11" y="26"/>
                    <a:pt x="11" y="28"/>
                  </a:cubicBezTo>
                  <a:cubicBezTo>
                    <a:pt x="11" y="57"/>
                    <a:pt x="11" y="57"/>
                    <a:pt x="11" y="57"/>
                  </a:cubicBezTo>
                  <a:cubicBezTo>
                    <a:pt x="1" y="57"/>
                    <a:pt x="1" y="57"/>
                    <a:pt x="1" y="57"/>
                  </a:cubicBezTo>
                  <a:lnTo>
                    <a:pt x="1" y="1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9" name="Google Shape;2559;p50"/>
            <p:cNvSpPr/>
            <p:nvPr/>
          </p:nvSpPr>
          <p:spPr>
            <a:xfrm>
              <a:off x="5432425" y="4024313"/>
              <a:ext cx="6417" cy="6445"/>
            </a:xfrm>
            <a:custGeom>
              <a:rect b="b" l="l" r="r" t="t"/>
              <a:pathLst>
                <a:path extrusionOk="0" h="58" w="49">
                  <a:moveTo>
                    <a:pt x="10" y="31"/>
                  </a:moveTo>
                  <a:cubicBezTo>
                    <a:pt x="10" y="45"/>
                    <a:pt x="19" y="51"/>
                    <a:pt x="29" y="51"/>
                  </a:cubicBezTo>
                  <a:cubicBezTo>
                    <a:pt x="36" y="51"/>
                    <a:pt x="41" y="49"/>
                    <a:pt x="44" y="48"/>
                  </a:cubicBezTo>
                  <a:cubicBezTo>
                    <a:pt x="46" y="55"/>
                    <a:pt x="46" y="55"/>
                    <a:pt x="46" y="55"/>
                  </a:cubicBezTo>
                  <a:cubicBezTo>
                    <a:pt x="42" y="57"/>
                    <a:pt x="36" y="58"/>
                    <a:pt x="27" y="58"/>
                  </a:cubicBezTo>
                  <a:cubicBezTo>
                    <a:pt x="10" y="58"/>
                    <a:pt x="0" y="47"/>
                    <a:pt x="0" y="30"/>
                  </a:cubicBezTo>
                  <a:cubicBezTo>
                    <a:pt x="0" y="14"/>
                    <a:pt x="10" y="0"/>
                    <a:pt x="26" y="0"/>
                  </a:cubicBezTo>
                  <a:cubicBezTo>
                    <a:pt x="44" y="0"/>
                    <a:pt x="49" y="16"/>
                    <a:pt x="49" y="27"/>
                  </a:cubicBezTo>
                  <a:cubicBezTo>
                    <a:pt x="49" y="29"/>
                    <a:pt x="49" y="30"/>
                    <a:pt x="49" y="31"/>
                  </a:cubicBezTo>
                  <a:lnTo>
                    <a:pt x="10" y="31"/>
                  </a:lnTo>
                  <a:close/>
                  <a:moveTo>
                    <a:pt x="39" y="24"/>
                  </a:moveTo>
                  <a:cubicBezTo>
                    <a:pt x="40" y="18"/>
                    <a:pt x="37" y="8"/>
                    <a:pt x="25" y="8"/>
                  </a:cubicBezTo>
                  <a:cubicBezTo>
                    <a:pt x="15" y="8"/>
                    <a:pt x="11" y="17"/>
                    <a:pt x="10" y="24"/>
                  </a:cubicBezTo>
                  <a:lnTo>
                    <a:pt x="39" y="2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0" name="Google Shape;2560;p50"/>
            <p:cNvSpPr/>
            <p:nvPr/>
          </p:nvSpPr>
          <p:spPr>
            <a:xfrm>
              <a:off x="5440363" y="4024313"/>
              <a:ext cx="9525" cy="6334"/>
            </a:xfrm>
            <a:custGeom>
              <a:rect b="b" l="l" r="r" t="t"/>
              <a:pathLst>
                <a:path extrusionOk="0" h="57" w="80">
                  <a:moveTo>
                    <a:pt x="1" y="17"/>
                  </a:moveTo>
                  <a:cubicBezTo>
                    <a:pt x="1" y="11"/>
                    <a:pt x="1" y="6"/>
                    <a:pt x="0" y="2"/>
                  </a:cubicBezTo>
                  <a:cubicBezTo>
                    <a:pt x="9" y="2"/>
                    <a:pt x="9" y="2"/>
                    <a:pt x="9" y="2"/>
                  </a:cubicBezTo>
                  <a:cubicBezTo>
                    <a:pt x="10" y="11"/>
                    <a:pt x="10" y="11"/>
                    <a:pt x="10" y="11"/>
                  </a:cubicBezTo>
                  <a:cubicBezTo>
                    <a:pt x="10" y="11"/>
                    <a:pt x="10" y="11"/>
                    <a:pt x="10" y="11"/>
                  </a:cubicBezTo>
                  <a:cubicBezTo>
                    <a:pt x="13" y="5"/>
                    <a:pt x="18" y="0"/>
                    <a:pt x="28" y="0"/>
                  </a:cubicBezTo>
                  <a:cubicBezTo>
                    <a:pt x="35" y="0"/>
                    <a:pt x="41" y="5"/>
                    <a:pt x="43" y="11"/>
                  </a:cubicBezTo>
                  <a:cubicBezTo>
                    <a:pt x="44" y="11"/>
                    <a:pt x="44" y="11"/>
                    <a:pt x="44" y="11"/>
                  </a:cubicBezTo>
                  <a:cubicBezTo>
                    <a:pt x="45" y="8"/>
                    <a:pt x="47" y="6"/>
                    <a:pt x="50" y="4"/>
                  </a:cubicBezTo>
                  <a:cubicBezTo>
                    <a:pt x="53" y="2"/>
                    <a:pt x="57" y="0"/>
                    <a:pt x="62" y="0"/>
                  </a:cubicBezTo>
                  <a:cubicBezTo>
                    <a:pt x="69" y="0"/>
                    <a:pt x="80" y="5"/>
                    <a:pt x="80" y="25"/>
                  </a:cubicBezTo>
                  <a:cubicBezTo>
                    <a:pt x="80" y="57"/>
                    <a:pt x="80" y="57"/>
                    <a:pt x="80" y="57"/>
                  </a:cubicBezTo>
                  <a:cubicBezTo>
                    <a:pt x="70" y="57"/>
                    <a:pt x="70" y="57"/>
                    <a:pt x="70" y="57"/>
                  </a:cubicBezTo>
                  <a:cubicBezTo>
                    <a:pt x="70" y="26"/>
                    <a:pt x="70" y="26"/>
                    <a:pt x="70" y="26"/>
                  </a:cubicBezTo>
                  <a:cubicBezTo>
                    <a:pt x="70" y="15"/>
                    <a:pt x="67" y="9"/>
                    <a:pt x="58" y="9"/>
                  </a:cubicBezTo>
                  <a:cubicBezTo>
                    <a:pt x="53" y="9"/>
                    <a:pt x="48" y="13"/>
                    <a:pt x="46" y="18"/>
                  </a:cubicBezTo>
                  <a:cubicBezTo>
                    <a:pt x="46" y="19"/>
                    <a:pt x="46" y="21"/>
                    <a:pt x="46" y="23"/>
                  </a:cubicBezTo>
                  <a:cubicBezTo>
                    <a:pt x="46" y="57"/>
                    <a:pt x="46" y="57"/>
                    <a:pt x="46" y="57"/>
                  </a:cubicBezTo>
                  <a:cubicBezTo>
                    <a:pt x="36" y="57"/>
                    <a:pt x="36" y="57"/>
                    <a:pt x="36" y="57"/>
                  </a:cubicBezTo>
                  <a:cubicBezTo>
                    <a:pt x="36" y="24"/>
                    <a:pt x="36" y="24"/>
                    <a:pt x="36" y="24"/>
                  </a:cubicBezTo>
                  <a:cubicBezTo>
                    <a:pt x="36" y="15"/>
                    <a:pt x="32" y="9"/>
                    <a:pt x="24" y="9"/>
                  </a:cubicBezTo>
                  <a:cubicBezTo>
                    <a:pt x="18" y="9"/>
                    <a:pt x="13" y="14"/>
                    <a:pt x="12" y="19"/>
                  </a:cubicBezTo>
                  <a:cubicBezTo>
                    <a:pt x="11" y="20"/>
                    <a:pt x="11" y="22"/>
                    <a:pt x="11" y="24"/>
                  </a:cubicBezTo>
                  <a:cubicBezTo>
                    <a:pt x="11" y="57"/>
                    <a:pt x="11" y="57"/>
                    <a:pt x="11" y="57"/>
                  </a:cubicBezTo>
                  <a:cubicBezTo>
                    <a:pt x="1" y="57"/>
                    <a:pt x="1" y="57"/>
                    <a:pt x="1" y="57"/>
                  </a:cubicBezTo>
                  <a:lnTo>
                    <a:pt x="1" y="1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1" name="Google Shape;2561;p50"/>
            <p:cNvSpPr/>
            <p:nvPr/>
          </p:nvSpPr>
          <p:spPr>
            <a:xfrm>
              <a:off x="5521325" y="3776663"/>
              <a:ext cx="22328" cy="210383"/>
            </a:xfrm>
            <a:custGeom>
              <a:rect b="b" l="l" r="r" t="t"/>
              <a:pathLst>
                <a:path extrusionOk="0" h="1767" w="194">
                  <a:moveTo>
                    <a:pt x="194" y="1767"/>
                  </a:moveTo>
                  <a:cubicBezTo>
                    <a:pt x="0" y="1767"/>
                    <a:pt x="0" y="1767"/>
                    <a:pt x="0" y="1767"/>
                  </a:cubicBezTo>
                  <a:cubicBezTo>
                    <a:pt x="0" y="97"/>
                    <a:pt x="0" y="97"/>
                    <a:pt x="0" y="97"/>
                  </a:cubicBezTo>
                  <a:cubicBezTo>
                    <a:pt x="0" y="44"/>
                    <a:pt x="43" y="0"/>
                    <a:pt x="97" y="0"/>
                  </a:cubicBezTo>
                  <a:cubicBezTo>
                    <a:pt x="150" y="0"/>
                    <a:pt x="194" y="44"/>
                    <a:pt x="194" y="97"/>
                  </a:cubicBezTo>
                  <a:lnTo>
                    <a:pt x="194" y="176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2" name="Google Shape;2562;p50"/>
            <p:cNvSpPr/>
            <p:nvPr/>
          </p:nvSpPr>
          <p:spPr>
            <a:xfrm>
              <a:off x="5561013" y="3830638"/>
              <a:ext cx="23868" cy="155496"/>
            </a:xfrm>
            <a:custGeom>
              <a:rect b="b" l="l" r="r" t="t"/>
              <a:pathLst>
                <a:path extrusionOk="0" h="1306" w="194">
                  <a:moveTo>
                    <a:pt x="194" y="1306"/>
                  </a:moveTo>
                  <a:cubicBezTo>
                    <a:pt x="0" y="1306"/>
                    <a:pt x="0" y="1306"/>
                    <a:pt x="0" y="1306"/>
                  </a:cubicBezTo>
                  <a:cubicBezTo>
                    <a:pt x="0" y="97"/>
                    <a:pt x="0" y="97"/>
                    <a:pt x="0" y="97"/>
                  </a:cubicBezTo>
                  <a:cubicBezTo>
                    <a:pt x="0" y="43"/>
                    <a:pt x="43" y="0"/>
                    <a:pt x="97" y="0"/>
                  </a:cubicBezTo>
                  <a:cubicBezTo>
                    <a:pt x="151" y="0"/>
                    <a:pt x="194" y="43"/>
                    <a:pt x="194" y="97"/>
                  </a:cubicBezTo>
                  <a:lnTo>
                    <a:pt x="194" y="1306"/>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3" name="Google Shape;2563;p50"/>
            <p:cNvSpPr/>
            <p:nvPr/>
          </p:nvSpPr>
          <p:spPr>
            <a:xfrm>
              <a:off x="5505450" y="4011613"/>
              <a:ext cx="94655" cy="32266"/>
            </a:xfrm>
            <a:custGeom>
              <a:rect b="b" l="l" r="r" t="t"/>
              <a:pathLst>
                <a:path extrusionOk="0" h="271" w="795">
                  <a:moveTo>
                    <a:pt x="660" y="271"/>
                  </a:moveTo>
                  <a:cubicBezTo>
                    <a:pt x="136" y="271"/>
                    <a:pt x="136" y="271"/>
                    <a:pt x="136" y="271"/>
                  </a:cubicBezTo>
                  <a:cubicBezTo>
                    <a:pt x="61" y="271"/>
                    <a:pt x="0" y="210"/>
                    <a:pt x="0" y="136"/>
                  </a:cubicBezTo>
                  <a:cubicBezTo>
                    <a:pt x="0" y="61"/>
                    <a:pt x="61" y="0"/>
                    <a:pt x="136" y="0"/>
                  </a:cubicBezTo>
                  <a:cubicBezTo>
                    <a:pt x="660" y="0"/>
                    <a:pt x="660" y="0"/>
                    <a:pt x="660" y="0"/>
                  </a:cubicBezTo>
                  <a:cubicBezTo>
                    <a:pt x="734" y="0"/>
                    <a:pt x="795" y="61"/>
                    <a:pt x="795" y="136"/>
                  </a:cubicBezTo>
                  <a:cubicBezTo>
                    <a:pt x="795" y="210"/>
                    <a:pt x="734" y="271"/>
                    <a:pt x="660" y="27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4" name="Google Shape;2564;p50"/>
            <p:cNvSpPr/>
            <p:nvPr/>
          </p:nvSpPr>
          <p:spPr>
            <a:xfrm>
              <a:off x="5530850" y="4022725"/>
              <a:ext cx="4763" cy="7938"/>
            </a:xfrm>
            <a:custGeom>
              <a:rect b="b" l="l" r="r" t="t"/>
              <a:pathLst>
                <a:path extrusionOk="0" h="5" w="3">
                  <a:moveTo>
                    <a:pt x="0" y="0"/>
                  </a:moveTo>
                  <a:lnTo>
                    <a:pt x="1" y="0"/>
                  </a:lnTo>
                  <a:lnTo>
                    <a:pt x="1" y="5"/>
                  </a:lnTo>
                  <a:lnTo>
                    <a:pt x="3" y="5"/>
                  </a:lnTo>
                  <a:lnTo>
                    <a:pt x="3" y="5"/>
                  </a:lnTo>
                  <a:lnTo>
                    <a:pt x="0" y="5"/>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5" name="Google Shape;2565;p50"/>
            <p:cNvSpPr/>
            <p:nvPr/>
          </p:nvSpPr>
          <p:spPr>
            <a:xfrm>
              <a:off x="5537200" y="4024313"/>
              <a:ext cx="6429" cy="7961"/>
            </a:xfrm>
            <a:custGeom>
              <a:rect b="b" l="l" r="r" t="t"/>
              <a:pathLst>
                <a:path extrusionOk="0" h="59" w="54">
                  <a:moveTo>
                    <a:pt x="54" y="29"/>
                  </a:moveTo>
                  <a:cubicBezTo>
                    <a:pt x="54" y="50"/>
                    <a:pt x="40" y="59"/>
                    <a:pt x="26" y="59"/>
                  </a:cubicBezTo>
                  <a:cubicBezTo>
                    <a:pt x="11" y="59"/>
                    <a:pt x="0" y="48"/>
                    <a:pt x="0" y="30"/>
                  </a:cubicBezTo>
                  <a:cubicBezTo>
                    <a:pt x="0" y="11"/>
                    <a:pt x="12" y="0"/>
                    <a:pt x="27" y="0"/>
                  </a:cubicBezTo>
                  <a:cubicBezTo>
                    <a:pt x="43" y="0"/>
                    <a:pt x="54" y="12"/>
                    <a:pt x="54" y="29"/>
                  </a:cubicBezTo>
                  <a:close/>
                  <a:moveTo>
                    <a:pt x="10" y="30"/>
                  </a:moveTo>
                  <a:cubicBezTo>
                    <a:pt x="10" y="42"/>
                    <a:pt x="17" y="51"/>
                    <a:pt x="27" y="51"/>
                  </a:cubicBezTo>
                  <a:cubicBezTo>
                    <a:pt x="36" y="51"/>
                    <a:pt x="44" y="42"/>
                    <a:pt x="44" y="29"/>
                  </a:cubicBezTo>
                  <a:cubicBezTo>
                    <a:pt x="44" y="20"/>
                    <a:pt x="39" y="8"/>
                    <a:pt x="27" y="8"/>
                  </a:cubicBezTo>
                  <a:cubicBezTo>
                    <a:pt x="15" y="8"/>
                    <a:pt x="10" y="19"/>
                    <a:pt x="10" y="3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6" name="Google Shape;2566;p50"/>
            <p:cNvSpPr/>
            <p:nvPr/>
          </p:nvSpPr>
          <p:spPr>
            <a:xfrm>
              <a:off x="5545138" y="4024313"/>
              <a:ext cx="3223" cy="6334"/>
            </a:xfrm>
            <a:custGeom>
              <a:rect b="b" l="l" r="r" t="t"/>
              <a:pathLst>
                <a:path extrusionOk="0" h="57" w="28">
                  <a:moveTo>
                    <a:pt x="1" y="19"/>
                  </a:moveTo>
                  <a:cubicBezTo>
                    <a:pt x="1" y="12"/>
                    <a:pt x="1" y="7"/>
                    <a:pt x="0" y="2"/>
                  </a:cubicBezTo>
                  <a:cubicBezTo>
                    <a:pt x="9" y="2"/>
                    <a:pt x="9" y="2"/>
                    <a:pt x="9" y="2"/>
                  </a:cubicBezTo>
                  <a:cubicBezTo>
                    <a:pt x="10" y="13"/>
                    <a:pt x="10" y="13"/>
                    <a:pt x="10" y="13"/>
                  </a:cubicBezTo>
                  <a:cubicBezTo>
                    <a:pt x="10" y="13"/>
                    <a:pt x="10" y="13"/>
                    <a:pt x="10" y="13"/>
                  </a:cubicBezTo>
                  <a:cubicBezTo>
                    <a:pt x="13" y="5"/>
                    <a:pt x="19" y="0"/>
                    <a:pt x="25" y="0"/>
                  </a:cubicBezTo>
                  <a:cubicBezTo>
                    <a:pt x="27" y="0"/>
                    <a:pt x="27" y="0"/>
                    <a:pt x="28" y="1"/>
                  </a:cubicBezTo>
                  <a:cubicBezTo>
                    <a:pt x="28" y="10"/>
                    <a:pt x="28" y="10"/>
                    <a:pt x="28" y="10"/>
                  </a:cubicBezTo>
                  <a:cubicBezTo>
                    <a:pt x="27" y="10"/>
                    <a:pt x="26" y="10"/>
                    <a:pt x="25" y="10"/>
                  </a:cubicBezTo>
                  <a:cubicBezTo>
                    <a:pt x="18" y="10"/>
                    <a:pt x="13" y="15"/>
                    <a:pt x="11" y="23"/>
                  </a:cubicBezTo>
                  <a:cubicBezTo>
                    <a:pt x="11" y="24"/>
                    <a:pt x="11" y="26"/>
                    <a:pt x="11" y="28"/>
                  </a:cubicBezTo>
                  <a:cubicBezTo>
                    <a:pt x="11" y="57"/>
                    <a:pt x="11" y="57"/>
                    <a:pt x="11" y="57"/>
                  </a:cubicBezTo>
                  <a:cubicBezTo>
                    <a:pt x="1" y="57"/>
                    <a:pt x="1" y="57"/>
                    <a:pt x="1" y="57"/>
                  </a:cubicBezTo>
                  <a:lnTo>
                    <a:pt x="1" y="1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7" name="Google Shape;2567;p50"/>
            <p:cNvSpPr/>
            <p:nvPr/>
          </p:nvSpPr>
          <p:spPr>
            <a:xfrm>
              <a:off x="5548313" y="4024313"/>
              <a:ext cx="6417" cy="6445"/>
            </a:xfrm>
            <a:custGeom>
              <a:rect b="b" l="l" r="r" t="t"/>
              <a:pathLst>
                <a:path extrusionOk="0" h="58" w="49">
                  <a:moveTo>
                    <a:pt x="10" y="31"/>
                  </a:moveTo>
                  <a:cubicBezTo>
                    <a:pt x="10" y="45"/>
                    <a:pt x="19" y="51"/>
                    <a:pt x="29" y="51"/>
                  </a:cubicBezTo>
                  <a:cubicBezTo>
                    <a:pt x="36" y="51"/>
                    <a:pt x="41" y="49"/>
                    <a:pt x="45" y="48"/>
                  </a:cubicBezTo>
                  <a:cubicBezTo>
                    <a:pt x="46" y="55"/>
                    <a:pt x="46" y="55"/>
                    <a:pt x="46" y="55"/>
                  </a:cubicBezTo>
                  <a:cubicBezTo>
                    <a:pt x="43" y="57"/>
                    <a:pt x="37" y="58"/>
                    <a:pt x="28" y="58"/>
                  </a:cubicBezTo>
                  <a:cubicBezTo>
                    <a:pt x="11" y="58"/>
                    <a:pt x="0" y="47"/>
                    <a:pt x="0" y="30"/>
                  </a:cubicBezTo>
                  <a:cubicBezTo>
                    <a:pt x="0" y="14"/>
                    <a:pt x="10" y="0"/>
                    <a:pt x="26" y="0"/>
                  </a:cubicBezTo>
                  <a:cubicBezTo>
                    <a:pt x="45" y="0"/>
                    <a:pt x="49" y="16"/>
                    <a:pt x="49" y="27"/>
                  </a:cubicBezTo>
                  <a:cubicBezTo>
                    <a:pt x="49" y="29"/>
                    <a:pt x="49" y="30"/>
                    <a:pt x="49" y="31"/>
                  </a:cubicBezTo>
                  <a:lnTo>
                    <a:pt x="10" y="31"/>
                  </a:lnTo>
                  <a:close/>
                  <a:moveTo>
                    <a:pt x="40" y="24"/>
                  </a:moveTo>
                  <a:cubicBezTo>
                    <a:pt x="40" y="18"/>
                    <a:pt x="37" y="8"/>
                    <a:pt x="26" y="8"/>
                  </a:cubicBezTo>
                  <a:cubicBezTo>
                    <a:pt x="15" y="8"/>
                    <a:pt x="11" y="17"/>
                    <a:pt x="10" y="24"/>
                  </a:cubicBezTo>
                  <a:lnTo>
                    <a:pt x="40" y="2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8" name="Google Shape;2568;p50"/>
            <p:cNvSpPr/>
            <p:nvPr/>
          </p:nvSpPr>
          <p:spPr>
            <a:xfrm>
              <a:off x="5556250" y="4024313"/>
              <a:ext cx="9525" cy="6334"/>
            </a:xfrm>
            <a:custGeom>
              <a:rect b="b" l="l" r="r" t="t"/>
              <a:pathLst>
                <a:path extrusionOk="0" h="57" w="80">
                  <a:moveTo>
                    <a:pt x="0" y="17"/>
                  </a:moveTo>
                  <a:cubicBezTo>
                    <a:pt x="0" y="11"/>
                    <a:pt x="0" y="6"/>
                    <a:pt x="0" y="2"/>
                  </a:cubicBezTo>
                  <a:cubicBezTo>
                    <a:pt x="8" y="2"/>
                    <a:pt x="8" y="2"/>
                    <a:pt x="8" y="2"/>
                  </a:cubicBezTo>
                  <a:cubicBezTo>
                    <a:pt x="9" y="11"/>
                    <a:pt x="9" y="11"/>
                    <a:pt x="9" y="11"/>
                  </a:cubicBezTo>
                  <a:cubicBezTo>
                    <a:pt x="9" y="11"/>
                    <a:pt x="9" y="11"/>
                    <a:pt x="9" y="11"/>
                  </a:cubicBezTo>
                  <a:cubicBezTo>
                    <a:pt x="12" y="5"/>
                    <a:pt x="18" y="0"/>
                    <a:pt x="27" y="0"/>
                  </a:cubicBezTo>
                  <a:cubicBezTo>
                    <a:pt x="34" y="0"/>
                    <a:pt x="40" y="5"/>
                    <a:pt x="43" y="11"/>
                  </a:cubicBezTo>
                  <a:cubicBezTo>
                    <a:pt x="43" y="11"/>
                    <a:pt x="43" y="11"/>
                    <a:pt x="43" y="11"/>
                  </a:cubicBezTo>
                  <a:cubicBezTo>
                    <a:pt x="44" y="8"/>
                    <a:pt x="47" y="6"/>
                    <a:pt x="49" y="4"/>
                  </a:cubicBezTo>
                  <a:cubicBezTo>
                    <a:pt x="52" y="2"/>
                    <a:pt x="56" y="0"/>
                    <a:pt x="61" y="0"/>
                  </a:cubicBezTo>
                  <a:cubicBezTo>
                    <a:pt x="69" y="0"/>
                    <a:pt x="80" y="5"/>
                    <a:pt x="80" y="25"/>
                  </a:cubicBezTo>
                  <a:cubicBezTo>
                    <a:pt x="80" y="57"/>
                    <a:pt x="80" y="57"/>
                    <a:pt x="80" y="57"/>
                  </a:cubicBezTo>
                  <a:cubicBezTo>
                    <a:pt x="70" y="57"/>
                    <a:pt x="70" y="57"/>
                    <a:pt x="70" y="57"/>
                  </a:cubicBezTo>
                  <a:cubicBezTo>
                    <a:pt x="70" y="26"/>
                    <a:pt x="70" y="26"/>
                    <a:pt x="70" y="26"/>
                  </a:cubicBezTo>
                  <a:cubicBezTo>
                    <a:pt x="70" y="15"/>
                    <a:pt x="66" y="9"/>
                    <a:pt x="58" y="9"/>
                  </a:cubicBezTo>
                  <a:cubicBezTo>
                    <a:pt x="52" y="9"/>
                    <a:pt x="47" y="13"/>
                    <a:pt x="46" y="18"/>
                  </a:cubicBezTo>
                  <a:cubicBezTo>
                    <a:pt x="45" y="19"/>
                    <a:pt x="45" y="21"/>
                    <a:pt x="45" y="23"/>
                  </a:cubicBezTo>
                  <a:cubicBezTo>
                    <a:pt x="45" y="57"/>
                    <a:pt x="45" y="57"/>
                    <a:pt x="45" y="57"/>
                  </a:cubicBezTo>
                  <a:cubicBezTo>
                    <a:pt x="35" y="57"/>
                    <a:pt x="35" y="57"/>
                    <a:pt x="35" y="57"/>
                  </a:cubicBezTo>
                  <a:cubicBezTo>
                    <a:pt x="35" y="24"/>
                    <a:pt x="35" y="24"/>
                    <a:pt x="35" y="24"/>
                  </a:cubicBezTo>
                  <a:cubicBezTo>
                    <a:pt x="35" y="15"/>
                    <a:pt x="31" y="9"/>
                    <a:pt x="23" y="9"/>
                  </a:cubicBezTo>
                  <a:cubicBezTo>
                    <a:pt x="17" y="9"/>
                    <a:pt x="12" y="14"/>
                    <a:pt x="11" y="19"/>
                  </a:cubicBezTo>
                  <a:cubicBezTo>
                    <a:pt x="10" y="20"/>
                    <a:pt x="10" y="22"/>
                    <a:pt x="10" y="24"/>
                  </a:cubicBezTo>
                  <a:cubicBezTo>
                    <a:pt x="10" y="57"/>
                    <a:pt x="10" y="57"/>
                    <a:pt x="10" y="57"/>
                  </a:cubicBezTo>
                  <a:cubicBezTo>
                    <a:pt x="0" y="57"/>
                    <a:pt x="0" y="57"/>
                    <a:pt x="0" y="57"/>
                  </a:cubicBezTo>
                  <a:lnTo>
                    <a:pt x="0" y="1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9" name="Google Shape;2569;p50"/>
            <p:cNvSpPr/>
            <p:nvPr/>
          </p:nvSpPr>
          <p:spPr>
            <a:xfrm>
              <a:off x="5476875" y="3654425"/>
              <a:ext cx="123706" cy="32266"/>
            </a:xfrm>
            <a:custGeom>
              <a:rect b="b" l="l" r="r" t="t"/>
              <a:pathLst>
                <a:path extrusionOk="0" h="271" w="1039">
                  <a:moveTo>
                    <a:pt x="904" y="271"/>
                  </a:moveTo>
                  <a:cubicBezTo>
                    <a:pt x="136" y="271"/>
                    <a:pt x="136" y="271"/>
                    <a:pt x="136" y="271"/>
                  </a:cubicBezTo>
                  <a:cubicBezTo>
                    <a:pt x="61" y="271"/>
                    <a:pt x="0" y="210"/>
                    <a:pt x="0" y="136"/>
                  </a:cubicBezTo>
                  <a:cubicBezTo>
                    <a:pt x="0" y="61"/>
                    <a:pt x="61" y="0"/>
                    <a:pt x="136" y="0"/>
                  </a:cubicBezTo>
                  <a:cubicBezTo>
                    <a:pt x="904" y="0"/>
                    <a:pt x="904" y="0"/>
                    <a:pt x="904" y="0"/>
                  </a:cubicBezTo>
                  <a:cubicBezTo>
                    <a:pt x="978" y="0"/>
                    <a:pt x="1039" y="61"/>
                    <a:pt x="1039" y="136"/>
                  </a:cubicBezTo>
                  <a:cubicBezTo>
                    <a:pt x="1039" y="210"/>
                    <a:pt x="978" y="271"/>
                    <a:pt x="904" y="27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0" name="Google Shape;2570;p50"/>
            <p:cNvSpPr/>
            <p:nvPr/>
          </p:nvSpPr>
          <p:spPr>
            <a:xfrm>
              <a:off x="5492750" y="3663950"/>
              <a:ext cx="4763" cy="9525"/>
            </a:xfrm>
            <a:custGeom>
              <a:rect b="b" l="l" r="r" t="t"/>
              <a:pathLst>
                <a:path extrusionOk="0" h="6" w="3">
                  <a:moveTo>
                    <a:pt x="0" y="0"/>
                  </a:moveTo>
                  <a:lnTo>
                    <a:pt x="1" y="0"/>
                  </a:lnTo>
                  <a:lnTo>
                    <a:pt x="1" y="6"/>
                  </a:lnTo>
                  <a:lnTo>
                    <a:pt x="3" y="6"/>
                  </a:lnTo>
                  <a:lnTo>
                    <a:pt x="3" y="6"/>
                  </a:lnTo>
                  <a:lnTo>
                    <a:pt x="0" y="6"/>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1" name="Google Shape;2571;p50"/>
            <p:cNvSpPr/>
            <p:nvPr/>
          </p:nvSpPr>
          <p:spPr>
            <a:xfrm>
              <a:off x="5497513" y="3667125"/>
              <a:ext cx="6429" cy="6322"/>
            </a:xfrm>
            <a:custGeom>
              <a:rect b="b" l="l" r="r" t="t"/>
              <a:pathLst>
                <a:path extrusionOk="0" h="59" w="54">
                  <a:moveTo>
                    <a:pt x="54" y="29"/>
                  </a:moveTo>
                  <a:cubicBezTo>
                    <a:pt x="54" y="50"/>
                    <a:pt x="40" y="59"/>
                    <a:pt x="26" y="59"/>
                  </a:cubicBezTo>
                  <a:cubicBezTo>
                    <a:pt x="11" y="59"/>
                    <a:pt x="0" y="48"/>
                    <a:pt x="0" y="30"/>
                  </a:cubicBezTo>
                  <a:cubicBezTo>
                    <a:pt x="0" y="11"/>
                    <a:pt x="12" y="0"/>
                    <a:pt x="27" y="0"/>
                  </a:cubicBezTo>
                  <a:cubicBezTo>
                    <a:pt x="43" y="0"/>
                    <a:pt x="54" y="12"/>
                    <a:pt x="54" y="29"/>
                  </a:cubicBezTo>
                  <a:close/>
                  <a:moveTo>
                    <a:pt x="10" y="30"/>
                  </a:moveTo>
                  <a:cubicBezTo>
                    <a:pt x="10" y="42"/>
                    <a:pt x="17" y="51"/>
                    <a:pt x="27" y="51"/>
                  </a:cubicBezTo>
                  <a:cubicBezTo>
                    <a:pt x="37" y="51"/>
                    <a:pt x="44" y="42"/>
                    <a:pt x="44" y="29"/>
                  </a:cubicBezTo>
                  <a:cubicBezTo>
                    <a:pt x="44" y="20"/>
                    <a:pt x="39" y="8"/>
                    <a:pt x="27" y="8"/>
                  </a:cubicBezTo>
                  <a:cubicBezTo>
                    <a:pt x="15" y="8"/>
                    <a:pt x="10" y="19"/>
                    <a:pt x="10" y="3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2" name="Google Shape;2572;p50"/>
            <p:cNvSpPr/>
            <p:nvPr/>
          </p:nvSpPr>
          <p:spPr>
            <a:xfrm>
              <a:off x="5505450" y="3667125"/>
              <a:ext cx="4778" cy="6334"/>
            </a:xfrm>
            <a:custGeom>
              <a:rect b="b" l="l" r="r" t="t"/>
              <a:pathLst>
                <a:path extrusionOk="0" h="57" w="28">
                  <a:moveTo>
                    <a:pt x="0" y="19"/>
                  </a:moveTo>
                  <a:cubicBezTo>
                    <a:pt x="0" y="12"/>
                    <a:pt x="0" y="7"/>
                    <a:pt x="0" y="2"/>
                  </a:cubicBezTo>
                  <a:cubicBezTo>
                    <a:pt x="8" y="2"/>
                    <a:pt x="8" y="2"/>
                    <a:pt x="8" y="2"/>
                  </a:cubicBezTo>
                  <a:cubicBezTo>
                    <a:pt x="9" y="13"/>
                    <a:pt x="9" y="13"/>
                    <a:pt x="9" y="13"/>
                  </a:cubicBezTo>
                  <a:cubicBezTo>
                    <a:pt x="9" y="13"/>
                    <a:pt x="9" y="13"/>
                    <a:pt x="9" y="13"/>
                  </a:cubicBezTo>
                  <a:cubicBezTo>
                    <a:pt x="12" y="5"/>
                    <a:pt x="18" y="0"/>
                    <a:pt x="25" y="0"/>
                  </a:cubicBezTo>
                  <a:cubicBezTo>
                    <a:pt x="26" y="0"/>
                    <a:pt x="27" y="0"/>
                    <a:pt x="28" y="1"/>
                  </a:cubicBezTo>
                  <a:cubicBezTo>
                    <a:pt x="28" y="10"/>
                    <a:pt x="28" y="10"/>
                    <a:pt x="28" y="10"/>
                  </a:cubicBezTo>
                  <a:cubicBezTo>
                    <a:pt x="27" y="10"/>
                    <a:pt x="25" y="10"/>
                    <a:pt x="24" y="10"/>
                  </a:cubicBezTo>
                  <a:cubicBezTo>
                    <a:pt x="17" y="10"/>
                    <a:pt x="12" y="15"/>
                    <a:pt x="11" y="23"/>
                  </a:cubicBezTo>
                  <a:cubicBezTo>
                    <a:pt x="10" y="24"/>
                    <a:pt x="10" y="26"/>
                    <a:pt x="10" y="28"/>
                  </a:cubicBezTo>
                  <a:cubicBezTo>
                    <a:pt x="10" y="57"/>
                    <a:pt x="10" y="57"/>
                    <a:pt x="10" y="57"/>
                  </a:cubicBezTo>
                  <a:cubicBezTo>
                    <a:pt x="0" y="57"/>
                    <a:pt x="0" y="57"/>
                    <a:pt x="0" y="57"/>
                  </a:cubicBezTo>
                  <a:lnTo>
                    <a:pt x="0" y="1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3" name="Google Shape;2573;p50"/>
            <p:cNvSpPr/>
            <p:nvPr/>
          </p:nvSpPr>
          <p:spPr>
            <a:xfrm>
              <a:off x="5510213" y="3667125"/>
              <a:ext cx="6417" cy="6322"/>
            </a:xfrm>
            <a:custGeom>
              <a:rect b="b" l="l" r="r" t="t"/>
              <a:pathLst>
                <a:path extrusionOk="0" h="59" w="49">
                  <a:moveTo>
                    <a:pt x="9" y="31"/>
                  </a:moveTo>
                  <a:cubicBezTo>
                    <a:pt x="9" y="45"/>
                    <a:pt x="18" y="51"/>
                    <a:pt x="28" y="51"/>
                  </a:cubicBezTo>
                  <a:cubicBezTo>
                    <a:pt x="36" y="51"/>
                    <a:pt x="40" y="49"/>
                    <a:pt x="44" y="48"/>
                  </a:cubicBezTo>
                  <a:cubicBezTo>
                    <a:pt x="45" y="55"/>
                    <a:pt x="45" y="55"/>
                    <a:pt x="45" y="55"/>
                  </a:cubicBezTo>
                  <a:cubicBezTo>
                    <a:pt x="42" y="57"/>
                    <a:pt x="36" y="59"/>
                    <a:pt x="27" y="59"/>
                  </a:cubicBezTo>
                  <a:cubicBezTo>
                    <a:pt x="10" y="59"/>
                    <a:pt x="0" y="47"/>
                    <a:pt x="0" y="30"/>
                  </a:cubicBezTo>
                  <a:cubicBezTo>
                    <a:pt x="0" y="14"/>
                    <a:pt x="9" y="0"/>
                    <a:pt x="26" y="0"/>
                  </a:cubicBezTo>
                  <a:cubicBezTo>
                    <a:pt x="44" y="0"/>
                    <a:pt x="49" y="16"/>
                    <a:pt x="49" y="27"/>
                  </a:cubicBezTo>
                  <a:cubicBezTo>
                    <a:pt x="49" y="29"/>
                    <a:pt x="48" y="30"/>
                    <a:pt x="48" y="31"/>
                  </a:cubicBezTo>
                  <a:lnTo>
                    <a:pt x="9" y="31"/>
                  </a:lnTo>
                  <a:close/>
                  <a:moveTo>
                    <a:pt x="39" y="24"/>
                  </a:moveTo>
                  <a:cubicBezTo>
                    <a:pt x="39" y="18"/>
                    <a:pt x="36" y="8"/>
                    <a:pt x="25" y="8"/>
                  </a:cubicBezTo>
                  <a:cubicBezTo>
                    <a:pt x="15" y="8"/>
                    <a:pt x="10" y="17"/>
                    <a:pt x="9" y="24"/>
                  </a:cubicBezTo>
                  <a:lnTo>
                    <a:pt x="39" y="2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4" name="Google Shape;2574;p50"/>
            <p:cNvSpPr/>
            <p:nvPr/>
          </p:nvSpPr>
          <p:spPr>
            <a:xfrm>
              <a:off x="5516563" y="3667125"/>
              <a:ext cx="9525" cy="6334"/>
            </a:xfrm>
            <a:custGeom>
              <a:rect b="b" l="l" r="r" t="t"/>
              <a:pathLst>
                <a:path extrusionOk="0" h="57" w="80">
                  <a:moveTo>
                    <a:pt x="0" y="17"/>
                  </a:moveTo>
                  <a:cubicBezTo>
                    <a:pt x="0" y="11"/>
                    <a:pt x="0" y="6"/>
                    <a:pt x="0" y="2"/>
                  </a:cubicBezTo>
                  <a:cubicBezTo>
                    <a:pt x="9" y="2"/>
                    <a:pt x="9" y="2"/>
                    <a:pt x="9" y="2"/>
                  </a:cubicBezTo>
                  <a:cubicBezTo>
                    <a:pt x="9" y="11"/>
                    <a:pt x="9" y="11"/>
                    <a:pt x="9" y="11"/>
                  </a:cubicBezTo>
                  <a:cubicBezTo>
                    <a:pt x="9" y="11"/>
                    <a:pt x="9" y="11"/>
                    <a:pt x="9" y="11"/>
                  </a:cubicBezTo>
                  <a:cubicBezTo>
                    <a:pt x="13" y="5"/>
                    <a:pt x="18" y="0"/>
                    <a:pt x="27" y="0"/>
                  </a:cubicBezTo>
                  <a:cubicBezTo>
                    <a:pt x="35" y="0"/>
                    <a:pt x="40" y="5"/>
                    <a:pt x="43" y="12"/>
                  </a:cubicBezTo>
                  <a:cubicBezTo>
                    <a:pt x="43" y="12"/>
                    <a:pt x="43" y="12"/>
                    <a:pt x="43" y="12"/>
                  </a:cubicBezTo>
                  <a:cubicBezTo>
                    <a:pt x="45" y="8"/>
                    <a:pt x="47" y="6"/>
                    <a:pt x="49" y="4"/>
                  </a:cubicBezTo>
                  <a:cubicBezTo>
                    <a:pt x="53" y="2"/>
                    <a:pt x="56" y="0"/>
                    <a:pt x="62" y="0"/>
                  </a:cubicBezTo>
                  <a:cubicBezTo>
                    <a:pt x="69" y="0"/>
                    <a:pt x="80" y="5"/>
                    <a:pt x="80" y="25"/>
                  </a:cubicBezTo>
                  <a:cubicBezTo>
                    <a:pt x="80" y="57"/>
                    <a:pt x="80" y="57"/>
                    <a:pt x="80" y="57"/>
                  </a:cubicBezTo>
                  <a:cubicBezTo>
                    <a:pt x="70" y="57"/>
                    <a:pt x="70" y="57"/>
                    <a:pt x="70" y="57"/>
                  </a:cubicBezTo>
                  <a:cubicBezTo>
                    <a:pt x="70" y="26"/>
                    <a:pt x="70" y="26"/>
                    <a:pt x="70" y="26"/>
                  </a:cubicBezTo>
                  <a:cubicBezTo>
                    <a:pt x="70" y="15"/>
                    <a:pt x="66" y="9"/>
                    <a:pt x="58" y="9"/>
                  </a:cubicBezTo>
                  <a:cubicBezTo>
                    <a:pt x="52" y="9"/>
                    <a:pt x="48" y="13"/>
                    <a:pt x="46" y="18"/>
                  </a:cubicBezTo>
                  <a:cubicBezTo>
                    <a:pt x="45" y="19"/>
                    <a:pt x="45" y="21"/>
                    <a:pt x="45" y="23"/>
                  </a:cubicBezTo>
                  <a:cubicBezTo>
                    <a:pt x="45" y="57"/>
                    <a:pt x="45" y="57"/>
                    <a:pt x="45" y="57"/>
                  </a:cubicBezTo>
                  <a:cubicBezTo>
                    <a:pt x="35" y="57"/>
                    <a:pt x="35" y="57"/>
                    <a:pt x="35" y="57"/>
                  </a:cubicBezTo>
                  <a:cubicBezTo>
                    <a:pt x="35" y="24"/>
                    <a:pt x="35" y="24"/>
                    <a:pt x="35" y="24"/>
                  </a:cubicBezTo>
                  <a:cubicBezTo>
                    <a:pt x="35" y="15"/>
                    <a:pt x="31" y="9"/>
                    <a:pt x="23" y="9"/>
                  </a:cubicBezTo>
                  <a:cubicBezTo>
                    <a:pt x="17" y="9"/>
                    <a:pt x="13" y="14"/>
                    <a:pt x="11" y="19"/>
                  </a:cubicBezTo>
                  <a:cubicBezTo>
                    <a:pt x="10" y="20"/>
                    <a:pt x="10" y="22"/>
                    <a:pt x="10" y="24"/>
                  </a:cubicBezTo>
                  <a:cubicBezTo>
                    <a:pt x="10" y="57"/>
                    <a:pt x="10" y="57"/>
                    <a:pt x="10" y="57"/>
                  </a:cubicBezTo>
                  <a:cubicBezTo>
                    <a:pt x="0" y="57"/>
                    <a:pt x="0" y="57"/>
                    <a:pt x="0" y="57"/>
                  </a:cubicBezTo>
                  <a:lnTo>
                    <a:pt x="0" y="1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5" name="Google Shape;2575;p50"/>
            <p:cNvSpPr/>
            <p:nvPr/>
          </p:nvSpPr>
          <p:spPr>
            <a:xfrm>
              <a:off x="5576888" y="3667125"/>
              <a:ext cx="9644" cy="6429"/>
            </a:xfrm>
            <a:custGeom>
              <a:rect b="b" l="l" r="r" t="t"/>
              <a:pathLst>
                <a:path extrusionOk="0" h="54" w="90">
                  <a:moveTo>
                    <a:pt x="45" y="54"/>
                  </a:moveTo>
                  <a:cubicBezTo>
                    <a:pt x="43" y="54"/>
                    <a:pt x="42" y="53"/>
                    <a:pt x="41" y="52"/>
                  </a:cubicBezTo>
                  <a:cubicBezTo>
                    <a:pt x="2" y="11"/>
                    <a:pt x="2" y="11"/>
                    <a:pt x="2" y="11"/>
                  </a:cubicBezTo>
                  <a:cubicBezTo>
                    <a:pt x="0" y="9"/>
                    <a:pt x="0" y="5"/>
                    <a:pt x="2" y="3"/>
                  </a:cubicBezTo>
                  <a:cubicBezTo>
                    <a:pt x="5" y="0"/>
                    <a:pt x="8" y="1"/>
                    <a:pt x="11" y="3"/>
                  </a:cubicBezTo>
                  <a:cubicBezTo>
                    <a:pt x="45" y="39"/>
                    <a:pt x="45" y="39"/>
                    <a:pt x="45" y="39"/>
                  </a:cubicBezTo>
                  <a:cubicBezTo>
                    <a:pt x="79" y="3"/>
                    <a:pt x="79" y="3"/>
                    <a:pt x="79" y="3"/>
                  </a:cubicBezTo>
                  <a:cubicBezTo>
                    <a:pt x="82" y="1"/>
                    <a:pt x="85" y="0"/>
                    <a:pt x="88" y="3"/>
                  </a:cubicBezTo>
                  <a:cubicBezTo>
                    <a:pt x="90" y="5"/>
                    <a:pt x="90" y="9"/>
                    <a:pt x="88" y="11"/>
                  </a:cubicBezTo>
                  <a:cubicBezTo>
                    <a:pt x="49" y="52"/>
                    <a:pt x="49" y="52"/>
                    <a:pt x="49" y="52"/>
                  </a:cubicBezTo>
                  <a:cubicBezTo>
                    <a:pt x="48" y="53"/>
                    <a:pt x="47" y="54"/>
                    <a:pt x="45" y="5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576" name="Google Shape;2576;p50"/>
          <p:cNvSpPr/>
          <p:nvPr/>
        </p:nvSpPr>
        <p:spPr>
          <a:xfrm>
            <a:off x="5493200" y="1817025"/>
            <a:ext cx="0" cy="0"/>
          </a:xfrm>
          <a:prstGeom prst="ellipse">
            <a:avLst/>
          </a:prstGeom>
          <a:solidFill>
            <a:srgbClr val="61AAF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577" name="Google Shape;2577;p50"/>
          <p:cNvGrpSpPr/>
          <p:nvPr/>
        </p:nvGrpSpPr>
        <p:grpSpPr>
          <a:xfrm>
            <a:off x="5461450" y="1777338"/>
            <a:ext cx="625197" cy="131683"/>
            <a:chOff x="6321425" y="2852738"/>
            <a:chExt cx="625197" cy="131683"/>
          </a:xfrm>
        </p:grpSpPr>
        <p:sp>
          <p:nvSpPr>
            <p:cNvPr id="2578" name="Google Shape;2578;p50"/>
            <p:cNvSpPr/>
            <p:nvPr/>
          </p:nvSpPr>
          <p:spPr>
            <a:xfrm>
              <a:off x="6321425" y="2852738"/>
              <a:ext cx="625197" cy="131683"/>
            </a:xfrm>
            <a:custGeom>
              <a:rect b="b" l="l" r="r" t="t"/>
              <a:pathLst>
                <a:path extrusionOk="0" h="1106" w="5251">
                  <a:moveTo>
                    <a:pt x="4798" y="1106"/>
                  </a:moveTo>
                  <a:cubicBezTo>
                    <a:pt x="453" y="1106"/>
                    <a:pt x="453" y="1106"/>
                    <a:pt x="453" y="1106"/>
                  </a:cubicBezTo>
                  <a:cubicBezTo>
                    <a:pt x="204" y="1106"/>
                    <a:pt x="0" y="902"/>
                    <a:pt x="0" y="653"/>
                  </a:cubicBezTo>
                  <a:cubicBezTo>
                    <a:pt x="0" y="453"/>
                    <a:pt x="0" y="453"/>
                    <a:pt x="0" y="453"/>
                  </a:cubicBezTo>
                  <a:cubicBezTo>
                    <a:pt x="0" y="204"/>
                    <a:pt x="204" y="0"/>
                    <a:pt x="453" y="0"/>
                  </a:cubicBezTo>
                  <a:cubicBezTo>
                    <a:pt x="4798" y="0"/>
                    <a:pt x="4798" y="0"/>
                    <a:pt x="4798" y="0"/>
                  </a:cubicBezTo>
                  <a:cubicBezTo>
                    <a:pt x="5047" y="0"/>
                    <a:pt x="5251" y="204"/>
                    <a:pt x="5251" y="453"/>
                  </a:cubicBezTo>
                  <a:cubicBezTo>
                    <a:pt x="5251" y="653"/>
                    <a:pt x="5251" y="653"/>
                    <a:pt x="5251" y="653"/>
                  </a:cubicBezTo>
                  <a:cubicBezTo>
                    <a:pt x="5251" y="902"/>
                    <a:pt x="5047" y="1106"/>
                    <a:pt x="4798" y="1106"/>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9" name="Google Shape;2579;p50"/>
            <p:cNvSpPr/>
            <p:nvPr/>
          </p:nvSpPr>
          <p:spPr>
            <a:xfrm>
              <a:off x="6365875" y="2905125"/>
              <a:ext cx="0" cy="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0" name="Google Shape;2580;p50"/>
            <p:cNvSpPr/>
            <p:nvPr/>
          </p:nvSpPr>
          <p:spPr>
            <a:xfrm>
              <a:off x="6424613" y="2909888"/>
              <a:ext cx="9525" cy="15875"/>
            </a:xfrm>
            <a:custGeom>
              <a:rect b="b" l="l" r="r" t="t"/>
              <a:pathLst>
                <a:path extrusionOk="0" h="10" w="6">
                  <a:moveTo>
                    <a:pt x="0" y="0"/>
                  </a:moveTo>
                  <a:lnTo>
                    <a:pt x="2" y="0"/>
                  </a:lnTo>
                  <a:lnTo>
                    <a:pt x="2" y="9"/>
                  </a:lnTo>
                  <a:lnTo>
                    <a:pt x="6" y="9"/>
                  </a:lnTo>
                  <a:lnTo>
                    <a:pt x="6" y="10"/>
                  </a:lnTo>
                  <a:lnTo>
                    <a:pt x="0" y="10"/>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1" name="Google Shape;2581;p50"/>
            <p:cNvSpPr/>
            <p:nvPr/>
          </p:nvSpPr>
          <p:spPr>
            <a:xfrm>
              <a:off x="6435725" y="2913063"/>
              <a:ext cx="9493" cy="12573"/>
            </a:xfrm>
            <a:custGeom>
              <a:rect b="b" l="l" r="r" t="t"/>
              <a:pathLst>
                <a:path extrusionOk="0" h="99" w="92">
                  <a:moveTo>
                    <a:pt x="92" y="48"/>
                  </a:moveTo>
                  <a:cubicBezTo>
                    <a:pt x="92" y="83"/>
                    <a:pt x="68" y="99"/>
                    <a:pt x="45" y="99"/>
                  </a:cubicBezTo>
                  <a:cubicBezTo>
                    <a:pt x="19" y="99"/>
                    <a:pt x="0" y="80"/>
                    <a:pt x="0" y="50"/>
                  </a:cubicBezTo>
                  <a:cubicBezTo>
                    <a:pt x="0" y="18"/>
                    <a:pt x="20" y="0"/>
                    <a:pt x="47" y="0"/>
                  </a:cubicBezTo>
                  <a:cubicBezTo>
                    <a:pt x="74" y="0"/>
                    <a:pt x="92" y="19"/>
                    <a:pt x="92" y="48"/>
                  </a:cubicBezTo>
                  <a:close/>
                  <a:moveTo>
                    <a:pt x="17" y="49"/>
                  </a:moveTo>
                  <a:cubicBezTo>
                    <a:pt x="17" y="70"/>
                    <a:pt x="29" y="86"/>
                    <a:pt x="46" y="86"/>
                  </a:cubicBezTo>
                  <a:cubicBezTo>
                    <a:pt x="62" y="86"/>
                    <a:pt x="74" y="70"/>
                    <a:pt x="74" y="49"/>
                  </a:cubicBezTo>
                  <a:cubicBezTo>
                    <a:pt x="74" y="33"/>
                    <a:pt x="66" y="13"/>
                    <a:pt x="46" y="13"/>
                  </a:cubicBezTo>
                  <a:cubicBezTo>
                    <a:pt x="26" y="13"/>
                    <a:pt x="17" y="31"/>
                    <a:pt x="17" y="49"/>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2" name="Google Shape;2582;p50"/>
            <p:cNvSpPr/>
            <p:nvPr/>
          </p:nvSpPr>
          <p:spPr>
            <a:xfrm>
              <a:off x="6448425" y="2913063"/>
              <a:ext cx="4850" cy="12573"/>
            </a:xfrm>
            <a:custGeom>
              <a:rect b="b" l="l" r="r" t="t"/>
              <a:pathLst>
                <a:path extrusionOk="0" h="96" w="47">
                  <a:moveTo>
                    <a:pt x="1" y="31"/>
                  </a:moveTo>
                  <a:cubicBezTo>
                    <a:pt x="1" y="20"/>
                    <a:pt x="1" y="11"/>
                    <a:pt x="0" y="2"/>
                  </a:cubicBezTo>
                  <a:cubicBezTo>
                    <a:pt x="15" y="2"/>
                    <a:pt x="15" y="2"/>
                    <a:pt x="15" y="2"/>
                  </a:cubicBezTo>
                  <a:cubicBezTo>
                    <a:pt x="16" y="20"/>
                    <a:pt x="16" y="20"/>
                    <a:pt x="16" y="20"/>
                  </a:cubicBezTo>
                  <a:cubicBezTo>
                    <a:pt x="16" y="20"/>
                    <a:pt x="16" y="20"/>
                    <a:pt x="16" y="20"/>
                  </a:cubicBezTo>
                  <a:cubicBezTo>
                    <a:pt x="21" y="8"/>
                    <a:pt x="31" y="0"/>
                    <a:pt x="43" y="0"/>
                  </a:cubicBezTo>
                  <a:cubicBezTo>
                    <a:pt x="45" y="0"/>
                    <a:pt x="46" y="0"/>
                    <a:pt x="47" y="0"/>
                  </a:cubicBezTo>
                  <a:cubicBezTo>
                    <a:pt x="47" y="17"/>
                    <a:pt x="47" y="17"/>
                    <a:pt x="47" y="17"/>
                  </a:cubicBezTo>
                  <a:cubicBezTo>
                    <a:pt x="46" y="16"/>
                    <a:pt x="44" y="16"/>
                    <a:pt x="42" y="16"/>
                  </a:cubicBezTo>
                  <a:cubicBezTo>
                    <a:pt x="30" y="16"/>
                    <a:pt x="21" y="25"/>
                    <a:pt x="19" y="38"/>
                  </a:cubicBezTo>
                  <a:cubicBezTo>
                    <a:pt x="18" y="40"/>
                    <a:pt x="18" y="43"/>
                    <a:pt x="18" y="46"/>
                  </a:cubicBezTo>
                  <a:cubicBezTo>
                    <a:pt x="18" y="96"/>
                    <a:pt x="18" y="96"/>
                    <a:pt x="18" y="96"/>
                  </a:cubicBezTo>
                  <a:cubicBezTo>
                    <a:pt x="1" y="96"/>
                    <a:pt x="1" y="96"/>
                    <a:pt x="1" y="96"/>
                  </a:cubicBezTo>
                  <a:lnTo>
                    <a:pt x="1" y="3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3" name="Google Shape;2583;p50"/>
            <p:cNvSpPr/>
            <p:nvPr/>
          </p:nvSpPr>
          <p:spPr>
            <a:xfrm>
              <a:off x="6454775" y="2913063"/>
              <a:ext cx="9553" cy="12835"/>
            </a:xfrm>
            <a:custGeom>
              <a:rect b="b" l="l" r="r" t="t"/>
              <a:pathLst>
                <a:path extrusionOk="0" h="98" w="83">
                  <a:moveTo>
                    <a:pt x="16" y="52"/>
                  </a:moveTo>
                  <a:cubicBezTo>
                    <a:pt x="17" y="76"/>
                    <a:pt x="32" y="85"/>
                    <a:pt x="49" y="85"/>
                  </a:cubicBezTo>
                  <a:cubicBezTo>
                    <a:pt x="61" y="85"/>
                    <a:pt x="68" y="83"/>
                    <a:pt x="75" y="80"/>
                  </a:cubicBezTo>
                  <a:cubicBezTo>
                    <a:pt x="78" y="93"/>
                    <a:pt x="78" y="93"/>
                    <a:pt x="78" y="93"/>
                  </a:cubicBezTo>
                  <a:cubicBezTo>
                    <a:pt x="72" y="95"/>
                    <a:pt x="61" y="98"/>
                    <a:pt x="46" y="98"/>
                  </a:cubicBezTo>
                  <a:cubicBezTo>
                    <a:pt x="17" y="98"/>
                    <a:pt x="0" y="79"/>
                    <a:pt x="0" y="51"/>
                  </a:cubicBezTo>
                  <a:cubicBezTo>
                    <a:pt x="0" y="22"/>
                    <a:pt x="17" y="0"/>
                    <a:pt x="44" y="0"/>
                  </a:cubicBezTo>
                  <a:cubicBezTo>
                    <a:pt x="75" y="0"/>
                    <a:pt x="83" y="27"/>
                    <a:pt x="83" y="44"/>
                  </a:cubicBezTo>
                  <a:cubicBezTo>
                    <a:pt x="83" y="48"/>
                    <a:pt x="83" y="51"/>
                    <a:pt x="83" y="52"/>
                  </a:cubicBezTo>
                  <a:lnTo>
                    <a:pt x="16" y="52"/>
                  </a:lnTo>
                  <a:close/>
                  <a:moveTo>
                    <a:pt x="67" y="40"/>
                  </a:moveTo>
                  <a:cubicBezTo>
                    <a:pt x="67" y="29"/>
                    <a:pt x="62" y="12"/>
                    <a:pt x="43" y="12"/>
                  </a:cubicBezTo>
                  <a:cubicBezTo>
                    <a:pt x="25" y="12"/>
                    <a:pt x="18" y="28"/>
                    <a:pt x="17" y="40"/>
                  </a:cubicBezTo>
                  <a:lnTo>
                    <a:pt x="67" y="4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4" name="Google Shape;2584;p50"/>
            <p:cNvSpPr/>
            <p:nvPr/>
          </p:nvSpPr>
          <p:spPr>
            <a:xfrm>
              <a:off x="6467475" y="2913063"/>
              <a:ext cx="15653" cy="12573"/>
            </a:xfrm>
            <a:custGeom>
              <a:rect b="b" l="l" r="r" t="t"/>
              <a:pathLst>
                <a:path extrusionOk="0" h="96" w="136">
                  <a:moveTo>
                    <a:pt x="1" y="28"/>
                  </a:moveTo>
                  <a:cubicBezTo>
                    <a:pt x="1" y="18"/>
                    <a:pt x="0" y="10"/>
                    <a:pt x="0" y="2"/>
                  </a:cubicBezTo>
                  <a:cubicBezTo>
                    <a:pt x="15" y="2"/>
                    <a:pt x="15" y="2"/>
                    <a:pt x="15" y="2"/>
                  </a:cubicBezTo>
                  <a:cubicBezTo>
                    <a:pt x="16" y="17"/>
                    <a:pt x="16" y="17"/>
                    <a:pt x="16" y="17"/>
                  </a:cubicBezTo>
                  <a:cubicBezTo>
                    <a:pt x="16" y="17"/>
                    <a:pt x="16" y="17"/>
                    <a:pt x="16" y="17"/>
                  </a:cubicBezTo>
                  <a:cubicBezTo>
                    <a:pt x="22" y="8"/>
                    <a:pt x="30" y="0"/>
                    <a:pt x="46" y="0"/>
                  </a:cubicBezTo>
                  <a:cubicBezTo>
                    <a:pt x="59" y="0"/>
                    <a:pt x="69" y="8"/>
                    <a:pt x="73" y="19"/>
                  </a:cubicBezTo>
                  <a:cubicBezTo>
                    <a:pt x="73" y="19"/>
                    <a:pt x="73" y="19"/>
                    <a:pt x="73" y="19"/>
                  </a:cubicBezTo>
                  <a:cubicBezTo>
                    <a:pt x="76" y="13"/>
                    <a:pt x="80" y="9"/>
                    <a:pt x="84" y="6"/>
                  </a:cubicBezTo>
                  <a:cubicBezTo>
                    <a:pt x="89" y="2"/>
                    <a:pt x="96" y="0"/>
                    <a:pt x="105" y="0"/>
                  </a:cubicBezTo>
                  <a:cubicBezTo>
                    <a:pt x="117" y="0"/>
                    <a:pt x="136" y="8"/>
                    <a:pt x="136" y="41"/>
                  </a:cubicBezTo>
                  <a:cubicBezTo>
                    <a:pt x="136" y="96"/>
                    <a:pt x="136" y="96"/>
                    <a:pt x="136" y="96"/>
                  </a:cubicBezTo>
                  <a:cubicBezTo>
                    <a:pt x="119" y="96"/>
                    <a:pt x="119" y="96"/>
                    <a:pt x="119" y="96"/>
                  </a:cubicBezTo>
                  <a:cubicBezTo>
                    <a:pt x="119" y="43"/>
                    <a:pt x="119" y="43"/>
                    <a:pt x="119" y="43"/>
                  </a:cubicBezTo>
                  <a:cubicBezTo>
                    <a:pt x="119" y="25"/>
                    <a:pt x="112" y="14"/>
                    <a:pt x="98" y="14"/>
                  </a:cubicBezTo>
                  <a:cubicBezTo>
                    <a:pt x="89" y="14"/>
                    <a:pt x="81" y="21"/>
                    <a:pt x="78" y="29"/>
                  </a:cubicBezTo>
                  <a:cubicBezTo>
                    <a:pt x="77" y="32"/>
                    <a:pt x="77" y="35"/>
                    <a:pt x="77" y="38"/>
                  </a:cubicBezTo>
                  <a:cubicBezTo>
                    <a:pt x="77" y="96"/>
                    <a:pt x="77" y="96"/>
                    <a:pt x="77" y="96"/>
                  </a:cubicBezTo>
                  <a:cubicBezTo>
                    <a:pt x="60" y="96"/>
                    <a:pt x="60" y="96"/>
                    <a:pt x="60" y="96"/>
                  </a:cubicBezTo>
                  <a:cubicBezTo>
                    <a:pt x="60" y="40"/>
                    <a:pt x="60" y="40"/>
                    <a:pt x="60" y="40"/>
                  </a:cubicBezTo>
                  <a:cubicBezTo>
                    <a:pt x="60" y="25"/>
                    <a:pt x="53" y="14"/>
                    <a:pt x="40" y="14"/>
                  </a:cubicBezTo>
                  <a:cubicBezTo>
                    <a:pt x="29" y="14"/>
                    <a:pt x="22" y="22"/>
                    <a:pt x="19" y="31"/>
                  </a:cubicBezTo>
                  <a:cubicBezTo>
                    <a:pt x="18" y="34"/>
                    <a:pt x="17" y="36"/>
                    <a:pt x="17" y="39"/>
                  </a:cubicBezTo>
                  <a:cubicBezTo>
                    <a:pt x="17" y="96"/>
                    <a:pt x="17" y="96"/>
                    <a:pt x="17" y="96"/>
                  </a:cubicBezTo>
                  <a:cubicBezTo>
                    <a:pt x="1" y="96"/>
                    <a:pt x="1" y="96"/>
                    <a:pt x="1" y="96"/>
                  </a:cubicBezTo>
                  <a:lnTo>
                    <a:pt x="1" y="2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5" name="Google Shape;2585;p50"/>
            <p:cNvSpPr/>
            <p:nvPr/>
          </p:nvSpPr>
          <p:spPr>
            <a:xfrm>
              <a:off x="6557963" y="2892425"/>
              <a:ext cx="0" cy="0"/>
            </a:xfrm>
            <a:prstGeom prst="ellipse">
              <a:avLst/>
            </a:prstGeom>
            <a:solidFill>
              <a:srgbClr val="FFAD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6" name="Google Shape;2586;p50"/>
            <p:cNvSpPr/>
            <p:nvPr/>
          </p:nvSpPr>
          <p:spPr>
            <a:xfrm>
              <a:off x="6570663" y="2905125"/>
              <a:ext cx="0" cy="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7" name="Google Shape;2587;p50"/>
            <p:cNvSpPr/>
            <p:nvPr/>
          </p:nvSpPr>
          <p:spPr>
            <a:xfrm>
              <a:off x="6629400" y="2909888"/>
              <a:ext cx="0" cy="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8" name="Google Shape;2588;p50"/>
            <p:cNvSpPr/>
            <p:nvPr/>
          </p:nvSpPr>
          <p:spPr>
            <a:xfrm>
              <a:off x="6634163" y="2913063"/>
              <a:ext cx="11073" cy="16073"/>
            </a:xfrm>
            <a:custGeom>
              <a:rect b="b" l="l" r="r" t="t"/>
              <a:pathLst>
                <a:path extrusionOk="0" h="135" w="90">
                  <a:moveTo>
                    <a:pt x="1" y="33"/>
                  </a:moveTo>
                  <a:cubicBezTo>
                    <a:pt x="1" y="21"/>
                    <a:pt x="1" y="11"/>
                    <a:pt x="0" y="2"/>
                  </a:cubicBezTo>
                  <a:cubicBezTo>
                    <a:pt x="16" y="2"/>
                    <a:pt x="16" y="2"/>
                    <a:pt x="16" y="2"/>
                  </a:cubicBezTo>
                  <a:cubicBezTo>
                    <a:pt x="16" y="18"/>
                    <a:pt x="16" y="18"/>
                    <a:pt x="16" y="18"/>
                  </a:cubicBezTo>
                  <a:cubicBezTo>
                    <a:pt x="17" y="18"/>
                    <a:pt x="17" y="18"/>
                    <a:pt x="17" y="18"/>
                  </a:cubicBezTo>
                  <a:cubicBezTo>
                    <a:pt x="24" y="7"/>
                    <a:pt x="35" y="0"/>
                    <a:pt x="50" y="0"/>
                  </a:cubicBezTo>
                  <a:cubicBezTo>
                    <a:pt x="73" y="0"/>
                    <a:pt x="90" y="19"/>
                    <a:pt x="90" y="48"/>
                  </a:cubicBezTo>
                  <a:cubicBezTo>
                    <a:pt x="90" y="82"/>
                    <a:pt x="70" y="99"/>
                    <a:pt x="47" y="99"/>
                  </a:cubicBezTo>
                  <a:cubicBezTo>
                    <a:pt x="35" y="99"/>
                    <a:pt x="24" y="93"/>
                    <a:pt x="18" y="84"/>
                  </a:cubicBezTo>
                  <a:cubicBezTo>
                    <a:pt x="18" y="84"/>
                    <a:pt x="18" y="84"/>
                    <a:pt x="18" y="84"/>
                  </a:cubicBezTo>
                  <a:cubicBezTo>
                    <a:pt x="18" y="135"/>
                    <a:pt x="18" y="135"/>
                    <a:pt x="18" y="135"/>
                  </a:cubicBezTo>
                  <a:cubicBezTo>
                    <a:pt x="1" y="135"/>
                    <a:pt x="1" y="135"/>
                    <a:pt x="1" y="135"/>
                  </a:cubicBezTo>
                  <a:lnTo>
                    <a:pt x="1" y="33"/>
                  </a:lnTo>
                  <a:close/>
                  <a:moveTo>
                    <a:pt x="18" y="58"/>
                  </a:moveTo>
                  <a:cubicBezTo>
                    <a:pt x="18" y="61"/>
                    <a:pt x="18" y="63"/>
                    <a:pt x="19" y="65"/>
                  </a:cubicBezTo>
                  <a:cubicBezTo>
                    <a:pt x="22" y="77"/>
                    <a:pt x="32" y="85"/>
                    <a:pt x="44" y="85"/>
                  </a:cubicBezTo>
                  <a:cubicBezTo>
                    <a:pt x="63" y="85"/>
                    <a:pt x="73" y="70"/>
                    <a:pt x="73" y="49"/>
                  </a:cubicBezTo>
                  <a:cubicBezTo>
                    <a:pt x="73" y="30"/>
                    <a:pt x="63" y="13"/>
                    <a:pt x="45" y="13"/>
                  </a:cubicBezTo>
                  <a:cubicBezTo>
                    <a:pt x="33" y="13"/>
                    <a:pt x="22" y="22"/>
                    <a:pt x="19" y="35"/>
                  </a:cubicBezTo>
                  <a:cubicBezTo>
                    <a:pt x="19" y="37"/>
                    <a:pt x="18" y="39"/>
                    <a:pt x="18" y="42"/>
                  </a:cubicBezTo>
                  <a:lnTo>
                    <a:pt x="18" y="5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9" name="Google Shape;2589;p50"/>
            <p:cNvSpPr/>
            <p:nvPr/>
          </p:nvSpPr>
          <p:spPr>
            <a:xfrm>
              <a:off x="6646863" y="2913063"/>
              <a:ext cx="7874" cy="12835"/>
            </a:xfrm>
            <a:custGeom>
              <a:rect b="b" l="l" r="r" t="t"/>
              <a:pathLst>
                <a:path extrusionOk="0" h="98" w="62">
                  <a:moveTo>
                    <a:pt x="5" y="79"/>
                  </a:moveTo>
                  <a:cubicBezTo>
                    <a:pt x="10" y="82"/>
                    <a:pt x="19" y="86"/>
                    <a:pt x="27" y="86"/>
                  </a:cubicBezTo>
                  <a:cubicBezTo>
                    <a:pt x="40" y="86"/>
                    <a:pt x="46" y="79"/>
                    <a:pt x="46" y="72"/>
                  </a:cubicBezTo>
                  <a:cubicBezTo>
                    <a:pt x="46" y="63"/>
                    <a:pt x="41" y="59"/>
                    <a:pt x="28" y="54"/>
                  </a:cubicBezTo>
                  <a:cubicBezTo>
                    <a:pt x="11" y="48"/>
                    <a:pt x="3" y="39"/>
                    <a:pt x="3" y="28"/>
                  </a:cubicBezTo>
                  <a:cubicBezTo>
                    <a:pt x="3" y="12"/>
                    <a:pt x="16" y="0"/>
                    <a:pt x="36" y="0"/>
                  </a:cubicBezTo>
                  <a:cubicBezTo>
                    <a:pt x="45" y="0"/>
                    <a:pt x="54" y="3"/>
                    <a:pt x="59" y="6"/>
                  </a:cubicBezTo>
                  <a:cubicBezTo>
                    <a:pt x="55" y="18"/>
                    <a:pt x="55" y="18"/>
                    <a:pt x="55" y="18"/>
                  </a:cubicBezTo>
                  <a:cubicBezTo>
                    <a:pt x="51" y="16"/>
                    <a:pt x="44" y="13"/>
                    <a:pt x="35" y="13"/>
                  </a:cubicBezTo>
                  <a:cubicBezTo>
                    <a:pt x="25" y="13"/>
                    <a:pt x="20" y="19"/>
                    <a:pt x="20" y="26"/>
                  </a:cubicBezTo>
                  <a:cubicBezTo>
                    <a:pt x="20" y="33"/>
                    <a:pt x="25" y="37"/>
                    <a:pt x="38" y="42"/>
                  </a:cubicBezTo>
                  <a:cubicBezTo>
                    <a:pt x="54" y="48"/>
                    <a:pt x="62" y="56"/>
                    <a:pt x="62" y="70"/>
                  </a:cubicBezTo>
                  <a:cubicBezTo>
                    <a:pt x="62" y="87"/>
                    <a:pt x="50" y="98"/>
                    <a:pt x="27" y="98"/>
                  </a:cubicBezTo>
                  <a:cubicBezTo>
                    <a:pt x="17" y="98"/>
                    <a:pt x="7" y="96"/>
                    <a:pt x="0" y="92"/>
                  </a:cubicBezTo>
                  <a:lnTo>
                    <a:pt x="5" y="7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0" name="Google Shape;2590;p50"/>
            <p:cNvSpPr/>
            <p:nvPr/>
          </p:nvSpPr>
          <p:spPr>
            <a:xfrm>
              <a:off x="6656388" y="2914650"/>
              <a:ext cx="9525" cy="11164"/>
            </a:xfrm>
            <a:custGeom>
              <a:rect b="b" l="l" r="r" t="t"/>
              <a:pathLst>
                <a:path extrusionOk="0" h="97" w="80">
                  <a:moveTo>
                    <a:pt x="80" y="69"/>
                  </a:moveTo>
                  <a:cubicBezTo>
                    <a:pt x="80" y="78"/>
                    <a:pt x="80" y="87"/>
                    <a:pt x="80" y="94"/>
                  </a:cubicBezTo>
                  <a:cubicBezTo>
                    <a:pt x="65" y="94"/>
                    <a:pt x="65" y="94"/>
                    <a:pt x="65" y="94"/>
                  </a:cubicBezTo>
                  <a:cubicBezTo>
                    <a:pt x="64" y="79"/>
                    <a:pt x="64" y="79"/>
                    <a:pt x="64" y="79"/>
                  </a:cubicBezTo>
                  <a:cubicBezTo>
                    <a:pt x="64" y="79"/>
                    <a:pt x="64" y="79"/>
                    <a:pt x="64" y="79"/>
                  </a:cubicBezTo>
                  <a:cubicBezTo>
                    <a:pt x="59" y="87"/>
                    <a:pt x="49" y="97"/>
                    <a:pt x="33" y="97"/>
                  </a:cubicBezTo>
                  <a:cubicBezTo>
                    <a:pt x="18" y="97"/>
                    <a:pt x="0" y="88"/>
                    <a:pt x="0" y="55"/>
                  </a:cubicBezTo>
                  <a:cubicBezTo>
                    <a:pt x="0" y="0"/>
                    <a:pt x="0" y="0"/>
                    <a:pt x="0" y="0"/>
                  </a:cubicBezTo>
                  <a:cubicBezTo>
                    <a:pt x="17" y="0"/>
                    <a:pt x="17" y="0"/>
                    <a:pt x="17" y="0"/>
                  </a:cubicBezTo>
                  <a:cubicBezTo>
                    <a:pt x="17" y="52"/>
                    <a:pt x="17" y="52"/>
                    <a:pt x="17" y="52"/>
                  </a:cubicBezTo>
                  <a:cubicBezTo>
                    <a:pt x="17" y="70"/>
                    <a:pt x="23" y="82"/>
                    <a:pt x="38" y="82"/>
                  </a:cubicBezTo>
                  <a:cubicBezTo>
                    <a:pt x="50" y="82"/>
                    <a:pt x="58" y="74"/>
                    <a:pt x="61" y="67"/>
                  </a:cubicBezTo>
                  <a:cubicBezTo>
                    <a:pt x="62" y="64"/>
                    <a:pt x="62" y="61"/>
                    <a:pt x="62" y="58"/>
                  </a:cubicBezTo>
                  <a:cubicBezTo>
                    <a:pt x="62" y="0"/>
                    <a:pt x="62" y="0"/>
                    <a:pt x="62" y="0"/>
                  </a:cubicBezTo>
                  <a:cubicBezTo>
                    <a:pt x="80" y="0"/>
                    <a:pt x="80" y="0"/>
                    <a:pt x="80" y="0"/>
                  </a:cubicBezTo>
                  <a:lnTo>
                    <a:pt x="80" y="6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1" name="Google Shape;2591;p50"/>
            <p:cNvSpPr/>
            <p:nvPr/>
          </p:nvSpPr>
          <p:spPr>
            <a:xfrm>
              <a:off x="6669088" y="2913063"/>
              <a:ext cx="15653" cy="12573"/>
            </a:xfrm>
            <a:custGeom>
              <a:rect b="b" l="l" r="r" t="t"/>
              <a:pathLst>
                <a:path extrusionOk="0" h="96" w="136">
                  <a:moveTo>
                    <a:pt x="1" y="28"/>
                  </a:moveTo>
                  <a:cubicBezTo>
                    <a:pt x="1" y="18"/>
                    <a:pt x="1" y="10"/>
                    <a:pt x="0" y="2"/>
                  </a:cubicBezTo>
                  <a:cubicBezTo>
                    <a:pt x="15" y="2"/>
                    <a:pt x="15" y="2"/>
                    <a:pt x="15" y="2"/>
                  </a:cubicBezTo>
                  <a:cubicBezTo>
                    <a:pt x="16" y="17"/>
                    <a:pt x="16" y="17"/>
                    <a:pt x="16" y="17"/>
                  </a:cubicBezTo>
                  <a:cubicBezTo>
                    <a:pt x="17" y="17"/>
                    <a:pt x="17" y="17"/>
                    <a:pt x="17" y="17"/>
                  </a:cubicBezTo>
                  <a:cubicBezTo>
                    <a:pt x="22" y="8"/>
                    <a:pt x="31" y="0"/>
                    <a:pt x="47" y="0"/>
                  </a:cubicBezTo>
                  <a:cubicBezTo>
                    <a:pt x="59" y="0"/>
                    <a:pt x="69" y="8"/>
                    <a:pt x="73" y="19"/>
                  </a:cubicBezTo>
                  <a:cubicBezTo>
                    <a:pt x="74" y="19"/>
                    <a:pt x="74" y="19"/>
                    <a:pt x="74" y="19"/>
                  </a:cubicBezTo>
                  <a:cubicBezTo>
                    <a:pt x="77" y="13"/>
                    <a:pt x="80" y="9"/>
                    <a:pt x="84" y="6"/>
                  </a:cubicBezTo>
                  <a:cubicBezTo>
                    <a:pt x="90" y="2"/>
                    <a:pt x="96" y="0"/>
                    <a:pt x="105" y="0"/>
                  </a:cubicBezTo>
                  <a:cubicBezTo>
                    <a:pt x="118" y="0"/>
                    <a:pt x="136" y="8"/>
                    <a:pt x="136" y="41"/>
                  </a:cubicBezTo>
                  <a:cubicBezTo>
                    <a:pt x="136" y="96"/>
                    <a:pt x="136" y="96"/>
                    <a:pt x="136" y="96"/>
                  </a:cubicBezTo>
                  <a:cubicBezTo>
                    <a:pt x="119" y="96"/>
                    <a:pt x="119" y="96"/>
                    <a:pt x="119" y="96"/>
                  </a:cubicBezTo>
                  <a:cubicBezTo>
                    <a:pt x="119" y="43"/>
                    <a:pt x="119" y="43"/>
                    <a:pt x="119" y="43"/>
                  </a:cubicBezTo>
                  <a:cubicBezTo>
                    <a:pt x="119" y="25"/>
                    <a:pt x="113" y="14"/>
                    <a:pt x="99" y="14"/>
                  </a:cubicBezTo>
                  <a:cubicBezTo>
                    <a:pt x="89" y="14"/>
                    <a:pt x="81" y="21"/>
                    <a:pt x="79" y="29"/>
                  </a:cubicBezTo>
                  <a:cubicBezTo>
                    <a:pt x="78" y="32"/>
                    <a:pt x="77" y="35"/>
                    <a:pt x="77" y="38"/>
                  </a:cubicBezTo>
                  <a:cubicBezTo>
                    <a:pt x="77" y="96"/>
                    <a:pt x="77" y="96"/>
                    <a:pt x="77" y="96"/>
                  </a:cubicBezTo>
                  <a:cubicBezTo>
                    <a:pt x="60" y="96"/>
                    <a:pt x="60" y="96"/>
                    <a:pt x="60" y="96"/>
                  </a:cubicBezTo>
                  <a:cubicBezTo>
                    <a:pt x="60" y="40"/>
                    <a:pt x="60" y="40"/>
                    <a:pt x="60" y="40"/>
                  </a:cubicBezTo>
                  <a:cubicBezTo>
                    <a:pt x="60" y="25"/>
                    <a:pt x="54" y="14"/>
                    <a:pt x="41" y="14"/>
                  </a:cubicBezTo>
                  <a:cubicBezTo>
                    <a:pt x="30" y="14"/>
                    <a:pt x="22" y="22"/>
                    <a:pt x="19" y="31"/>
                  </a:cubicBezTo>
                  <a:cubicBezTo>
                    <a:pt x="18" y="34"/>
                    <a:pt x="18" y="36"/>
                    <a:pt x="18" y="39"/>
                  </a:cubicBezTo>
                  <a:cubicBezTo>
                    <a:pt x="18" y="96"/>
                    <a:pt x="18" y="96"/>
                    <a:pt x="18" y="96"/>
                  </a:cubicBezTo>
                  <a:cubicBezTo>
                    <a:pt x="1" y="96"/>
                    <a:pt x="1" y="96"/>
                    <a:pt x="1" y="96"/>
                  </a:cubicBezTo>
                  <a:lnTo>
                    <a:pt x="1" y="2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2" name="Google Shape;2592;p50"/>
            <p:cNvSpPr/>
            <p:nvPr/>
          </p:nvSpPr>
          <p:spPr>
            <a:xfrm>
              <a:off x="6761163" y="2892425"/>
              <a:ext cx="0" cy="0"/>
            </a:xfrm>
            <a:prstGeom prst="ellipse">
              <a:avLst/>
            </a:prstGeom>
            <a:solidFill>
              <a:srgbClr val="61AAF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3" name="Google Shape;2593;p50"/>
            <p:cNvSpPr/>
            <p:nvPr/>
          </p:nvSpPr>
          <p:spPr>
            <a:xfrm>
              <a:off x="6773863" y="2905125"/>
              <a:ext cx="0" cy="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4" name="Google Shape;2594;p50"/>
            <p:cNvSpPr/>
            <p:nvPr/>
          </p:nvSpPr>
          <p:spPr>
            <a:xfrm>
              <a:off x="6832600" y="2909888"/>
              <a:ext cx="12859" cy="15954"/>
            </a:xfrm>
            <a:custGeom>
              <a:rect b="b" l="l" r="r" t="t"/>
              <a:pathLst>
                <a:path extrusionOk="0" h="134" w="108">
                  <a:moveTo>
                    <a:pt x="0" y="3"/>
                  </a:moveTo>
                  <a:cubicBezTo>
                    <a:pt x="10" y="1"/>
                    <a:pt x="23" y="0"/>
                    <a:pt x="36" y="0"/>
                  </a:cubicBezTo>
                  <a:cubicBezTo>
                    <a:pt x="61" y="0"/>
                    <a:pt x="78" y="5"/>
                    <a:pt x="90" y="16"/>
                  </a:cubicBezTo>
                  <a:cubicBezTo>
                    <a:pt x="101" y="27"/>
                    <a:pt x="108" y="42"/>
                    <a:pt x="108" y="64"/>
                  </a:cubicBezTo>
                  <a:cubicBezTo>
                    <a:pt x="108" y="85"/>
                    <a:pt x="101" y="103"/>
                    <a:pt x="89" y="115"/>
                  </a:cubicBezTo>
                  <a:cubicBezTo>
                    <a:pt x="77" y="127"/>
                    <a:pt x="57" y="134"/>
                    <a:pt x="31" y="134"/>
                  </a:cubicBezTo>
                  <a:cubicBezTo>
                    <a:pt x="19" y="134"/>
                    <a:pt x="9" y="133"/>
                    <a:pt x="0" y="132"/>
                  </a:cubicBezTo>
                  <a:lnTo>
                    <a:pt x="0" y="3"/>
                  </a:lnTo>
                  <a:close/>
                  <a:moveTo>
                    <a:pt x="17" y="119"/>
                  </a:moveTo>
                  <a:cubicBezTo>
                    <a:pt x="21" y="120"/>
                    <a:pt x="28" y="120"/>
                    <a:pt x="34" y="120"/>
                  </a:cubicBezTo>
                  <a:cubicBezTo>
                    <a:pt x="71" y="120"/>
                    <a:pt x="90" y="100"/>
                    <a:pt x="90" y="64"/>
                  </a:cubicBezTo>
                  <a:cubicBezTo>
                    <a:pt x="91" y="33"/>
                    <a:pt x="73" y="13"/>
                    <a:pt x="37" y="13"/>
                  </a:cubicBezTo>
                  <a:cubicBezTo>
                    <a:pt x="28" y="13"/>
                    <a:pt x="22" y="14"/>
                    <a:pt x="17" y="15"/>
                  </a:cubicBezTo>
                  <a:lnTo>
                    <a:pt x="17" y="11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5" name="Google Shape;2595;p50"/>
            <p:cNvSpPr/>
            <p:nvPr/>
          </p:nvSpPr>
          <p:spPr>
            <a:xfrm>
              <a:off x="6848475" y="2913063"/>
              <a:ext cx="9493" cy="12573"/>
            </a:xfrm>
            <a:custGeom>
              <a:rect b="b" l="l" r="r" t="t"/>
              <a:pathLst>
                <a:path extrusionOk="0" h="99" w="92">
                  <a:moveTo>
                    <a:pt x="92" y="48"/>
                  </a:moveTo>
                  <a:cubicBezTo>
                    <a:pt x="92" y="83"/>
                    <a:pt x="68" y="99"/>
                    <a:pt x="45" y="99"/>
                  </a:cubicBezTo>
                  <a:cubicBezTo>
                    <a:pt x="19" y="99"/>
                    <a:pt x="0" y="80"/>
                    <a:pt x="0" y="50"/>
                  </a:cubicBezTo>
                  <a:cubicBezTo>
                    <a:pt x="0" y="18"/>
                    <a:pt x="20" y="0"/>
                    <a:pt x="47" y="0"/>
                  </a:cubicBezTo>
                  <a:cubicBezTo>
                    <a:pt x="74" y="0"/>
                    <a:pt x="92" y="19"/>
                    <a:pt x="92" y="48"/>
                  </a:cubicBezTo>
                  <a:close/>
                  <a:moveTo>
                    <a:pt x="17" y="49"/>
                  </a:moveTo>
                  <a:cubicBezTo>
                    <a:pt x="17" y="70"/>
                    <a:pt x="29" y="86"/>
                    <a:pt x="46" y="86"/>
                  </a:cubicBezTo>
                  <a:cubicBezTo>
                    <a:pt x="62" y="86"/>
                    <a:pt x="74" y="70"/>
                    <a:pt x="74" y="49"/>
                  </a:cubicBezTo>
                  <a:cubicBezTo>
                    <a:pt x="74" y="33"/>
                    <a:pt x="66" y="13"/>
                    <a:pt x="46" y="13"/>
                  </a:cubicBezTo>
                  <a:cubicBezTo>
                    <a:pt x="26" y="13"/>
                    <a:pt x="17" y="31"/>
                    <a:pt x="17" y="49"/>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6" name="Google Shape;2596;p50"/>
            <p:cNvSpPr/>
            <p:nvPr/>
          </p:nvSpPr>
          <p:spPr>
            <a:xfrm>
              <a:off x="6861175" y="2908300"/>
              <a:ext cx="0" cy="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7" name="Google Shape;2597;p50"/>
            <p:cNvSpPr/>
            <p:nvPr/>
          </p:nvSpPr>
          <p:spPr>
            <a:xfrm>
              <a:off x="6865938" y="2913063"/>
              <a:ext cx="10954" cy="12573"/>
            </a:xfrm>
            <a:custGeom>
              <a:rect b="b" l="l" r="r" t="t"/>
              <a:pathLst>
                <a:path extrusionOk="0" h="99" w="92">
                  <a:moveTo>
                    <a:pt x="92" y="48"/>
                  </a:moveTo>
                  <a:cubicBezTo>
                    <a:pt x="92" y="83"/>
                    <a:pt x="68" y="99"/>
                    <a:pt x="45" y="99"/>
                  </a:cubicBezTo>
                  <a:cubicBezTo>
                    <a:pt x="20" y="99"/>
                    <a:pt x="0" y="80"/>
                    <a:pt x="0" y="50"/>
                  </a:cubicBezTo>
                  <a:cubicBezTo>
                    <a:pt x="0" y="18"/>
                    <a:pt x="21" y="0"/>
                    <a:pt x="47" y="0"/>
                  </a:cubicBezTo>
                  <a:cubicBezTo>
                    <a:pt x="74" y="0"/>
                    <a:pt x="92" y="19"/>
                    <a:pt x="92" y="48"/>
                  </a:cubicBezTo>
                  <a:close/>
                  <a:moveTo>
                    <a:pt x="17" y="49"/>
                  </a:moveTo>
                  <a:cubicBezTo>
                    <a:pt x="17" y="70"/>
                    <a:pt x="29" y="86"/>
                    <a:pt x="46" y="86"/>
                  </a:cubicBezTo>
                  <a:cubicBezTo>
                    <a:pt x="63" y="86"/>
                    <a:pt x="75" y="70"/>
                    <a:pt x="75" y="49"/>
                  </a:cubicBezTo>
                  <a:cubicBezTo>
                    <a:pt x="75" y="33"/>
                    <a:pt x="67" y="13"/>
                    <a:pt x="47" y="13"/>
                  </a:cubicBezTo>
                  <a:cubicBezTo>
                    <a:pt x="26" y="13"/>
                    <a:pt x="17" y="31"/>
                    <a:pt x="17" y="49"/>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8" name="Google Shape;2598;p50"/>
            <p:cNvSpPr/>
            <p:nvPr/>
          </p:nvSpPr>
          <p:spPr>
            <a:xfrm>
              <a:off x="6878638" y="2913063"/>
              <a:ext cx="6286" cy="12573"/>
            </a:xfrm>
            <a:custGeom>
              <a:rect b="b" l="l" r="r" t="t"/>
              <a:pathLst>
                <a:path extrusionOk="0" h="96" w="48">
                  <a:moveTo>
                    <a:pt x="1" y="31"/>
                  </a:moveTo>
                  <a:cubicBezTo>
                    <a:pt x="1" y="20"/>
                    <a:pt x="1" y="11"/>
                    <a:pt x="0" y="2"/>
                  </a:cubicBezTo>
                  <a:cubicBezTo>
                    <a:pt x="15" y="2"/>
                    <a:pt x="15" y="2"/>
                    <a:pt x="15" y="2"/>
                  </a:cubicBezTo>
                  <a:cubicBezTo>
                    <a:pt x="16" y="20"/>
                    <a:pt x="16" y="20"/>
                    <a:pt x="16" y="20"/>
                  </a:cubicBezTo>
                  <a:cubicBezTo>
                    <a:pt x="17" y="20"/>
                    <a:pt x="17" y="20"/>
                    <a:pt x="17" y="20"/>
                  </a:cubicBezTo>
                  <a:cubicBezTo>
                    <a:pt x="21" y="8"/>
                    <a:pt x="31" y="0"/>
                    <a:pt x="43" y="0"/>
                  </a:cubicBezTo>
                  <a:cubicBezTo>
                    <a:pt x="45" y="0"/>
                    <a:pt x="46" y="0"/>
                    <a:pt x="48" y="0"/>
                  </a:cubicBezTo>
                  <a:cubicBezTo>
                    <a:pt x="48" y="17"/>
                    <a:pt x="48" y="17"/>
                    <a:pt x="48" y="17"/>
                  </a:cubicBezTo>
                  <a:cubicBezTo>
                    <a:pt x="46" y="16"/>
                    <a:pt x="44" y="16"/>
                    <a:pt x="42" y="16"/>
                  </a:cubicBezTo>
                  <a:cubicBezTo>
                    <a:pt x="30" y="16"/>
                    <a:pt x="21" y="25"/>
                    <a:pt x="19" y="38"/>
                  </a:cubicBezTo>
                  <a:cubicBezTo>
                    <a:pt x="19" y="40"/>
                    <a:pt x="18" y="43"/>
                    <a:pt x="18" y="46"/>
                  </a:cubicBezTo>
                  <a:cubicBezTo>
                    <a:pt x="18" y="96"/>
                    <a:pt x="18" y="96"/>
                    <a:pt x="18" y="96"/>
                  </a:cubicBezTo>
                  <a:cubicBezTo>
                    <a:pt x="1" y="96"/>
                    <a:pt x="1" y="96"/>
                    <a:pt x="1" y="96"/>
                  </a:cubicBezTo>
                  <a:lnTo>
                    <a:pt x="1" y="3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99" name="Google Shape;2599;p50"/>
          <p:cNvGrpSpPr/>
          <p:nvPr/>
        </p:nvGrpSpPr>
        <p:grpSpPr>
          <a:xfrm>
            <a:off x="4842325" y="2286925"/>
            <a:ext cx="576501" cy="131683"/>
            <a:chOff x="5702300" y="3362325"/>
            <a:chExt cx="576501" cy="131683"/>
          </a:xfrm>
        </p:grpSpPr>
        <p:sp>
          <p:nvSpPr>
            <p:cNvPr id="2600" name="Google Shape;2600;p50"/>
            <p:cNvSpPr/>
            <p:nvPr/>
          </p:nvSpPr>
          <p:spPr>
            <a:xfrm>
              <a:off x="5702300" y="3362325"/>
              <a:ext cx="576501" cy="131683"/>
            </a:xfrm>
            <a:custGeom>
              <a:rect b="b" l="l" r="r" t="t"/>
              <a:pathLst>
                <a:path extrusionOk="0" h="1106" w="4842">
                  <a:moveTo>
                    <a:pt x="4751" y="1106"/>
                  </a:moveTo>
                  <a:cubicBezTo>
                    <a:pt x="91" y="1106"/>
                    <a:pt x="91" y="1106"/>
                    <a:pt x="91" y="1106"/>
                  </a:cubicBezTo>
                  <a:cubicBezTo>
                    <a:pt x="41" y="1106"/>
                    <a:pt x="0" y="1065"/>
                    <a:pt x="0" y="1015"/>
                  </a:cubicBezTo>
                  <a:cubicBezTo>
                    <a:pt x="0" y="91"/>
                    <a:pt x="0" y="91"/>
                    <a:pt x="0" y="91"/>
                  </a:cubicBezTo>
                  <a:cubicBezTo>
                    <a:pt x="0" y="41"/>
                    <a:pt x="41" y="0"/>
                    <a:pt x="91" y="0"/>
                  </a:cubicBezTo>
                  <a:cubicBezTo>
                    <a:pt x="4751" y="0"/>
                    <a:pt x="4751" y="0"/>
                    <a:pt x="4751" y="0"/>
                  </a:cubicBezTo>
                  <a:cubicBezTo>
                    <a:pt x="4801" y="0"/>
                    <a:pt x="4842" y="41"/>
                    <a:pt x="4842" y="91"/>
                  </a:cubicBezTo>
                  <a:cubicBezTo>
                    <a:pt x="4842" y="1015"/>
                    <a:pt x="4842" y="1015"/>
                    <a:pt x="4842" y="1015"/>
                  </a:cubicBezTo>
                  <a:cubicBezTo>
                    <a:pt x="4842" y="1065"/>
                    <a:pt x="4801" y="1106"/>
                    <a:pt x="4751" y="110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1" name="Google Shape;2601;p50"/>
            <p:cNvSpPr/>
            <p:nvPr/>
          </p:nvSpPr>
          <p:spPr>
            <a:xfrm>
              <a:off x="5743575" y="3416300"/>
              <a:ext cx="11252" cy="22503"/>
            </a:xfrm>
            <a:custGeom>
              <a:rect b="b" l="l" r="r" t="t"/>
              <a:pathLst>
                <a:path extrusionOk="0" h="189" w="105">
                  <a:moveTo>
                    <a:pt x="105" y="153"/>
                  </a:moveTo>
                  <a:cubicBezTo>
                    <a:pt x="105" y="35"/>
                    <a:pt x="105" y="35"/>
                    <a:pt x="105" y="35"/>
                  </a:cubicBezTo>
                  <a:cubicBezTo>
                    <a:pt x="105" y="15"/>
                    <a:pt x="89" y="0"/>
                    <a:pt x="69" y="0"/>
                  </a:cubicBezTo>
                  <a:cubicBezTo>
                    <a:pt x="35" y="0"/>
                    <a:pt x="35" y="0"/>
                    <a:pt x="35" y="0"/>
                  </a:cubicBezTo>
                  <a:cubicBezTo>
                    <a:pt x="16" y="0"/>
                    <a:pt x="0" y="15"/>
                    <a:pt x="0" y="35"/>
                  </a:cubicBezTo>
                  <a:cubicBezTo>
                    <a:pt x="0" y="153"/>
                    <a:pt x="0" y="153"/>
                    <a:pt x="0" y="153"/>
                  </a:cubicBezTo>
                  <a:cubicBezTo>
                    <a:pt x="0" y="173"/>
                    <a:pt x="16" y="189"/>
                    <a:pt x="35" y="189"/>
                  </a:cubicBezTo>
                  <a:cubicBezTo>
                    <a:pt x="69" y="189"/>
                    <a:pt x="69" y="189"/>
                    <a:pt x="69" y="189"/>
                  </a:cubicBezTo>
                  <a:cubicBezTo>
                    <a:pt x="89" y="189"/>
                    <a:pt x="105" y="173"/>
                    <a:pt x="105" y="153"/>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2" name="Google Shape;2602;p50"/>
            <p:cNvSpPr/>
            <p:nvPr/>
          </p:nvSpPr>
          <p:spPr>
            <a:xfrm>
              <a:off x="5759450" y="3403600"/>
              <a:ext cx="28813" cy="49292"/>
            </a:xfrm>
            <a:custGeom>
              <a:rect b="b" l="l" r="r" t="t"/>
              <a:pathLst>
                <a:path extrusionOk="0" h="414" w="242">
                  <a:moveTo>
                    <a:pt x="242" y="337"/>
                  </a:moveTo>
                  <a:cubicBezTo>
                    <a:pt x="242" y="77"/>
                    <a:pt x="242" y="77"/>
                    <a:pt x="242" y="77"/>
                  </a:cubicBezTo>
                  <a:cubicBezTo>
                    <a:pt x="242" y="35"/>
                    <a:pt x="207" y="0"/>
                    <a:pt x="165" y="0"/>
                  </a:cubicBezTo>
                  <a:cubicBezTo>
                    <a:pt x="165" y="0"/>
                    <a:pt x="0" y="93"/>
                    <a:pt x="0" y="136"/>
                  </a:cubicBezTo>
                  <a:cubicBezTo>
                    <a:pt x="0" y="279"/>
                    <a:pt x="0" y="279"/>
                    <a:pt x="0" y="279"/>
                  </a:cubicBezTo>
                  <a:cubicBezTo>
                    <a:pt x="0" y="321"/>
                    <a:pt x="165" y="414"/>
                    <a:pt x="165" y="414"/>
                  </a:cubicBezTo>
                  <a:cubicBezTo>
                    <a:pt x="207" y="414"/>
                    <a:pt x="242" y="379"/>
                    <a:pt x="242" y="337"/>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3" name="Google Shape;2603;p50"/>
            <p:cNvSpPr/>
            <p:nvPr/>
          </p:nvSpPr>
          <p:spPr>
            <a:xfrm>
              <a:off x="5811838" y="3421063"/>
              <a:ext cx="438864" cy="14272"/>
            </a:xfrm>
            <a:custGeom>
              <a:rect b="b" l="l" r="r" t="t"/>
              <a:pathLst>
                <a:path extrusionOk="0" h="116" w="3686">
                  <a:moveTo>
                    <a:pt x="3628" y="0"/>
                  </a:moveTo>
                  <a:cubicBezTo>
                    <a:pt x="58" y="0"/>
                    <a:pt x="58" y="0"/>
                    <a:pt x="58" y="0"/>
                  </a:cubicBezTo>
                  <a:cubicBezTo>
                    <a:pt x="26" y="0"/>
                    <a:pt x="0" y="26"/>
                    <a:pt x="0" y="58"/>
                  </a:cubicBezTo>
                  <a:cubicBezTo>
                    <a:pt x="0" y="90"/>
                    <a:pt x="26" y="116"/>
                    <a:pt x="58" y="116"/>
                  </a:cubicBezTo>
                  <a:cubicBezTo>
                    <a:pt x="3628" y="116"/>
                    <a:pt x="3628" y="116"/>
                    <a:pt x="3628" y="116"/>
                  </a:cubicBezTo>
                  <a:cubicBezTo>
                    <a:pt x="3660" y="116"/>
                    <a:pt x="3686" y="90"/>
                    <a:pt x="3686" y="58"/>
                  </a:cubicBezTo>
                  <a:cubicBezTo>
                    <a:pt x="3686" y="26"/>
                    <a:pt x="3660" y="0"/>
                    <a:pt x="3628"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4" name="Google Shape;2604;p50"/>
            <p:cNvSpPr/>
            <p:nvPr/>
          </p:nvSpPr>
          <p:spPr>
            <a:xfrm>
              <a:off x="5813425" y="3421063"/>
              <a:ext cx="223514" cy="14272"/>
            </a:xfrm>
            <a:custGeom>
              <a:rect b="b" l="l" r="r" t="t"/>
              <a:pathLst>
                <a:path extrusionOk="0" h="116" w="1942">
                  <a:moveTo>
                    <a:pt x="1885" y="0"/>
                  </a:moveTo>
                  <a:cubicBezTo>
                    <a:pt x="58" y="0"/>
                    <a:pt x="58" y="0"/>
                    <a:pt x="58" y="0"/>
                  </a:cubicBezTo>
                  <a:cubicBezTo>
                    <a:pt x="26" y="0"/>
                    <a:pt x="0" y="26"/>
                    <a:pt x="0" y="58"/>
                  </a:cubicBezTo>
                  <a:cubicBezTo>
                    <a:pt x="0" y="90"/>
                    <a:pt x="26" y="116"/>
                    <a:pt x="58" y="116"/>
                  </a:cubicBezTo>
                  <a:cubicBezTo>
                    <a:pt x="1885" y="116"/>
                    <a:pt x="1885" y="116"/>
                    <a:pt x="1885" y="116"/>
                  </a:cubicBezTo>
                  <a:cubicBezTo>
                    <a:pt x="1916" y="116"/>
                    <a:pt x="1942" y="90"/>
                    <a:pt x="1942" y="58"/>
                  </a:cubicBezTo>
                  <a:cubicBezTo>
                    <a:pt x="1942" y="26"/>
                    <a:pt x="1916" y="0"/>
                    <a:pt x="1885" y="0"/>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5" name="Google Shape;2605;p50"/>
            <p:cNvSpPr/>
            <p:nvPr/>
          </p:nvSpPr>
          <p:spPr>
            <a:xfrm>
              <a:off x="6019800" y="3414713"/>
              <a:ext cx="0" cy="0"/>
            </a:xfrm>
            <a:prstGeom prst="ellipse">
              <a:avLst/>
            </a:prstGeom>
            <a:solidFill>
              <a:srgbClr val="304C7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606" name="Google Shape;2606;p50"/>
          <p:cNvGrpSpPr/>
          <p:nvPr/>
        </p:nvGrpSpPr>
        <p:grpSpPr>
          <a:xfrm>
            <a:off x="4843913" y="2453613"/>
            <a:ext cx="262652" cy="95964"/>
            <a:chOff x="5703888" y="3529013"/>
            <a:chExt cx="262652" cy="95964"/>
          </a:xfrm>
        </p:grpSpPr>
        <p:sp>
          <p:nvSpPr>
            <p:cNvPr id="2607" name="Google Shape;2607;p50"/>
            <p:cNvSpPr/>
            <p:nvPr/>
          </p:nvSpPr>
          <p:spPr>
            <a:xfrm>
              <a:off x="5703888" y="3529013"/>
              <a:ext cx="262652" cy="95964"/>
            </a:xfrm>
            <a:custGeom>
              <a:rect b="b" l="l" r="r" t="t"/>
              <a:pathLst>
                <a:path extrusionOk="0" h="806" w="2206">
                  <a:moveTo>
                    <a:pt x="1803" y="806"/>
                  </a:moveTo>
                  <a:cubicBezTo>
                    <a:pt x="403" y="806"/>
                    <a:pt x="403" y="806"/>
                    <a:pt x="403" y="806"/>
                  </a:cubicBezTo>
                  <a:cubicBezTo>
                    <a:pt x="181" y="806"/>
                    <a:pt x="0" y="625"/>
                    <a:pt x="0" y="403"/>
                  </a:cubicBezTo>
                  <a:cubicBezTo>
                    <a:pt x="0" y="182"/>
                    <a:pt x="181" y="0"/>
                    <a:pt x="403" y="0"/>
                  </a:cubicBezTo>
                  <a:cubicBezTo>
                    <a:pt x="1803" y="0"/>
                    <a:pt x="1803" y="0"/>
                    <a:pt x="1803" y="0"/>
                  </a:cubicBezTo>
                  <a:cubicBezTo>
                    <a:pt x="2025" y="0"/>
                    <a:pt x="2206" y="182"/>
                    <a:pt x="2206" y="403"/>
                  </a:cubicBezTo>
                  <a:cubicBezTo>
                    <a:pt x="2206" y="625"/>
                    <a:pt x="2025" y="806"/>
                    <a:pt x="1803" y="806"/>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8" name="Google Shape;2608;p50"/>
            <p:cNvSpPr/>
            <p:nvPr/>
          </p:nvSpPr>
          <p:spPr>
            <a:xfrm>
              <a:off x="5884863" y="3548063"/>
              <a:ext cx="0" cy="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9" name="Google Shape;2609;p50"/>
            <p:cNvSpPr/>
            <p:nvPr/>
          </p:nvSpPr>
          <p:spPr>
            <a:xfrm>
              <a:off x="5730875" y="3567113"/>
              <a:ext cx="9525" cy="15875"/>
            </a:xfrm>
            <a:custGeom>
              <a:rect b="b" l="l" r="r" t="t"/>
              <a:pathLst>
                <a:path extrusionOk="0" h="10" w="6">
                  <a:moveTo>
                    <a:pt x="0" y="0"/>
                  </a:moveTo>
                  <a:lnTo>
                    <a:pt x="2" y="0"/>
                  </a:lnTo>
                  <a:lnTo>
                    <a:pt x="2" y="9"/>
                  </a:lnTo>
                  <a:lnTo>
                    <a:pt x="6" y="9"/>
                  </a:lnTo>
                  <a:lnTo>
                    <a:pt x="6" y="10"/>
                  </a:lnTo>
                  <a:lnTo>
                    <a:pt x="0" y="10"/>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0" name="Google Shape;2610;p50"/>
            <p:cNvSpPr/>
            <p:nvPr/>
          </p:nvSpPr>
          <p:spPr>
            <a:xfrm>
              <a:off x="5740400" y="3571875"/>
              <a:ext cx="10954" cy="11001"/>
            </a:xfrm>
            <a:custGeom>
              <a:rect b="b" l="l" r="r" t="t"/>
              <a:pathLst>
                <a:path extrusionOk="0" h="99" w="92">
                  <a:moveTo>
                    <a:pt x="92" y="48"/>
                  </a:moveTo>
                  <a:cubicBezTo>
                    <a:pt x="92" y="83"/>
                    <a:pt x="68" y="99"/>
                    <a:pt x="45" y="99"/>
                  </a:cubicBezTo>
                  <a:cubicBezTo>
                    <a:pt x="20" y="99"/>
                    <a:pt x="0" y="80"/>
                    <a:pt x="0" y="50"/>
                  </a:cubicBezTo>
                  <a:cubicBezTo>
                    <a:pt x="0" y="18"/>
                    <a:pt x="21" y="0"/>
                    <a:pt x="47" y="0"/>
                  </a:cubicBezTo>
                  <a:cubicBezTo>
                    <a:pt x="74" y="0"/>
                    <a:pt x="92" y="20"/>
                    <a:pt x="92" y="48"/>
                  </a:cubicBezTo>
                  <a:close/>
                  <a:moveTo>
                    <a:pt x="17" y="49"/>
                  </a:moveTo>
                  <a:cubicBezTo>
                    <a:pt x="17" y="70"/>
                    <a:pt x="29" y="86"/>
                    <a:pt x="46" y="86"/>
                  </a:cubicBezTo>
                  <a:cubicBezTo>
                    <a:pt x="63" y="86"/>
                    <a:pt x="75" y="70"/>
                    <a:pt x="75" y="49"/>
                  </a:cubicBezTo>
                  <a:cubicBezTo>
                    <a:pt x="75" y="33"/>
                    <a:pt x="67" y="13"/>
                    <a:pt x="47" y="13"/>
                  </a:cubicBezTo>
                  <a:cubicBezTo>
                    <a:pt x="26" y="13"/>
                    <a:pt x="17" y="31"/>
                    <a:pt x="17" y="49"/>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1" name="Google Shape;2611;p50"/>
            <p:cNvSpPr/>
            <p:nvPr/>
          </p:nvSpPr>
          <p:spPr>
            <a:xfrm>
              <a:off x="5754688" y="3571875"/>
              <a:ext cx="4763" cy="11049"/>
            </a:xfrm>
            <a:custGeom>
              <a:rect b="b" l="l" r="r" t="t"/>
              <a:pathLst>
                <a:path extrusionOk="0" h="96" w="48">
                  <a:moveTo>
                    <a:pt x="1" y="31"/>
                  </a:moveTo>
                  <a:cubicBezTo>
                    <a:pt x="1" y="20"/>
                    <a:pt x="1" y="11"/>
                    <a:pt x="0" y="2"/>
                  </a:cubicBezTo>
                  <a:cubicBezTo>
                    <a:pt x="15" y="2"/>
                    <a:pt x="15" y="2"/>
                    <a:pt x="15" y="2"/>
                  </a:cubicBezTo>
                  <a:cubicBezTo>
                    <a:pt x="16" y="20"/>
                    <a:pt x="16" y="20"/>
                    <a:pt x="16" y="20"/>
                  </a:cubicBezTo>
                  <a:cubicBezTo>
                    <a:pt x="17" y="20"/>
                    <a:pt x="17" y="20"/>
                    <a:pt x="17" y="20"/>
                  </a:cubicBezTo>
                  <a:cubicBezTo>
                    <a:pt x="21" y="8"/>
                    <a:pt x="31" y="0"/>
                    <a:pt x="43" y="0"/>
                  </a:cubicBezTo>
                  <a:cubicBezTo>
                    <a:pt x="45" y="0"/>
                    <a:pt x="46" y="0"/>
                    <a:pt x="48" y="0"/>
                  </a:cubicBezTo>
                  <a:cubicBezTo>
                    <a:pt x="48" y="17"/>
                    <a:pt x="48" y="17"/>
                    <a:pt x="48" y="17"/>
                  </a:cubicBezTo>
                  <a:cubicBezTo>
                    <a:pt x="46" y="16"/>
                    <a:pt x="44" y="16"/>
                    <a:pt x="42" y="16"/>
                  </a:cubicBezTo>
                  <a:cubicBezTo>
                    <a:pt x="30" y="16"/>
                    <a:pt x="21" y="25"/>
                    <a:pt x="19" y="38"/>
                  </a:cubicBezTo>
                  <a:cubicBezTo>
                    <a:pt x="19" y="40"/>
                    <a:pt x="18" y="43"/>
                    <a:pt x="18" y="46"/>
                  </a:cubicBezTo>
                  <a:cubicBezTo>
                    <a:pt x="18" y="96"/>
                    <a:pt x="18" y="96"/>
                    <a:pt x="18" y="96"/>
                  </a:cubicBezTo>
                  <a:cubicBezTo>
                    <a:pt x="1" y="96"/>
                    <a:pt x="1" y="96"/>
                    <a:pt x="1" y="96"/>
                  </a:cubicBezTo>
                  <a:lnTo>
                    <a:pt x="1" y="3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2" name="Google Shape;2612;p50"/>
            <p:cNvSpPr/>
            <p:nvPr/>
          </p:nvSpPr>
          <p:spPr>
            <a:xfrm>
              <a:off x="5761038" y="3571875"/>
              <a:ext cx="9668" cy="11279"/>
            </a:xfrm>
            <a:custGeom>
              <a:rect b="b" l="l" r="r" t="t"/>
              <a:pathLst>
                <a:path extrusionOk="0" h="98" w="84">
                  <a:moveTo>
                    <a:pt x="17" y="52"/>
                  </a:moveTo>
                  <a:cubicBezTo>
                    <a:pt x="17" y="76"/>
                    <a:pt x="32" y="85"/>
                    <a:pt x="49" y="85"/>
                  </a:cubicBezTo>
                  <a:cubicBezTo>
                    <a:pt x="61" y="85"/>
                    <a:pt x="69" y="83"/>
                    <a:pt x="75" y="80"/>
                  </a:cubicBezTo>
                  <a:cubicBezTo>
                    <a:pt x="78" y="93"/>
                    <a:pt x="78" y="93"/>
                    <a:pt x="78" y="93"/>
                  </a:cubicBezTo>
                  <a:cubicBezTo>
                    <a:pt x="72" y="95"/>
                    <a:pt x="62" y="98"/>
                    <a:pt x="47" y="98"/>
                  </a:cubicBezTo>
                  <a:cubicBezTo>
                    <a:pt x="18" y="98"/>
                    <a:pt x="0" y="79"/>
                    <a:pt x="0" y="51"/>
                  </a:cubicBezTo>
                  <a:cubicBezTo>
                    <a:pt x="0" y="22"/>
                    <a:pt x="17" y="0"/>
                    <a:pt x="45" y="0"/>
                  </a:cubicBezTo>
                  <a:cubicBezTo>
                    <a:pt x="76" y="0"/>
                    <a:pt x="84" y="27"/>
                    <a:pt x="84" y="44"/>
                  </a:cubicBezTo>
                  <a:cubicBezTo>
                    <a:pt x="84" y="48"/>
                    <a:pt x="83" y="51"/>
                    <a:pt x="83" y="52"/>
                  </a:cubicBezTo>
                  <a:lnTo>
                    <a:pt x="17" y="52"/>
                  </a:lnTo>
                  <a:close/>
                  <a:moveTo>
                    <a:pt x="67" y="40"/>
                  </a:moveTo>
                  <a:cubicBezTo>
                    <a:pt x="67" y="29"/>
                    <a:pt x="63" y="12"/>
                    <a:pt x="43" y="12"/>
                  </a:cubicBezTo>
                  <a:cubicBezTo>
                    <a:pt x="26" y="12"/>
                    <a:pt x="18" y="28"/>
                    <a:pt x="17" y="40"/>
                  </a:cubicBezTo>
                  <a:lnTo>
                    <a:pt x="67" y="4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3" name="Google Shape;2613;p50"/>
            <p:cNvSpPr/>
            <p:nvPr/>
          </p:nvSpPr>
          <p:spPr>
            <a:xfrm>
              <a:off x="5773738" y="3571875"/>
              <a:ext cx="15653" cy="11049"/>
            </a:xfrm>
            <a:custGeom>
              <a:rect b="b" l="l" r="r" t="t"/>
              <a:pathLst>
                <a:path extrusionOk="0" h="96" w="136">
                  <a:moveTo>
                    <a:pt x="1" y="28"/>
                  </a:moveTo>
                  <a:cubicBezTo>
                    <a:pt x="1" y="18"/>
                    <a:pt x="1" y="10"/>
                    <a:pt x="0" y="2"/>
                  </a:cubicBezTo>
                  <a:cubicBezTo>
                    <a:pt x="15" y="2"/>
                    <a:pt x="15" y="2"/>
                    <a:pt x="15" y="2"/>
                  </a:cubicBezTo>
                  <a:cubicBezTo>
                    <a:pt x="16" y="17"/>
                    <a:pt x="16" y="17"/>
                    <a:pt x="16" y="17"/>
                  </a:cubicBezTo>
                  <a:cubicBezTo>
                    <a:pt x="17" y="17"/>
                    <a:pt x="17" y="17"/>
                    <a:pt x="17" y="17"/>
                  </a:cubicBezTo>
                  <a:cubicBezTo>
                    <a:pt x="22" y="8"/>
                    <a:pt x="31" y="0"/>
                    <a:pt x="46" y="0"/>
                  </a:cubicBezTo>
                  <a:cubicBezTo>
                    <a:pt x="59" y="0"/>
                    <a:pt x="69" y="8"/>
                    <a:pt x="73" y="19"/>
                  </a:cubicBezTo>
                  <a:cubicBezTo>
                    <a:pt x="74" y="19"/>
                    <a:pt x="74" y="19"/>
                    <a:pt x="74" y="19"/>
                  </a:cubicBezTo>
                  <a:cubicBezTo>
                    <a:pt x="76" y="13"/>
                    <a:pt x="80" y="9"/>
                    <a:pt x="84" y="6"/>
                  </a:cubicBezTo>
                  <a:cubicBezTo>
                    <a:pt x="90" y="2"/>
                    <a:pt x="96" y="0"/>
                    <a:pt x="105" y="0"/>
                  </a:cubicBezTo>
                  <a:cubicBezTo>
                    <a:pt x="117" y="0"/>
                    <a:pt x="136" y="8"/>
                    <a:pt x="136" y="41"/>
                  </a:cubicBezTo>
                  <a:cubicBezTo>
                    <a:pt x="136" y="96"/>
                    <a:pt x="136" y="96"/>
                    <a:pt x="136" y="96"/>
                  </a:cubicBezTo>
                  <a:cubicBezTo>
                    <a:pt x="119" y="96"/>
                    <a:pt x="119" y="96"/>
                    <a:pt x="119" y="96"/>
                  </a:cubicBezTo>
                  <a:cubicBezTo>
                    <a:pt x="119" y="43"/>
                    <a:pt x="119" y="43"/>
                    <a:pt x="119" y="43"/>
                  </a:cubicBezTo>
                  <a:cubicBezTo>
                    <a:pt x="119" y="25"/>
                    <a:pt x="113" y="14"/>
                    <a:pt x="99" y="14"/>
                  </a:cubicBezTo>
                  <a:cubicBezTo>
                    <a:pt x="89" y="14"/>
                    <a:pt x="81" y="21"/>
                    <a:pt x="78" y="29"/>
                  </a:cubicBezTo>
                  <a:cubicBezTo>
                    <a:pt x="78" y="32"/>
                    <a:pt x="77" y="35"/>
                    <a:pt x="77" y="38"/>
                  </a:cubicBezTo>
                  <a:cubicBezTo>
                    <a:pt x="77" y="96"/>
                    <a:pt x="77" y="96"/>
                    <a:pt x="77" y="96"/>
                  </a:cubicBezTo>
                  <a:cubicBezTo>
                    <a:pt x="60" y="96"/>
                    <a:pt x="60" y="96"/>
                    <a:pt x="60" y="96"/>
                  </a:cubicBezTo>
                  <a:cubicBezTo>
                    <a:pt x="60" y="40"/>
                    <a:pt x="60" y="40"/>
                    <a:pt x="60" y="40"/>
                  </a:cubicBezTo>
                  <a:cubicBezTo>
                    <a:pt x="60" y="25"/>
                    <a:pt x="54" y="14"/>
                    <a:pt x="41" y="14"/>
                  </a:cubicBezTo>
                  <a:cubicBezTo>
                    <a:pt x="30" y="14"/>
                    <a:pt x="22" y="22"/>
                    <a:pt x="19" y="31"/>
                  </a:cubicBezTo>
                  <a:cubicBezTo>
                    <a:pt x="18" y="34"/>
                    <a:pt x="18" y="36"/>
                    <a:pt x="18" y="39"/>
                  </a:cubicBezTo>
                  <a:cubicBezTo>
                    <a:pt x="18" y="96"/>
                    <a:pt x="18" y="96"/>
                    <a:pt x="18" y="96"/>
                  </a:cubicBezTo>
                  <a:cubicBezTo>
                    <a:pt x="1" y="96"/>
                    <a:pt x="1" y="96"/>
                    <a:pt x="1" y="96"/>
                  </a:cubicBezTo>
                  <a:lnTo>
                    <a:pt x="1" y="2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4" name="Google Shape;2614;p50"/>
            <p:cNvSpPr/>
            <p:nvPr/>
          </p:nvSpPr>
          <p:spPr>
            <a:xfrm>
              <a:off x="5899150" y="3575050"/>
              <a:ext cx="9493" cy="11196"/>
            </a:xfrm>
            <a:custGeom>
              <a:rect b="b" l="l" r="r" t="t"/>
              <a:pathLst>
                <a:path extrusionOk="0" h="91" w="92">
                  <a:moveTo>
                    <a:pt x="79" y="91"/>
                  </a:moveTo>
                  <a:cubicBezTo>
                    <a:pt x="76" y="91"/>
                    <a:pt x="73" y="90"/>
                    <a:pt x="70" y="88"/>
                  </a:cubicBezTo>
                  <a:cubicBezTo>
                    <a:pt x="5" y="23"/>
                    <a:pt x="5" y="23"/>
                    <a:pt x="5" y="23"/>
                  </a:cubicBezTo>
                  <a:cubicBezTo>
                    <a:pt x="0" y="18"/>
                    <a:pt x="0" y="10"/>
                    <a:pt x="5" y="5"/>
                  </a:cubicBezTo>
                  <a:cubicBezTo>
                    <a:pt x="10" y="0"/>
                    <a:pt x="18" y="0"/>
                    <a:pt x="22" y="5"/>
                  </a:cubicBezTo>
                  <a:cubicBezTo>
                    <a:pt x="88" y="71"/>
                    <a:pt x="88" y="71"/>
                    <a:pt x="88" y="71"/>
                  </a:cubicBezTo>
                  <a:cubicBezTo>
                    <a:pt x="92" y="75"/>
                    <a:pt x="92" y="83"/>
                    <a:pt x="88" y="88"/>
                  </a:cubicBezTo>
                  <a:cubicBezTo>
                    <a:pt x="85" y="90"/>
                    <a:pt x="82" y="91"/>
                    <a:pt x="79" y="91"/>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5" name="Google Shape;2615;p50"/>
            <p:cNvSpPr/>
            <p:nvPr/>
          </p:nvSpPr>
          <p:spPr>
            <a:xfrm>
              <a:off x="5905500" y="3565525"/>
              <a:ext cx="20598" cy="20360"/>
            </a:xfrm>
            <a:custGeom>
              <a:rect b="b" l="l" r="r" t="t"/>
              <a:pathLst>
                <a:path extrusionOk="0" h="171" w="173">
                  <a:moveTo>
                    <a:pt x="13" y="171"/>
                  </a:moveTo>
                  <a:cubicBezTo>
                    <a:pt x="10" y="171"/>
                    <a:pt x="7" y="170"/>
                    <a:pt x="4" y="168"/>
                  </a:cubicBezTo>
                  <a:cubicBezTo>
                    <a:pt x="0" y="163"/>
                    <a:pt x="0" y="155"/>
                    <a:pt x="4" y="151"/>
                  </a:cubicBezTo>
                  <a:cubicBezTo>
                    <a:pt x="151" y="4"/>
                    <a:pt x="151" y="4"/>
                    <a:pt x="151" y="4"/>
                  </a:cubicBezTo>
                  <a:cubicBezTo>
                    <a:pt x="155" y="0"/>
                    <a:pt x="163" y="0"/>
                    <a:pt x="168" y="4"/>
                  </a:cubicBezTo>
                  <a:cubicBezTo>
                    <a:pt x="173" y="9"/>
                    <a:pt x="173" y="17"/>
                    <a:pt x="168" y="22"/>
                  </a:cubicBezTo>
                  <a:cubicBezTo>
                    <a:pt x="22" y="168"/>
                    <a:pt x="22" y="168"/>
                    <a:pt x="22" y="168"/>
                  </a:cubicBezTo>
                  <a:cubicBezTo>
                    <a:pt x="19" y="170"/>
                    <a:pt x="16" y="171"/>
                    <a:pt x="13" y="171"/>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616" name="Google Shape;2616;p50"/>
          <p:cNvSpPr/>
          <p:nvPr/>
        </p:nvSpPr>
        <p:spPr>
          <a:xfrm>
            <a:off x="5332863" y="2472663"/>
            <a:ext cx="0" cy="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617" name="Google Shape;2617;p50"/>
          <p:cNvGrpSpPr/>
          <p:nvPr/>
        </p:nvGrpSpPr>
        <p:grpSpPr>
          <a:xfrm>
            <a:off x="5153475" y="2453613"/>
            <a:ext cx="262771" cy="95964"/>
            <a:chOff x="6013450" y="3529013"/>
            <a:chExt cx="262771" cy="95964"/>
          </a:xfrm>
        </p:grpSpPr>
        <p:sp>
          <p:nvSpPr>
            <p:cNvPr id="2618" name="Google Shape;2618;p50"/>
            <p:cNvSpPr/>
            <p:nvPr/>
          </p:nvSpPr>
          <p:spPr>
            <a:xfrm>
              <a:off x="6013450" y="3529013"/>
              <a:ext cx="262771" cy="95964"/>
            </a:xfrm>
            <a:custGeom>
              <a:rect b="b" l="l" r="r" t="t"/>
              <a:pathLst>
                <a:path extrusionOk="0" h="806" w="2207">
                  <a:moveTo>
                    <a:pt x="1804" y="806"/>
                  </a:moveTo>
                  <a:cubicBezTo>
                    <a:pt x="403" y="806"/>
                    <a:pt x="403" y="806"/>
                    <a:pt x="403" y="806"/>
                  </a:cubicBezTo>
                  <a:cubicBezTo>
                    <a:pt x="182" y="806"/>
                    <a:pt x="0" y="625"/>
                    <a:pt x="0" y="403"/>
                  </a:cubicBezTo>
                  <a:cubicBezTo>
                    <a:pt x="0" y="182"/>
                    <a:pt x="182" y="0"/>
                    <a:pt x="403" y="0"/>
                  </a:cubicBezTo>
                  <a:cubicBezTo>
                    <a:pt x="1804" y="0"/>
                    <a:pt x="1804" y="0"/>
                    <a:pt x="1804" y="0"/>
                  </a:cubicBezTo>
                  <a:cubicBezTo>
                    <a:pt x="2025" y="0"/>
                    <a:pt x="2207" y="182"/>
                    <a:pt x="2207" y="403"/>
                  </a:cubicBezTo>
                  <a:cubicBezTo>
                    <a:pt x="2207" y="625"/>
                    <a:pt x="2025" y="806"/>
                    <a:pt x="1804" y="806"/>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9" name="Google Shape;2619;p50"/>
            <p:cNvSpPr/>
            <p:nvPr/>
          </p:nvSpPr>
          <p:spPr>
            <a:xfrm>
              <a:off x="6040438" y="3567113"/>
              <a:ext cx="7938" cy="15875"/>
            </a:xfrm>
            <a:custGeom>
              <a:rect b="b" l="l" r="r" t="t"/>
              <a:pathLst>
                <a:path extrusionOk="0" h="10" w="5">
                  <a:moveTo>
                    <a:pt x="0" y="0"/>
                  </a:moveTo>
                  <a:lnTo>
                    <a:pt x="1" y="0"/>
                  </a:lnTo>
                  <a:lnTo>
                    <a:pt x="1" y="9"/>
                  </a:lnTo>
                  <a:lnTo>
                    <a:pt x="5" y="9"/>
                  </a:lnTo>
                  <a:lnTo>
                    <a:pt x="5" y="10"/>
                  </a:lnTo>
                  <a:lnTo>
                    <a:pt x="0" y="10"/>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0" name="Google Shape;2620;p50"/>
            <p:cNvSpPr/>
            <p:nvPr/>
          </p:nvSpPr>
          <p:spPr>
            <a:xfrm>
              <a:off x="6049963" y="3571875"/>
              <a:ext cx="10954" cy="11001"/>
            </a:xfrm>
            <a:custGeom>
              <a:rect b="b" l="l" r="r" t="t"/>
              <a:pathLst>
                <a:path extrusionOk="0" h="99" w="92">
                  <a:moveTo>
                    <a:pt x="92" y="48"/>
                  </a:moveTo>
                  <a:cubicBezTo>
                    <a:pt x="92" y="83"/>
                    <a:pt x="68" y="99"/>
                    <a:pt x="45" y="99"/>
                  </a:cubicBezTo>
                  <a:cubicBezTo>
                    <a:pt x="19" y="99"/>
                    <a:pt x="0" y="80"/>
                    <a:pt x="0" y="50"/>
                  </a:cubicBezTo>
                  <a:cubicBezTo>
                    <a:pt x="0" y="18"/>
                    <a:pt x="20" y="0"/>
                    <a:pt x="46" y="0"/>
                  </a:cubicBezTo>
                  <a:cubicBezTo>
                    <a:pt x="74" y="0"/>
                    <a:pt x="92" y="20"/>
                    <a:pt x="92" y="48"/>
                  </a:cubicBezTo>
                  <a:close/>
                  <a:moveTo>
                    <a:pt x="17" y="49"/>
                  </a:moveTo>
                  <a:cubicBezTo>
                    <a:pt x="17" y="70"/>
                    <a:pt x="29" y="86"/>
                    <a:pt x="46" y="86"/>
                  </a:cubicBezTo>
                  <a:cubicBezTo>
                    <a:pt x="62" y="86"/>
                    <a:pt x="74" y="70"/>
                    <a:pt x="74" y="49"/>
                  </a:cubicBezTo>
                  <a:cubicBezTo>
                    <a:pt x="74" y="33"/>
                    <a:pt x="66" y="13"/>
                    <a:pt x="46" y="13"/>
                  </a:cubicBezTo>
                  <a:cubicBezTo>
                    <a:pt x="26" y="13"/>
                    <a:pt x="17" y="31"/>
                    <a:pt x="17" y="49"/>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1" name="Google Shape;2621;p50"/>
            <p:cNvSpPr/>
            <p:nvPr/>
          </p:nvSpPr>
          <p:spPr>
            <a:xfrm>
              <a:off x="6064250" y="3571875"/>
              <a:ext cx="4850" cy="11049"/>
            </a:xfrm>
            <a:custGeom>
              <a:rect b="b" l="l" r="r" t="t"/>
              <a:pathLst>
                <a:path extrusionOk="0" h="96" w="47">
                  <a:moveTo>
                    <a:pt x="1" y="31"/>
                  </a:moveTo>
                  <a:cubicBezTo>
                    <a:pt x="1" y="20"/>
                    <a:pt x="0" y="11"/>
                    <a:pt x="0" y="2"/>
                  </a:cubicBezTo>
                  <a:cubicBezTo>
                    <a:pt x="15" y="2"/>
                    <a:pt x="15" y="2"/>
                    <a:pt x="15" y="2"/>
                  </a:cubicBezTo>
                  <a:cubicBezTo>
                    <a:pt x="15" y="20"/>
                    <a:pt x="15" y="20"/>
                    <a:pt x="15" y="20"/>
                  </a:cubicBezTo>
                  <a:cubicBezTo>
                    <a:pt x="16" y="20"/>
                    <a:pt x="16" y="20"/>
                    <a:pt x="16" y="20"/>
                  </a:cubicBezTo>
                  <a:cubicBezTo>
                    <a:pt x="21" y="8"/>
                    <a:pt x="31" y="0"/>
                    <a:pt x="42" y="0"/>
                  </a:cubicBezTo>
                  <a:cubicBezTo>
                    <a:pt x="44" y="0"/>
                    <a:pt x="46" y="0"/>
                    <a:pt x="47" y="0"/>
                  </a:cubicBezTo>
                  <a:cubicBezTo>
                    <a:pt x="47" y="17"/>
                    <a:pt x="47" y="17"/>
                    <a:pt x="47" y="17"/>
                  </a:cubicBezTo>
                  <a:cubicBezTo>
                    <a:pt x="46" y="16"/>
                    <a:pt x="44" y="16"/>
                    <a:pt x="41" y="16"/>
                  </a:cubicBezTo>
                  <a:cubicBezTo>
                    <a:pt x="29" y="16"/>
                    <a:pt x="21" y="25"/>
                    <a:pt x="18" y="38"/>
                  </a:cubicBezTo>
                  <a:cubicBezTo>
                    <a:pt x="18" y="40"/>
                    <a:pt x="18" y="43"/>
                    <a:pt x="18" y="46"/>
                  </a:cubicBezTo>
                  <a:cubicBezTo>
                    <a:pt x="18" y="96"/>
                    <a:pt x="18" y="96"/>
                    <a:pt x="18" y="96"/>
                  </a:cubicBezTo>
                  <a:cubicBezTo>
                    <a:pt x="1" y="96"/>
                    <a:pt x="1" y="96"/>
                    <a:pt x="1" y="96"/>
                  </a:cubicBezTo>
                  <a:lnTo>
                    <a:pt x="1" y="3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2" name="Google Shape;2622;p50"/>
            <p:cNvSpPr/>
            <p:nvPr/>
          </p:nvSpPr>
          <p:spPr>
            <a:xfrm>
              <a:off x="6070600" y="3571875"/>
              <a:ext cx="9553" cy="11279"/>
            </a:xfrm>
            <a:custGeom>
              <a:rect b="b" l="l" r="r" t="t"/>
              <a:pathLst>
                <a:path extrusionOk="0" h="98" w="83">
                  <a:moveTo>
                    <a:pt x="16" y="52"/>
                  </a:moveTo>
                  <a:cubicBezTo>
                    <a:pt x="17" y="76"/>
                    <a:pt x="31" y="85"/>
                    <a:pt x="49" y="85"/>
                  </a:cubicBezTo>
                  <a:cubicBezTo>
                    <a:pt x="61" y="85"/>
                    <a:pt x="68" y="83"/>
                    <a:pt x="75" y="80"/>
                  </a:cubicBezTo>
                  <a:cubicBezTo>
                    <a:pt x="78" y="93"/>
                    <a:pt x="78" y="93"/>
                    <a:pt x="78" y="93"/>
                  </a:cubicBezTo>
                  <a:cubicBezTo>
                    <a:pt x="72" y="95"/>
                    <a:pt x="61" y="98"/>
                    <a:pt x="46" y="98"/>
                  </a:cubicBezTo>
                  <a:cubicBezTo>
                    <a:pt x="17" y="98"/>
                    <a:pt x="0" y="79"/>
                    <a:pt x="0" y="51"/>
                  </a:cubicBezTo>
                  <a:cubicBezTo>
                    <a:pt x="0" y="22"/>
                    <a:pt x="17" y="0"/>
                    <a:pt x="44" y="0"/>
                  </a:cubicBezTo>
                  <a:cubicBezTo>
                    <a:pt x="75" y="0"/>
                    <a:pt x="83" y="27"/>
                    <a:pt x="83" y="44"/>
                  </a:cubicBezTo>
                  <a:cubicBezTo>
                    <a:pt x="83" y="48"/>
                    <a:pt x="83" y="51"/>
                    <a:pt x="83" y="52"/>
                  </a:cubicBezTo>
                  <a:lnTo>
                    <a:pt x="16" y="52"/>
                  </a:lnTo>
                  <a:close/>
                  <a:moveTo>
                    <a:pt x="67" y="40"/>
                  </a:moveTo>
                  <a:cubicBezTo>
                    <a:pt x="67" y="29"/>
                    <a:pt x="62" y="12"/>
                    <a:pt x="43" y="12"/>
                  </a:cubicBezTo>
                  <a:cubicBezTo>
                    <a:pt x="25" y="12"/>
                    <a:pt x="18" y="28"/>
                    <a:pt x="16" y="40"/>
                  </a:cubicBezTo>
                  <a:lnTo>
                    <a:pt x="67" y="4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3" name="Google Shape;2623;p50"/>
            <p:cNvSpPr/>
            <p:nvPr/>
          </p:nvSpPr>
          <p:spPr>
            <a:xfrm>
              <a:off x="6081713" y="3571875"/>
              <a:ext cx="16073" cy="11049"/>
            </a:xfrm>
            <a:custGeom>
              <a:rect b="b" l="l" r="r" t="t"/>
              <a:pathLst>
                <a:path extrusionOk="0" h="96" w="135">
                  <a:moveTo>
                    <a:pt x="0" y="28"/>
                  </a:moveTo>
                  <a:cubicBezTo>
                    <a:pt x="0" y="18"/>
                    <a:pt x="0" y="10"/>
                    <a:pt x="0" y="2"/>
                  </a:cubicBezTo>
                  <a:cubicBezTo>
                    <a:pt x="15" y="2"/>
                    <a:pt x="15" y="2"/>
                    <a:pt x="15" y="2"/>
                  </a:cubicBezTo>
                  <a:cubicBezTo>
                    <a:pt x="16" y="17"/>
                    <a:pt x="16" y="17"/>
                    <a:pt x="16" y="17"/>
                  </a:cubicBezTo>
                  <a:cubicBezTo>
                    <a:pt x="16" y="17"/>
                    <a:pt x="16" y="17"/>
                    <a:pt x="16" y="17"/>
                  </a:cubicBezTo>
                  <a:cubicBezTo>
                    <a:pt x="21" y="8"/>
                    <a:pt x="30" y="0"/>
                    <a:pt x="46" y="0"/>
                  </a:cubicBezTo>
                  <a:cubicBezTo>
                    <a:pt x="59" y="0"/>
                    <a:pt x="68" y="8"/>
                    <a:pt x="73" y="19"/>
                  </a:cubicBezTo>
                  <a:cubicBezTo>
                    <a:pt x="73" y="19"/>
                    <a:pt x="73" y="19"/>
                    <a:pt x="73" y="19"/>
                  </a:cubicBezTo>
                  <a:cubicBezTo>
                    <a:pt x="76" y="13"/>
                    <a:pt x="80" y="9"/>
                    <a:pt x="84" y="6"/>
                  </a:cubicBezTo>
                  <a:cubicBezTo>
                    <a:pt x="89" y="2"/>
                    <a:pt x="95" y="0"/>
                    <a:pt x="104" y="0"/>
                  </a:cubicBezTo>
                  <a:cubicBezTo>
                    <a:pt x="117" y="0"/>
                    <a:pt x="135" y="8"/>
                    <a:pt x="135" y="41"/>
                  </a:cubicBezTo>
                  <a:cubicBezTo>
                    <a:pt x="135" y="96"/>
                    <a:pt x="135" y="96"/>
                    <a:pt x="135" y="96"/>
                  </a:cubicBezTo>
                  <a:cubicBezTo>
                    <a:pt x="119" y="96"/>
                    <a:pt x="119" y="96"/>
                    <a:pt x="119" y="96"/>
                  </a:cubicBezTo>
                  <a:cubicBezTo>
                    <a:pt x="119" y="43"/>
                    <a:pt x="119" y="43"/>
                    <a:pt x="119" y="43"/>
                  </a:cubicBezTo>
                  <a:cubicBezTo>
                    <a:pt x="119" y="25"/>
                    <a:pt x="112" y="14"/>
                    <a:pt x="98" y="14"/>
                  </a:cubicBezTo>
                  <a:cubicBezTo>
                    <a:pt x="88" y="14"/>
                    <a:pt x="81" y="21"/>
                    <a:pt x="78" y="29"/>
                  </a:cubicBezTo>
                  <a:cubicBezTo>
                    <a:pt x="77" y="32"/>
                    <a:pt x="76" y="35"/>
                    <a:pt x="76" y="38"/>
                  </a:cubicBezTo>
                  <a:cubicBezTo>
                    <a:pt x="76" y="96"/>
                    <a:pt x="76" y="96"/>
                    <a:pt x="76" y="96"/>
                  </a:cubicBezTo>
                  <a:cubicBezTo>
                    <a:pt x="60" y="96"/>
                    <a:pt x="60" y="96"/>
                    <a:pt x="60" y="96"/>
                  </a:cubicBezTo>
                  <a:cubicBezTo>
                    <a:pt x="60" y="40"/>
                    <a:pt x="60" y="40"/>
                    <a:pt x="60" y="40"/>
                  </a:cubicBezTo>
                  <a:cubicBezTo>
                    <a:pt x="60" y="25"/>
                    <a:pt x="53" y="14"/>
                    <a:pt x="40" y="14"/>
                  </a:cubicBezTo>
                  <a:cubicBezTo>
                    <a:pt x="29" y="14"/>
                    <a:pt x="21" y="22"/>
                    <a:pt x="19" y="31"/>
                  </a:cubicBezTo>
                  <a:cubicBezTo>
                    <a:pt x="18" y="34"/>
                    <a:pt x="17" y="36"/>
                    <a:pt x="17" y="39"/>
                  </a:cubicBezTo>
                  <a:cubicBezTo>
                    <a:pt x="17" y="96"/>
                    <a:pt x="17" y="96"/>
                    <a:pt x="17" y="96"/>
                  </a:cubicBezTo>
                  <a:cubicBezTo>
                    <a:pt x="0" y="96"/>
                    <a:pt x="0" y="96"/>
                    <a:pt x="0" y="96"/>
                  </a:cubicBezTo>
                  <a:lnTo>
                    <a:pt x="0" y="2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4" name="Google Shape;2624;p50"/>
            <p:cNvSpPr/>
            <p:nvPr/>
          </p:nvSpPr>
          <p:spPr>
            <a:xfrm>
              <a:off x="6211888" y="3565525"/>
              <a:ext cx="19225" cy="20360"/>
            </a:xfrm>
            <a:custGeom>
              <a:rect b="b" l="l" r="r" t="t"/>
              <a:pathLst>
                <a:path extrusionOk="0" h="171" w="173">
                  <a:moveTo>
                    <a:pt x="160" y="171"/>
                  </a:moveTo>
                  <a:cubicBezTo>
                    <a:pt x="157" y="171"/>
                    <a:pt x="154" y="170"/>
                    <a:pt x="151" y="168"/>
                  </a:cubicBezTo>
                  <a:cubicBezTo>
                    <a:pt x="5" y="22"/>
                    <a:pt x="5" y="22"/>
                    <a:pt x="5" y="22"/>
                  </a:cubicBezTo>
                  <a:cubicBezTo>
                    <a:pt x="0" y="17"/>
                    <a:pt x="0" y="9"/>
                    <a:pt x="5" y="4"/>
                  </a:cubicBezTo>
                  <a:cubicBezTo>
                    <a:pt x="10" y="0"/>
                    <a:pt x="18" y="0"/>
                    <a:pt x="22" y="4"/>
                  </a:cubicBezTo>
                  <a:cubicBezTo>
                    <a:pt x="169" y="151"/>
                    <a:pt x="169" y="151"/>
                    <a:pt x="169" y="151"/>
                  </a:cubicBezTo>
                  <a:cubicBezTo>
                    <a:pt x="173" y="155"/>
                    <a:pt x="173" y="163"/>
                    <a:pt x="169" y="168"/>
                  </a:cubicBezTo>
                  <a:cubicBezTo>
                    <a:pt x="166" y="170"/>
                    <a:pt x="163" y="171"/>
                    <a:pt x="160" y="171"/>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5" name="Google Shape;2625;p50"/>
            <p:cNvSpPr/>
            <p:nvPr/>
          </p:nvSpPr>
          <p:spPr>
            <a:xfrm>
              <a:off x="6211888" y="3565525"/>
              <a:ext cx="19225" cy="20360"/>
            </a:xfrm>
            <a:custGeom>
              <a:rect b="b" l="l" r="r" t="t"/>
              <a:pathLst>
                <a:path extrusionOk="0" h="171" w="173">
                  <a:moveTo>
                    <a:pt x="14" y="171"/>
                  </a:moveTo>
                  <a:cubicBezTo>
                    <a:pt x="11" y="171"/>
                    <a:pt x="8" y="170"/>
                    <a:pt x="5" y="168"/>
                  </a:cubicBezTo>
                  <a:cubicBezTo>
                    <a:pt x="0" y="163"/>
                    <a:pt x="0" y="155"/>
                    <a:pt x="5" y="151"/>
                  </a:cubicBezTo>
                  <a:cubicBezTo>
                    <a:pt x="151" y="4"/>
                    <a:pt x="151" y="4"/>
                    <a:pt x="151" y="4"/>
                  </a:cubicBezTo>
                  <a:cubicBezTo>
                    <a:pt x="156" y="0"/>
                    <a:pt x="164" y="0"/>
                    <a:pt x="169" y="4"/>
                  </a:cubicBezTo>
                  <a:cubicBezTo>
                    <a:pt x="173" y="9"/>
                    <a:pt x="173" y="17"/>
                    <a:pt x="169" y="22"/>
                  </a:cubicBezTo>
                  <a:cubicBezTo>
                    <a:pt x="22" y="168"/>
                    <a:pt x="22" y="168"/>
                    <a:pt x="22" y="168"/>
                  </a:cubicBezTo>
                  <a:cubicBezTo>
                    <a:pt x="20" y="170"/>
                    <a:pt x="17" y="171"/>
                    <a:pt x="14" y="171"/>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626" name="Google Shape;2626;p50"/>
          <p:cNvGrpSpPr/>
          <p:nvPr/>
        </p:nvGrpSpPr>
        <p:grpSpPr>
          <a:xfrm>
            <a:off x="5463038" y="1953550"/>
            <a:ext cx="136684" cy="129064"/>
            <a:chOff x="6323013" y="3028950"/>
            <a:chExt cx="136684" cy="129064"/>
          </a:xfrm>
        </p:grpSpPr>
        <p:sp>
          <p:nvSpPr>
            <p:cNvPr id="2627" name="Google Shape;2627;p50"/>
            <p:cNvSpPr/>
            <p:nvPr/>
          </p:nvSpPr>
          <p:spPr>
            <a:xfrm>
              <a:off x="6323013" y="3028950"/>
              <a:ext cx="136684" cy="129064"/>
            </a:xfrm>
            <a:custGeom>
              <a:rect b="b" l="l" r="r" t="t"/>
              <a:pathLst>
                <a:path extrusionOk="0" h="1084" w="1148">
                  <a:moveTo>
                    <a:pt x="1148" y="882"/>
                  </a:moveTo>
                  <a:cubicBezTo>
                    <a:pt x="1148" y="202"/>
                    <a:pt x="1148" y="202"/>
                    <a:pt x="1148" y="202"/>
                  </a:cubicBezTo>
                  <a:cubicBezTo>
                    <a:pt x="1148" y="91"/>
                    <a:pt x="1057" y="0"/>
                    <a:pt x="946" y="0"/>
                  </a:cubicBezTo>
                  <a:cubicBezTo>
                    <a:pt x="202" y="0"/>
                    <a:pt x="202" y="0"/>
                    <a:pt x="202" y="0"/>
                  </a:cubicBezTo>
                  <a:cubicBezTo>
                    <a:pt x="91" y="0"/>
                    <a:pt x="0" y="91"/>
                    <a:pt x="0" y="202"/>
                  </a:cubicBezTo>
                  <a:cubicBezTo>
                    <a:pt x="0" y="882"/>
                    <a:pt x="0" y="882"/>
                    <a:pt x="0" y="882"/>
                  </a:cubicBezTo>
                  <a:cubicBezTo>
                    <a:pt x="0" y="994"/>
                    <a:pt x="91" y="1084"/>
                    <a:pt x="202" y="1084"/>
                  </a:cubicBezTo>
                  <a:cubicBezTo>
                    <a:pt x="946" y="1084"/>
                    <a:pt x="946" y="1084"/>
                    <a:pt x="946" y="1084"/>
                  </a:cubicBezTo>
                  <a:cubicBezTo>
                    <a:pt x="1057" y="1084"/>
                    <a:pt x="1148" y="994"/>
                    <a:pt x="1148" y="882"/>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8" name="Google Shape;2628;p50"/>
            <p:cNvSpPr/>
            <p:nvPr/>
          </p:nvSpPr>
          <p:spPr>
            <a:xfrm>
              <a:off x="6362700" y="3067050"/>
              <a:ext cx="56197" cy="54769"/>
            </a:xfrm>
            <a:custGeom>
              <a:rect b="b" l="l" r="r" t="t"/>
              <a:pathLst>
                <a:path extrusionOk="0" h="460" w="472">
                  <a:moveTo>
                    <a:pt x="472" y="207"/>
                  </a:moveTo>
                  <a:cubicBezTo>
                    <a:pt x="472" y="401"/>
                    <a:pt x="472" y="401"/>
                    <a:pt x="472" y="401"/>
                  </a:cubicBezTo>
                  <a:cubicBezTo>
                    <a:pt x="472" y="433"/>
                    <a:pt x="445" y="460"/>
                    <a:pt x="413" y="460"/>
                  </a:cubicBezTo>
                  <a:cubicBezTo>
                    <a:pt x="59" y="460"/>
                    <a:pt x="59" y="460"/>
                    <a:pt x="59" y="460"/>
                  </a:cubicBezTo>
                  <a:cubicBezTo>
                    <a:pt x="27" y="460"/>
                    <a:pt x="0" y="433"/>
                    <a:pt x="0" y="401"/>
                  </a:cubicBezTo>
                  <a:cubicBezTo>
                    <a:pt x="0" y="207"/>
                    <a:pt x="0" y="207"/>
                    <a:pt x="0" y="207"/>
                  </a:cubicBezTo>
                  <a:cubicBezTo>
                    <a:pt x="0" y="189"/>
                    <a:pt x="8" y="173"/>
                    <a:pt x="22" y="161"/>
                  </a:cubicBezTo>
                  <a:cubicBezTo>
                    <a:pt x="199" y="17"/>
                    <a:pt x="199" y="17"/>
                    <a:pt x="199" y="17"/>
                  </a:cubicBezTo>
                  <a:cubicBezTo>
                    <a:pt x="221" y="0"/>
                    <a:pt x="252" y="0"/>
                    <a:pt x="274" y="17"/>
                  </a:cubicBezTo>
                  <a:cubicBezTo>
                    <a:pt x="450" y="161"/>
                    <a:pt x="450" y="161"/>
                    <a:pt x="450" y="161"/>
                  </a:cubicBezTo>
                  <a:cubicBezTo>
                    <a:pt x="464" y="173"/>
                    <a:pt x="472" y="189"/>
                    <a:pt x="472" y="207"/>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629" name="Google Shape;2629;p50"/>
          <p:cNvGrpSpPr/>
          <p:nvPr/>
        </p:nvGrpSpPr>
        <p:grpSpPr>
          <a:xfrm>
            <a:off x="5944050" y="1953550"/>
            <a:ext cx="136565" cy="129064"/>
            <a:chOff x="6804025" y="3028950"/>
            <a:chExt cx="136565" cy="129064"/>
          </a:xfrm>
        </p:grpSpPr>
        <p:sp>
          <p:nvSpPr>
            <p:cNvPr id="2630" name="Google Shape;2630;p50"/>
            <p:cNvSpPr/>
            <p:nvPr/>
          </p:nvSpPr>
          <p:spPr>
            <a:xfrm>
              <a:off x="6804025" y="3028950"/>
              <a:ext cx="136565" cy="129064"/>
            </a:xfrm>
            <a:custGeom>
              <a:rect b="b" l="l" r="r" t="t"/>
              <a:pathLst>
                <a:path extrusionOk="0" h="1084" w="1147">
                  <a:moveTo>
                    <a:pt x="1147" y="882"/>
                  </a:moveTo>
                  <a:cubicBezTo>
                    <a:pt x="1147" y="202"/>
                    <a:pt x="1147" y="202"/>
                    <a:pt x="1147" y="202"/>
                  </a:cubicBezTo>
                  <a:cubicBezTo>
                    <a:pt x="1147" y="91"/>
                    <a:pt x="1057" y="0"/>
                    <a:pt x="946" y="0"/>
                  </a:cubicBezTo>
                  <a:cubicBezTo>
                    <a:pt x="202" y="0"/>
                    <a:pt x="202" y="0"/>
                    <a:pt x="202" y="0"/>
                  </a:cubicBezTo>
                  <a:cubicBezTo>
                    <a:pt x="90" y="0"/>
                    <a:pt x="0" y="91"/>
                    <a:pt x="0" y="202"/>
                  </a:cubicBezTo>
                  <a:cubicBezTo>
                    <a:pt x="0" y="882"/>
                    <a:pt x="0" y="882"/>
                    <a:pt x="0" y="882"/>
                  </a:cubicBezTo>
                  <a:cubicBezTo>
                    <a:pt x="0" y="994"/>
                    <a:pt x="90" y="1084"/>
                    <a:pt x="202" y="1084"/>
                  </a:cubicBezTo>
                  <a:cubicBezTo>
                    <a:pt x="946" y="1084"/>
                    <a:pt x="946" y="1084"/>
                    <a:pt x="946" y="1084"/>
                  </a:cubicBezTo>
                  <a:cubicBezTo>
                    <a:pt x="1057" y="1084"/>
                    <a:pt x="1147" y="994"/>
                    <a:pt x="1147" y="882"/>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1" name="Google Shape;2631;p50"/>
            <p:cNvSpPr/>
            <p:nvPr/>
          </p:nvSpPr>
          <p:spPr>
            <a:xfrm>
              <a:off x="6853238" y="3063875"/>
              <a:ext cx="48339" cy="48915"/>
            </a:xfrm>
            <a:custGeom>
              <a:rect b="b" l="l" r="r" t="t"/>
              <a:pathLst>
                <a:path extrusionOk="0" h="425" w="406">
                  <a:moveTo>
                    <a:pt x="0" y="212"/>
                  </a:moveTo>
                  <a:cubicBezTo>
                    <a:pt x="0" y="163"/>
                    <a:pt x="19" y="113"/>
                    <a:pt x="57" y="76"/>
                  </a:cubicBezTo>
                  <a:cubicBezTo>
                    <a:pt x="132" y="0"/>
                    <a:pt x="255" y="0"/>
                    <a:pt x="331" y="76"/>
                  </a:cubicBezTo>
                  <a:cubicBezTo>
                    <a:pt x="406" y="151"/>
                    <a:pt x="406" y="274"/>
                    <a:pt x="331" y="349"/>
                  </a:cubicBezTo>
                  <a:cubicBezTo>
                    <a:pt x="331" y="349"/>
                    <a:pt x="331" y="349"/>
                    <a:pt x="331" y="349"/>
                  </a:cubicBezTo>
                  <a:cubicBezTo>
                    <a:pt x="255" y="425"/>
                    <a:pt x="132" y="425"/>
                    <a:pt x="57" y="349"/>
                  </a:cubicBezTo>
                  <a:cubicBezTo>
                    <a:pt x="19" y="311"/>
                    <a:pt x="0" y="262"/>
                    <a:pt x="0" y="212"/>
                  </a:cubicBezTo>
                  <a:close/>
                  <a:moveTo>
                    <a:pt x="336" y="212"/>
                  </a:moveTo>
                  <a:cubicBezTo>
                    <a:pt x="336" y="176"/>
                    <a:pt x="322" y="140"/>
                    <a:pt x="294" y="112"/>
                  </a:cubicBezTo>
                  <a:cubicBezTo>
                    <a:pt x="239" y="57"/>
                    <a:pt x="149" y="57"/>
                    <a:pt x="94" y="112"/>
                  </a:cubicBezTo>
                  <a:cubicBezTo>
                    <a:pt x="38" y="167"/>
                    <a:pt x="38" y="257"/>
                    <a:pt x="94" y="313"/>
                  </a:cubicBezTo>
                  <a:cubicBezTo>
                    <a:pt x="149" y="368"/>
                    <a:pt x="239" y="368"/>
                    <a:pt x="294" y="313"/>
                  </a:cubicBezTo>
                  <a:cubicBezTo>
                    <a:pt x="322" y="285"/>
                    <a:pt x="336" y="249"/>
                    <a:pt x="336" y="212"/>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2" name="Google Shape;2632;p50"/>
            <p:cNvSpPr/>
            <p:nvPr/>
          </p:nvSpPr>
          <p:spPr>
            <a:xfrm>
              <a:off x="6843713" y="3098800"/>
              <a:ext cx="21868" cy="22098"/>
            </a:xfrm>
            <a:custGeom>
              <a:rect b="b" l="l" r="r" t="t"/>
              <a:pathLst>
                <a:path extrusionOk="0" h="192" w="190">
                  <a:moveTo>
                    <a:pt x="0" y="164"/>
                  </a:moveTo>
                  <a:cubicBezTo>
                    <a:pt x="0" y="157"/>
                    <a:pt x="3" y="151"/>
                    <a:pt x="8" y="145"/>
                  </a:cubicBezTo>
                  <a:cubicBezTo>
                    <a:pt x="143" y="10"/>
                    <a:pt x="143" y="10"/>
                    <a:pt x="143" y="10"/>
                  </a:cubicBezTo>
                  <a:cubicBezTo>
                    <a:pt x="153" y="0"/>
                    <a:pt x="169" y="0"/>
                    <a:pt x="179" y="10"/>
                  </a:cubicBezTo>
                  <a:cubicBezTo>
                    <a:pt x="190" y="20"/>
                    <a:pt x="190" y="37"/>
                    <a:pt x="179" y="47"/>
                  </a:cubicBezTo>
                  <a:cubicBezTo>
                    <a:pt x="44" y="182"/>
                    <a:pt x="44" y="182"/>
                    <a:pt x="44" y="182"/>
                  </a:cubicBezTo>
                  <a:cubicBezTo>
                    <a:pt x="34" y="192"/>
                    <a:pt x="18" y="192"/>
                    <a:pt x="8" y="182"/>
                  </a:cubicBezTo>
                  <a:cubicBezTo>
                    <a:pt x="3" y="177"/>
                    <a:pt x="0" y="170"/>
                    <a:pt x="0" y="16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633" name="Google Shape;2633;p50"/>
          <p:cNvGrpSpPr/>
          <p:nvPr/>
        </p:nvGrpSpPr>
        <p:grpSpPr>
          <a:xfrm>
            <a:off x="5702750" y="1953550"/>
            <a:ext cx="136565" cy="129064"/>
            <a:chOff x="6562725" y="3028950"/>
            <a:chExt cx="136565" cy="129064"/>
          </a:xfrm>
        </p:grpSpPr>
        <p:sp>
          <p:nvSpPr>
            <p:cNvPr id="2634" name="Google Shape;2634;p50"/>
            <p:cNvSpPr/>
            <p:nvPr/>
          </p:nvSpPr>
          <p:spPr>
            <a:xfrm>
              <a:off x="6562725" y="3028950"/>
              <a:ext cx="136565" cy="129064"/>
            </a:xfrm>
            <a:custGeom>
              <a:rect b="b" l="l" r="r" t="t"/>
              <a:pathLst>
                <a:path extrusionOk="0" h="1084" w="1147">
                  <a:moveTo>
                    <a:pt x="1147" y="882"/>
                  </a:moveTo>
                  <a:cubicBezTo>
                    <a:pt x="1147" y="202"/>
                    <a:pt x="1147" y="202"/>
                    <a:pt x="1147" y="202"/>
                  </a:cubicBezTo>
                  <a:cubicBezTo>
                    <a:pt x="1147" y="91"/>
                    <a:pt x="1057" y="0"/>
                    <a:pt x="945" y="0"/>
                  </a:cubicBezTo>
                  <a:cubicBezTo>
                    <a:pt x="201" y="0"/>
                    <a:pt x="201" y="0"/>
                    <a:pt x="201" y="0"/>
                  </a:cubicBezTo>
                  <a:cubicBezTo>
                    <a:pt x="90" y="0"/>
                    <a:pt x="0" y="91"/>
                    <a:pt x="0" y="202"/>
                  </a:cubicBezTo>
                  <a:cubicBezTo>
                    <a:pt x="0" y="882"/>
                    <a:pt x="0" y="882"/>
                    <a:pt x="0" y="882"/>
                  </a:cubicBezTo>
                  <a:cubicBezTo>
                    <a:pt x="0" y="994"/>
                    <a:pt x="90" y="1084"/>
                    <a:pt x="201" y="1084"/>
                  </a:cubicBezTo>
                  <a:cubicBezTo>
                    <a:pt x="945" y="1084"/>
                    <a:pt x="945" y="1084"/>
                    <a:pt x="945" y="1084"/>
                  </a:cubicBezTo>
                  <a:cubicBezTo>
                    <a:pt x="1057" y="1084"/>
                    <a:pt x="1147" y="994"/>
                    <a:pt x="1147" y="882"/>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5" name="Google Shape;2635;p50"/>
            <p:cNvSpPr/>
            <p:nvPr/>
          </p:nvSpPr>
          <p:spPr>
            <a:xfrm>
              <a:off x="6599238" y="3068638"/>
              <a:ext cx="62746" cy="48455"/>
            </a:xfrm>
            <a:custGeom>
              <a:rect b="b" l="l" r="r" t="t"/>
              <a:pathLst>
                <a:path extrusionOk="0" h="421" w="527">
                  <a:moveTo>
                    <a:pt x="481" y="46"/>
                  </a:moveTo>
                  <a:cubicBezTo>
                    <a:pt x="435" y="0"/>
                    <a:pt x="360" y="0"/>
                    <a:pt x="314" y="46"/>
                  </a:cubicBezTo>
                  <a:cubicBezTo>
                    <a:pt x="263" y="96"/>
                    <a:pt x="263" y="96"/>
                    <a:pt x="263" y="96"/>
                  </a:cubicBezTo>
                  <a:cubicBezTo>
                    <a:pt x="213" y="46"/>
                    <a:pt x="213" y="46"/>
                    <a:pt x="213" y="46"/>
                  </a:cubicBezTo>
                  <a:cubicBezTo>
                    <a:pt x="167" y="0"/>
                    <a:pt x="92" y="0"/>
                    <a:pt x="46" y="46"/>
                  </a:cubicBezTo>
                  <a:cubicBezTo>
                    <a:pt x="0" y="92"/>
                    <a:pt x="0" y="166"/>
                    <a:pt x="46" y="213"/>
                  </a:cubicBezTo>
                  <a:cubicBezTo>
                    <a:pt x="169" y="336"/>
                    <a:pt x="169" y="336"/>
                    <a:pt x="169" y="336"/>
                  </a:cubicBezTo>
                  <a:cubicBezTo>
                    <a:pt x="172" y="340"/>
                    <a:pt x="263" y="421"/>
                    <a:pt x="263" y="421"/>
                  </a:cubicBezTo>
                  <a:cubicBezTo>
                    <a:pt x="263" y="421"/>
                    <a:pt x="354" y="340"/>
                    <a:pt x="357" y="336"/>
                  </a:cubicBezTo>
                  <a:cubicBezTo>
                    <a:pt x="481" y="213"/>
                    <a:pt x="481" y="213"/>
                    <a:pt x="481" y="213"/>
                  </a:cubicBezTo>
                  <a:cubicBezTo>
                    <a:pt x="527" y="166"/>
                    <a:pt x="527" y="92"/>
                    <a:pt x="481" y="46"/>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636" name="Google Shape;2636;p50"/>
          <p:cNvGrpSpPr/>
          <p:nvPr/>
        </p:nvGrpSpPr>
        <p:grpSpPr>
          <a:xfrm>
            <a:off x="5463038" y="2645700"/>
            <a:ext cx="624840" cy="207407"/>
            <a:chOff x="6323013" y="3721100"/>
            <a:chExt cx="624840" cy="207407"/>
          </a:xfrm>
        </p:grpSpPr>
        <p:sp>
          <p:nvSpPr>
            <p:cNvPr id="2637" name="Google Shape;2637;p50"/>
            <p:cNvSpPr/>
            <p:nvPr/>
          </p:nvSpPr>
          <p:spPr>
            <a:xfrm>
              <a:off x="6323013" y="3721100"/>
              <a:ext cx="624840" cy="207407"/>
            </a:xfrm>
            <a:custGeom>
              <a:rect b="b" l="l" r="r" t="t"/>
              <a:pathLst>
                <a:path extrusionOk="0" h="1742" w="5248">
                  <a:moveTo>
                    <a:pt x="5248" y="1418"/>
                  </a:moveTo>
                  <a:cubicBezTo>
                    <a:pt x="5248" y="325"/>
                    <a:pt x="5248" y="325"/>
                    <a:pt x="5248" y="325"/>
                  </a:cubicBezTo>
                  <a:cubicBezTo>
                    <a:pt x="5248" y="145"/>
                    <a:pt x="5119" y="0"/>
                    <a:pt x="4959" y="0"/>
                  </a:cubicBezTo>
                  <a:cubicBezTo>
                    <a:pt x="289" y="0"/>
                    <a:pt x="289" y="0"/>
                    <a:pt x="289" y="0"/>
                  </a:cubicBezTo>
                  <a:cubicBezTo>
                    <a:pt x="130" y="0"/>
                    <a:pt x="0" y="145"/>
                    <a:pt x="0" y="325"/>
                  </a:cubicBezTo>
                  <a:cubicBezTo>
                    <a:pt x="0" y="1418"/>
                    <a:pt x="0" y="1418"/>
                    <a:pt x="0" y="1418"/>
                  </a:cubicBezTo>
                  <a:cubicBezTo>
                    <a:pt x="0" y="1597"/>
                    <a:pt x="130" y="1742"/>
                    <a:pt x="289" y="1742"/>
                  </a:cubicBezTo>
                  <a:cubicBezTo>
                    <a:pt x="4959" y="1742"/>
                    <a:pt x="4959" y="1742"/>
                    <a:pt x="4959" y="1742"/>
                  </a:cubicBezTo>
                  <a:cubicBezTo>
                    <a:pt x="5119" y="1742"/>
                    <a:pt x="5248" y="1597"/>
                    <a:pt x="5248" y="1418"/>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8" name="Google Shape;2638;p50"/>
            <p:cNvSpPr/>
            <p:nvPr/>
          </p:nvSpPr>
          <p:spPr>
            <a:xfrm>
              <a:off x="6354763" y="3748088"/>
              <a:ext cx="162758" cy="150084"/>
            </a:xfrm>
            <a:custGeom>
              <a:rect b="b" l="l" r="r" t="t"/>
              <a:pathLst>
                <a:path extrusionOk="0" h="1304" w="1367">
                  <a:moveTo>
                    <a:pt x="1006" y="0"/>
                  </a:moveTo>
                  <a:cubicBezTo>
                    <a:pt x="360" y="0"/>
                    <a:pt x="360" y="0"/>
                    <a:pt x="360" y="0"/>
                  </a:cubicBezTo>
                  <a:cubicBezTo>
                    <a:pt x="161" y="0"/>
                    <a:pt x="0" y="162"/>
                    <a:pt x="0" y="361"/>
                  </a:cubicBezTo>
                  <a:cubicBezTo>
                    <a:pt x="0" y="944"/>
                    <a:pt x="0" y="944"/>
                    <a:pt x="0" y="944"/>
                  </a:cubicBezTo>
                  <a:cubicBezTo>
                    <a:pt x="0" y="1143"/>
                    <a:pt x="161" y="1304"/>
                    <a:pt x="360" y="1304"/>
                  </a:cubicBezTo>
                  <a:cubicBezTo>
                    <a:pt x="1006" y="1304"/>
                    <a:pt x="1006" y="1304"/>
                    <a:pt x="1006" y="1304"/>
                  </a:cubicBezTo>
                  <a:cubicBezTo>
                    <a:pt x="1205" y="1304"/>
                    <a:pt x="1367" y="1143"/>
                    <a:pt x="1367" y="944"/>
                  </a:cubicBezTo>
                  <a:cubicBezTo>
                    <a:pt x="1367" y="361"/>
                    <a:pt x="1367" y="361"/>
                    <a:pt x="1367" y="361"/>
                  </a:cubicBezTo>
                  <a:cubicBezTo>
                    <a:pt x="1367" y="162"/>
                    <a:pt x="1205" y="0"/>
                    <a:pt x="1006"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9" name="Google Shape;2639;p50"/>
            <p:cNvSpPr/>
            <p:nvPr/>
          </p:nvSpPr>
          <p:spPr>
            <a:xfrm>
              <a:off x="6411913" y="3771900"/>
              <a:ext cx="47189" cy="48816"/>
            </a:xfrm>
            <a:custGeom>
              <a:rect b="b" l="l" r="r" t="t"/>
              <a:pathLst>
                <a:path extrusionOk="0" h="410" w="410">
                  <a:moveTo>
                    <a:pt x="205" y="410"/>
                  </a:moveTo>
                  <a:cubicBezTo>
                    <a:pt x="92" y="410"/>
                    <a:pt x="0" y="318"/>
                    <a:pt x="0" y="205"/>
                  </a:cubicBezTo>
                  <a:cubicBezTo>
                    <a:pt x="0" y="92"/>
                    <a:pt x="92" y="0"/>
                    <a:pt x="205" y="0"/>
                  </a:cubicBezTo>
                  <a:cubicBezTo>
                    <a:pt x="318" y="0"/>
                    <a:pt x="410" y="92"/>
                    <a:pt x="410" y="205"/>
                  </a:cubicBezTo>
                  <a:cubicBezTo>
                    <a:pt x="410" y="282"/>
                    <a:pt x="368" y="351"/>
                    <a:pt x="300" y="387"/>
                  </a:cubicBezTo>
                  <a:cubicBezTo>
                    <a:pt x="271" y="402"/>
                    <a:pt x="238" y="410"/>
                    <a:pt x="205" y="410"/>
                  </a:cubicBezTo>
                  <a:close/>
                  <a:moveTo>
                    <a:pt x="205" y="74"/>
                  </a:moveTo>
                  <a:cubicBezTo>
                    <a:pt x="133" y="74"/>
                    <a:pt x="74" y="133"/>
                    <a:pt x="74" y="205"/>
                  </a:cubicBezTo>
                  <a:cubicBezTo>
                    <a:pt x="74" y="278"/>
                    <a:pt x="133" y="337"/>
                    <a:pt x="205" y="337"/>
                  </a:cubicBezTo>
                  <a:cubicBezTo>
                    <a:pt x="227" y="337"/>
                    <a:pt x="247" y="332"/>
                    <a:pt x="266" y="322"/>
                  </a:cubicBezTo>
                  <a:cubicBezTo>
                    <a:pt x="266" y="322"/>
                    <a:pt x="266" y="322"/>
                    <a:pt x="266" y="322"/>
                  </a:cubicBezTo>
                  <a:cubicBezTo>
                    <a:pt x="310" y="299"/>
                    <a:pt x="337" y="254"/>
                    <a:pt x="337" y="205"/>
                  </a:cubicBezTo>
                  <a:cubicBezTo>
                    <a:pt x="337" y="133"/>
                    <a:pt x="278" y="74"/>
                    <a:pt x="205" y="7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0" name="Google Shape;2640;p50"/>
            <p:cNvSpPr/>
            <p:nvPr/>
          </p:nvSpPr>
          <p:spPr>
            <a:xfrm>
              <a:off x="6384925" y="3824288"/>
              <a:ext cx="102513" cy="53102"/>
            </a:xfrm>
            <a:custGeom>
              <a:rect b="b" l="l" r="r" t="t"/>
              <a:pathLst>
                <a:path extrusionOk="0" h="446" w="861">
                  <a:moveTo>
                    <a:pt x="37" y="446"/>
                  </a:moveTo>
                  <a:cubicBezTo>
                    <a:pt x="37" y="446"/>
                    <a:pt x="36" y="446"/>
                    <a:pt x="35" y="446"/>
                  </a:cubicBezTo>
                  <a:cubicBezTo>
                    <a:pt x="15" y="445"/>
                    <a:pt x="0" y="428"/>
                    <a:pt x="1" y="408"/>
                  </a:cubicBezTo>
                  <a:cubicBezTo>
                    <a:pt x="13" y="179"/>
                    <a:pt x="201" y="0"/>
                    <a:pt x="430" y="0"/>
                  </a:cubicBezTo>
                  <a:cubicBezTo>
                    <a:pt x="659" y="0"/>
                    <a:pt x="848" y="179"/>
                    <a:pt x="860" y="408"/>
                  </a:cubicBezTo>
                  <a:cubicBezTo>
                    <a:pt x="861" y="428"/>
                    <a:pt x="845" y="445"/>
                    <a:pt x="825" y="446"/>
                  </a:cubicBezTo>
                  <a:cubicBezTo>
                    <a:pt x="804" y="446"/>
                    <a:pt x="787" y="432"/>
                    <a:pt x="786" y="411"/>
                  </a:cubicBezTo>
                  <a:cubicBezTo>
                    <a:pt x="777" y="222"/>
                    <a:pt x="620" y="74"/>
                    <a:pt x="430" y="74"/>
                  </a:cubicBezTo>
                  <a:cubicBezTo>
                    <a:pt x="240" y="74"/>
                    <a:pt x="84" y="222"/>
                    <a:pt x="74" y="411"/>
                  </a:cubicBezTo>
                  <a:cubicBezTo>
                    <a:pt x="73" y="431"/>
                    <a:pt x="57" y="446"/>
                    <a:pt x="37" y="446"/>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1" name="Google Shape;2641;p50"/>
            <p:cNvSpPr/>
            <p:nvPr/>
          </p:nvSpPr>
          <p:spPr>
            <a:xfrm>
              <a:off x="6559550" y="3767138"/>
              <a:ext cx="15875" cy="26988"/>
            </a:xfrm>
            <a:custGeom>
              <a:rect b="b" l="l" r="r" t="t"/>
              <a:pathLst>
                <a:path extrusionOk="0" h="17" w="10">
                  <a:moveTo>
                    <a:pt x="0" y="0"/>
                  </a:moveTo>
                  <a:lnTo>
                    <a:pt x="2" y="0"/>
                  </a:lnTo>
                  <a:lnTo>
                    <a:pt x="2" y="16"/>
                  </a:lnTo>
                  <a:lnTo>
                    <a:pt x="10" y="16"/>
                  </a:lnTo>
                  <a:lnTo>
                    <a:pt x="10" y="17"/>
                  </a:lnTo>
                  <a:lnTo>
                    <a:pt x="0" y="17"/>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2" name="Google Shape;2642;p50"/>
            <p:cNvSpPr/>
            <p:nvPr/>
          </p:nvSpPr>
          <p:spPr>
            <a:xfrm>
              <a:off x="6577013" y="3775075"/>
              <a:ext cx="18876" cy="20955"/>
            </a:xfrm>
            <a:custGeom>
              <a:rect b="b" l="l" r="r" t="t"/>
              <a:pathLst>
                <a:path extrusionOk="0" h="176" w="164">
                  <a:moveTo>
                    <a:pt x="164" y="87"/>
                  </a:moveTo>
                  <a:cubicBezTo>
                    <a:pt x="164" y="149"/>
                    <a:pt x="121" y="176"/>
                    <a:pt x="81" y="176"/>
                  </a:cubicBezTo>
                  <a:cubicBezTo>
                    <a:pt x="35" y="176"/>
                    <a:pt x="0" y="143"/>
                    <a:pt x="0" y="90"/>
                  </a:cubicBezTo>
                  <a:cubicBezTo>
                    <a:pt x="0" y="33"/>
                    <a:pt x="37" y="0"/>
                    <a:pt x="83" y="0"/>
                  </a:cubicBezTo>
                  <a:cubicBezTo>
                    <a:pt x="132" y="0"/>
                    <a:pt x="164" y="35"/>
                    <a:pt x="164" y="87"/>
                  </a:cubicBezTo>
                  <a:close/>
                  <a:moveTo>
                    <a:pt x="31" y="88"/>
                  </a:moveTo>
                  <a:cubicBezTo>
                    <a:pt x="31" y="125"/>
                    <a:pt x="52" y="153"/>
                    <a:pt x="82" y="153"/>
                  </a:cubicBezTo>
                  <a:cubicBezTo>
                    <a:pt x="111" y="153"/>
                    <a:pt x="133" y="126"/>
                    <a:pt x="133" y="88"/>
                  </a:cubicBezTo>
                  <a:cubicBezTo>
                    <a:pt x="133" y="59"/>
                    <a:pt x="119" y="23"/>
                    <a:pt x="83" y="23"/>
                  </a:cubicBezTo>
                  <a:cubicBezTo>
                    <a:pt x="47" y="23"/>
                    <a:pt x="31" y="57"/>
                    <a:pt x="31" y="88"/>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3" name="Google Shape;2643;p50"/>
            <p:cNvSpPr/>
            <p:nvPr/>
          </p:nvSpPr>
          <p:spPr>
            <a:xfrm>
              <a:off x="6600825" y="3775075"/>
              <a:ext cx="9446" cy="19114"/>
            </a:xfrm>
            <a:custGeom>
              <a:rect b="b" l="l" r="r" t="t"/>
              <a:pathLst>
                <a:path extrusionOk="0" h="172" w="85">
                  <a:moveTo>
                    <a:pt x="2" y="57"/>
                  </a:moveTo>
                  <a:cubicBezTo>
                    <a:pt x="2" y="37"/>
                    <a:pt x="1" y="20"/>
                    <a:pt x="0" y="4"/>
                  </a:cubicBezTo>
                  <a:cubicBezTo>
                    <a:pt x="27" y="4"/>
                    <a:pt x="27" y="4"/>
                    <a:pt x="27" y="4"/>
                  </a:cubicBezTo>
                  <a:cubicBezTo>
                    <a:pt x="28" y="37"/>
                    <a:pt x="28" y="37"/>
                    <a:pt x="28" y="37"/>
                  </a:cubicBezTo>
                  <a:cubicBezTo>
                    <a:pt x="29" y="37"/>
                    <a:pt x="29" y="37"/>
                    <a:pt x="29" y="37"/>
                  </a:cubicBezTo>
                  <a:cubicBezTo>
                    <a:pt x="37" y="15"/>
                    <a:pt x="55" y="0"/>
                    <a:pt x="76" y="0"/>
                  </a:cubicBezTo>
                  <a:cubicBezTo>
                    <a:pt x="79" y="0"/>
                    <a:pt x="82" y="1"/>
                    <a:pt x="85" y="1"/>
                  </a:cubicBezTo>
                  <a:cubicBezTo>
                    <a:pt x="85" y="30"/>
                    <a:pt x="85" y="30"/>
                    <a:pt x="85" y="30"/>
                  </a:cubicBezTo>
                  <a:cubicBezTo>
                    <a:pt x="81" y="29"/>
                    <a:pt x="78" y="29"/>
                    <a:pt x="74" y="29"/>
                  </a:cubicBezTo>
                  <a:cubicBezTo>
                    <a:pt x="53" y="29"/>
                    <a:pt x="37" y="45"/>
                    <a:pt x="33" y="68"/>
                  </a:cubicBezTo>
                  <a:cubicBezTo>
                    <a:pt x="33" y="72"/>
                    <a:pt x="32" y="77"/>
                    <a:pt x="32" y="83"/>
                  </a:cubicBezTo>
                  <a:cubicBezTo>
                    <a:pt x="32" y="172"/>
                    <a:pt x="32" y="172"/>
                    <a:pt x="32" y="172"/>
                  </a:cubicBezTo>
                  <a:cubicBezTo>
                    <a:pt x="2" y="172"/>
                    <a:pt x="2" y="172"/>
                    <a:pt x="2" y="172"/>
                  </a:cubicBezTo>
                  <a:lnTo>
                    <a:pt x="2" y="5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4" name="Google Shape;2644;p50"/>
            <p:cNvSpPr/>
            <p:nvPr/>
          </p:nvSpPr>
          <p:spPr>
            <a:xfrm>
              <a:off x="6611938" y="3775075"/>
              <a:ext cx="17621" cy="20955"/>
            </a:xfrm>
            <a:custGeom>
              <a:rect b="b" l="l" r="r" t="t"/>
              <a:pathLst>
                <a:path extrusionOk="0" h="176" w="148">
                  <a:moveTo>
                    <a:pt x="29" y="94"/>
                  </a:moveTo>
                  <a:cubicBezTo>
                    <a:pt x="29" y="135"/>
                    <a:pt x="56" y="152"/>
                    <a:pt x="86" y="152"/>
                  </a:cubicBezTo>
                  <a:cubicBezTo>
                    <a:pt x="108" y="152"/>
                    <a:pt x="121" y="148"/>
                    <a:pt x="133" y="143"/>
                  </a:cubicBezTo>
                  <a:cubicBezTo>
                    <a:pt x="138" y="165"/>
                    <a:pt x="138" y="165"/>
                    <a:pt x="138" y="165"/>
                  </a:cubicBezTo>
                  <a:cubicBezTo>
                    <a:pt x="127" y="170"/>
                    <a:pt x="109" y="176"/>
                    <a:pt x="82" y="176"/>
                  </a:cubicBezTo>
                  <a:cubicBezTo>
                    <a:pt x="30" y="176"/>
                    <a:pt x="0" y="142"/>
                    <a:pt x="0" y="91"/>
                  </a:cubicBezTo>
                  <a:cubicBezTo>
                    <a:pt x="0" y="40"/>
                    <a:pt x="29" y="0"/>
                    <a:pt x="78" y="0"/>
                  </a:cubicBezTo>
                  <a:cubicBezTo>
                    <a:pt x="133" y="0"/>
                    <a:pt x="148" y="49"/>
                    <a:pt x="148" y="79"/>
                  </a:cubicBezTo>
                  <a:cubicBezTo>
                    <a:pt x="148" y="86"/>
                    <a:pt x="147" y="91"/>
                    <a:pt x="147" y="94"/>
                  </a:cubicBezTo>
                  <a:lnTo>
                    <a:pt x="29" y="94"/>
                  </a:lnTo>
                  <a:close/>
                  <a:moveTo>
                    <a:pt x="118" y="72"/>
                  </a:moveTo>
                  <a:cubicBezTo>
                    <a:pt x="119" y="52"/>
                    <a:pt x="110" y="22"/>
                    <a:pt x="76" y="22"/>
                  </a:cubicBezTo>
                  <a:cubicBezTo>
                    <a:pt x="45" y="22"/>
                    <a:pt x="31" y="51"/>
                    <a:pt x="29" y="72"/>
                  </a:cubicBezTo>
                  <a:lnTo>
                    <a:pt x="118" y="7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5" name="Google Shape;2645;p50"/>
            <p:cNvSpPr/>
            <p:nvPr/>
          </p:nvSpPr>
          <p:spPr>
            <a:xfrm>
              <a:off x="6634163" y="3775075"/>
              <a:ext cx="28694" cy="19114"/>
            </a:xfrm>
            <a:custGeom>
              <a:rect b="b" l="l" r="r" t="t"/>
              <a:pathLst>
                <a:path extrusionOk="0" h="172" w="241">
                  <a:moveTo>
                    <a:pt x="1" y="50"/>
                  </a:moveTo>
                  <a:cubicBezTo>
                    <a:pt x="1" y="32"/>
                    <a:pt x="1" y="18"/>
                    <a:pt x="0" y="4"/>
                  </a:cubicBezTo>
                  <a:cubicBezTo>
                    <a:pt x="27" y="4"/>
                    <a:pt x="27" y="4"/>
                    <a:pt x="27" y="4"/>
                  </a:cubicBezTo>
                  <a:cubicBezTo>
                    <a:pt x="28" y="31"/>
                    <a:pt x="28" y="31"/>
                    <a:pt x="28" y="31"/>
                  </a:cubicBezTo>
                  <a:cubicBezTo>
                    <a:pt x="29" y="31"/>
                    <a:pt x="29" y="31"/>
                    <a:pt x="29" y="31"/>
                  </a:cubicBezTo>
                  <a:cubicBezTo>
                    <a:pt x="39" y="15"/>
                    <a:pt x="54" y="0"/>
                    <a:pt x="82" y="0"/>
                  </a:cubicBezTo>
                  <a:cubicBezTo>
                    <a:pt x="105" y="0"/>
                    <a:pt x="122" y="14"/>
                    <a:pt x="130" y="34"/>
                  </a:cubicBezTo>
                  <a:cubicBezTo>
                    <a:pt x="130" y="34"/>
                    <a:pt x="130" y="34"/>
                    <a:pt x="130" y="34"/>
                  </a:cubicBezTo>
                  <a:cubicBezTo>
                    <a:pt x="135" y="25"/>
                    <a:pt x="142" y="17"/>
                    <a:pt x="149" y="12"/>
                  </a:cubicBezTo>
                  <a:cubicBezTo>
                    <a:pt x="159" y="4"/>
                    <a:pt x="170" y="0"/>
                    <a:pt x="186" y="0"/>
                  </a:cubicBezTo>
                  <a:cubicBezTo>
                    <a:pt x="208" y="0"/>
                    <a:pt x="241" y="15"/>
                    <a:pt x="241" y="73"/>
                  </a:cubicBezTo>
                  <a:cubicBezTo>
                    <a:pt x="241" y="172"/>
                    <a:pt x="241" y="172"/>
                    <a:pt x="241" y="172"/>
                  </a:cubicBezTo>
                  <a:cubicBezTo>
                    <a:pt x="211" y="172"/>
                    <a:pt x="211" y="172"/>
                    <a:pt x="211" y="172"/>
                  </a:cubicBezTo>
                  <a:cubicBezTo>
                    <a:pt x="211" y="77"/>
                    <a:pt x="211" y="77"/>
                    <a:pt x="211" y="77"/>
                  </a:cubicBezTo>
                  <a:cubicBezTo>
                    <a:pt x="211" y="45"/>
                    <a:pt x="200" y="25"/>
                    <a:pt x="175" y="25"/>
                  </a:cubicBezTo>
                  <a:cubicBezTo>
                    <a:pt x="158" y="25"/>
                    <a:pt x="144" y="38"/>
                    <a:pt x="139" y="53"/>
                  </a:cubicBezTo>
                  <a:cubicBezTo>
                    <a:pt x="138" y="57"/>
                    <a:pt x="136" y="63"/>
                    <a:pt x="136" y="68"/>
                  </a:cubicBezTo>
                  <a:cubicBezTo>
                    <a:pt x="136" y="172"/>
                    <a:pt x="136" y="172"/>
                    <a:pt x="136" y="172"/>
                  </a:cubicBezTo>
                  <a:cubicBezTo>
                    <a:pt x="107" y="172"/>
                    <a:pt x="107" y="172"/>
                    <a:pt x="107" y="172"/>
                  </a:cubicBezTo>
                  <a:cubicBezTo>
                    <a:pt x="107" y="71"/>
                    <a:pt x="107" y="71"/>
                    <a:pt x="107" y="71"/>
                  </a:cubicBezTo>
                  <a:cubicBezTo>
                    <a:pt x="107" y="45"/>
                    <a:pt x="95" y="25"/>
                    <a:pt x="72" y="25"/>
                  </a:cubicBezTo>
                  <a:cubicBezTo>
                    <a:pt x="52" y="25"/>
                    <a:pt x="39" y="41"/>
                    <a:pt x="34" y="56"/>
                  </a:cubicBezTo>
                  <a:cubicBezTo>
                    <a:pt x="32" y="60"/>
                    <a:pt x="31" y="66"/>
                    <a:pt x="31" y="71"/>
                  </a:cubicBezTo>
                  <a:cubicBezTo>
                    <a:pt x="31" y="172"/>
                    <a:pt x="31" y="172"/>
                    <a:pt x="31" y="172"/>
                  </a:cubicBezTo>
                  <a:cubicBezTo>
                    <a:pt x="1" y="172"/>
                    <a:pt x="1" y="172"/>
                    <a:pt x="1" y="172"/>
                  </a:cubicBezTo>
                  <a:lnTo>
                    <a:pt x="1" y="5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6" name="Google Shape;2646;p50"/>
            <p:cNvSpPr/>
            <p:nvPr/>
          </p:nvSpPr>
          <p:spPr>
            <a:xfrm>
              <a:off x="6677025" y="3767138"/>
              <a:ext cx="3167" cy="26932"/>
            </a:xfrm>
            <a:custGeom>
              <a:rect b="b" l="l" r="r" t="t"/>
              <a:pathLst>
                <a:path extrusionOk="0" h="234" w="38">
                  <a:moveTo>
                    <a:pt x="37" y="19"/>
                  </a:moveTo>
                  <a:cubicBezTo>
                    <a:pt x="38" y="29"/>
                    <a:pt x="30" y="38"/>
                    <a:pt x="18" y="38"/>
                  </a:cubicBezTo>
                  <a:cubicBezTo>
                    <a:pt x="7" y="38"/>
                    <a:pt x="0" y="29"/>
                    <a:pt x="0" y="19"/>
                  </a:cubicBezTo>
                  <a:cubicBezTo>
                    <a:pt x="0" y="8"/>
                    <a:pt x="8" y="0"/>
                    <a:pt x="19" y="0"/>
                  </a:cubicBezTo>
                  <a:cubicBezTo>
                    <a:pt x="30" y="0"/>
                    <a:pt x="37" y="8"/>
                    <a:pt x="37" y="19"/>
                  </a:cubicBezTo>
                  <a:close/>
                  <a:moveTo>
                    <a:pt x="3" y="234"/>
                  </a:moveTo>
                  <a:cubicBezTo>
                    <a:pt x="3" y="66"/>
                    <a:pt x="3" y="66"/>
                    <a:pt x="3" y="66"/>
                  </a:cubicBezTo>
                  <a:cubicBezTo>
                    <a:pt x="34" y="66"/>
                    <a:pt x="34" y="66"/>
                    <a:pt x="34" y="66"/>
                  </a:cubicBezTo>
                  <a:cubicBezTo>
                    <a:pt x="34" y="234"/>
                    <a:pt x="34" y="234"/>
                    <a:pt x="34" y="234"/>
                  </a:cubicBezTo>
                  <a:lnTo>
                    <a:pt x="3" y="23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7" name="Google Shape;2647;p50"/>
            <p:cNvSpPr/>
            <p:nvPr/>
          </p:nvSpPr>
          <p:spPr>
            <a:xfrm>
              <a:off x="6686550" y="3775075"/>
              <a:ext cx="19169" cy="28694"/>
            </a:xfrm>
            <a:custGeom>
              <a:rect b="b" l="l" r="r" t="t"/>
              <a:pathLst>
                <a:path extrusionOk="0" h="241" w="161">
                  <a:moveTo>
                    <a:pt x="2" y="59"/>
                  </a:moveTo>
                  <a:cubicBezTo>
                    <a:pt x="2" y="37"/>
                    <a:pt x="1" y="20"/>
                    <a:pt x="0" y="4"/>
                  </a:cubicBezTo>
                  <a:cubicBezTo>
                    <a:pt x="28" y="4"/>
                    <a:pt x="28" y="4"/>
                    <a:pt x="28" y="4"/>
                  </a:cubicBezTo>
                  <a:cubicBezTo>
                    <a:pt x="29" y="33"/>
                    <a:pt x="29" y="33"/>
                    <a:pt x="29" y="33"/>
                  </a:cubicBezTo>
                  <a:cubicBezTo>
                    <a:pt x="30" y="33"/>
                    <a:pt x="30" y="33"/>
                    <a:pt x="30" y="33"/>
                  </a:cubicBezTo>
                  <a:cubicBezTo>
                    <a:pt x="42" y="12"/>
                    <a:pt x="62" y="0"/>
                    <a:pt x="89" y="0"/>
                  </a:cubicBezTo>
                  <a:cubicBezTo>
                    <a:pt x="130" y="0"/>
                    <a:pt x="161" y="35"/>
                    <a:pt x="161" y="86"/>
                  </a:cubicBezTo>
                  <a:cubicBezTo>
                    <a:pt x="161" y="146"/>
                    <a:pt x="124" y="176"/>
                    <a:pt x="84" y="176"/>
                  </a:cubicBezTo>
                  <a:cubicBezTo>
                    <a:pt x="62" y="176"/>
                    <a:pt x="43" y="166"/>
                    <a:pt x="32" y="150"/>
                  </a:cubicBezTo>
                  <a:cubicBezTo>
                    <a:pt x="32" y="150"/>
                    <a:pt x="32" y="150"/>
                    <a:pt x="32" y="150"/>
                  </a:cubicBezTo>
                  <a:cubicBezTo>
                    <a:pt x="32" y="241"/>
                    <a:pt x="32" y="241"/>
                    <a:pt x="32" y="241"/>
                  </a:cubicBezTo>
                  <a:cubicBezTo>
                    <a:pt x="2" y="241"/>
                    <a:pt x="2" y="241"/>
                    <a:pt x="2" y="241"/>
                  </a:cubicBezTo>
                  <a:lnTo>
                    <a:pt x="2" y="59"/>
                  </a:lnTo>
                  <a:close/>
                  <a:moveTo>
                    <a:pt x="32" y="104"/>
                  </a:moveTo>
                  <a:cubicBezTo>
                    <a:pt x="32" y="108"/>
                    <a:pt x="32" y="112"/>
                    <a:pt x="33" y="116"/>
                  </a:cubicBezTo>
                  <a:cubicBezTo>
                    <a:pt x="39" y="137"/>
                    <a:pt x="57" y="152"/>
                    <a:pt x="79" y="152"/>
                  </a:cubicBezTo>
                  <a:cubicBezTo>
                    <a:pt x="111" y="152"/>
                    <a:pt x="130" y="126"/>
                    <a:pt x="130" y="87"/>
                  </a:cubicBezTo>
                  <a:cubicBezTo>
                    <a:pt x="130" y="53"/>
                    <a:pt x="112" y="25"/>
                    <a:pt x="80" y="25"/>
                  </a:cubicBezTo>
                  <a:cubicBezTo>
                    <a:pt x="59" y="25"/>
                    <a:pt x="40" y="40"/>
                    <a:pt x="34" y="62"/>
                  </a:cubicBezTo>
                  <a:cubicBezTo>
                    <a:pt x="33" y="66"/>
                    <a:pt x="32" y="71"/>
                    <a:pt x="32" y="75"/>
                  </a:cubicBezTo>
                  <a:lnTo>
                    <a:pt x="32" y="10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8" name="Google Shape;2648;p50"/>
            <p:cNvSpPr/>
            <p:nvPr/>
          </p:nvSpPr>
          <p:spPr>
            <a:xfrm>
              <a:off x="6708775" y="3775075"/>
              <a:ext cx="12660" cy="20955"/>
            </a:xfrm>
            <a:custGeom>
              <a:rect b="b" l="l" r="r" t="t"/>
              <a:pathLst>
                <a:path extrusionOk="0" h="176" w="110">
                  <a:moveTo>
                    <a:pt x="8" y="141"/>
                  </a:moveTo>
                  <a:cubicBezTo>
                    <a:pt x="17" y="147"/>
                    <a:pt x="33" y="153"/>
                    <a:pt x="48" y="153"/>
                  </a:cubicBezTo>
                  <a:cubicBezTo>
                    <a:pt x="70" y="153"/>
                    <a:pt x="81" y="142"/>
                    <a:pt x="81" y="128"/>
                  </a:cubicBezTo>
                  <a:cubicBezTo>
                    <a:pt x="81" y="113"/>
                    <a:pt x="72" y="105"/>
                    <a:pt x="49" y="97"/>
                  </a:cubicBezTo>
                  <a:cubicBezTo>
                    <a:pt x="19" y="86"/>
                    <a:pt x="5" y="70"/>
                    <a:pt x="5" y="50"/>
                  </a:cubicBezTo>
                  <a:cubicBezTo>
                    <a:pt x="5" y="23"/>
                    <a:pt x="27" y="0"/>
                    <a:pt x="63" y="0"/>
                  </a:cubicBezTo>
                  <a:cubicBezTo>
                    <a:pt x="80" y="0"/>
                    <a:pt x="95" y="5"/>
                    <a:pt x="104" y="11"/>
                  </a:cubicBezTo>
                  <a:cubicBezTo>
                    <a:pt x="97" y="33"/>
                    <a:pt x="97" y="33"/>
                    <a:pt x="97" y="33"/>
                  </a:cubicBezTo>
                  <a:cubicBezTo>
                    <a:pt x="90" y="29"/>
                    <a:pt x="78" y="23"/>
                    <a:pt x="62" y="23"/>
                  </a:cubicBezTo>
                  <a:cubicBezTo>
                    <a:pt x="44" y="23"/>
                    <a:pt x="34" y="34"/>
                    <a:pt x="34" y="46"/>
                  </a:cubicBezTo>
                  <a:cubicBezTo>
                    <a:pt x="34" y="60"/>
                    <a:pt x="44" y="66"/>
                    <a:pt x="66" y="75"/>
                  </a:cubicBezTo>
                  <a:cubicBezTo>
                    <a:pt x="95" y="86"/>
                    <a:pt x="110" y="100"/>
                    <a:pt x="110" y="125"/>
                  </a:cubicBezTo>
                  <a:cubicBezTo>
                    <a:pt x="110" y="155"/>
                    <a:pt x="87" y="176"/>
                    <a:pt x="47" y="176"/>
                  </a:cubicBezTo>
                  <a:cubicBezTo>
                    <a:pt x="29" y="176"/>
                    <a:pt x="12" y="171"/>
                    <a:pt x="0" y="164"/>
                  </a:cubicBezTo>
                  <a:lnTo>
                    <a:pt x="8" y="14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9" name="Google Shape;2649;p50"/>
            <p:cNvSpPr/>
            <p:nvPr/>
          </p:nvSpPr>
          <p:spPr>
            <a:xfrm>
              <a:off x="6724650" y="3775075"/>
              <a:ext cx="17594" cy="20479"/>
            </a:xfrm>
            <a:custGeom>
              <a:rect b="b" l="l" r="r" t="t"/>
              <a:pathLst>
                <a:path extrusionOk="0" h="172" w="143">
                  <a:moveTo>
                    <a:pt x="142" y="122"/>
                  </a:moveTo>
                  <a:cubicBezTo>
                    <a:pt x="142" y="140"/>
                    <a:pt x="142" y="155"/>
                    <a:pt x="143" y="168"/>
                  </a:cubicBezTo>
                  <a:cubicBezTo>
                    <a:pt x="116" y="168"/>
                    <a:pt x="116" y="168"/>
                    <a:pt x="116" y="168"/>
                  </a:cubicBezTo>
                  <a:cubicBezTo>
                    <a:pt x="114" y="141"/>
                    <a:pt x="114" y="141"/>
                    <a:pt x="114" y="141"/>
                  </a:cubicBezTo>
                  <a:cubicBezTo>
                    <a:pt x="114" y="141"/>
                    <a:pt x="114" y="141"/>
                    <a:pt x="114" y="141"/>
                  </a:cubicBezTo>
                  <a:cubicBezTo>
                    <a:pt x="106" y="154"/>
                    <a:pt x="88" y="172"/>
                    <a:pt x="58" y="172"/>
                  </a:cubicBezTo>
                  <a:cubicBezTo>
                    <a:pt x="32" y="172"/>
                    <a:pt x="0" y="157"/>
                    <a:pt x="0" y="98"/>
                  </a:cubicBezTo>
                  <a:cubicBezTo>
                    <a:pt x="0" y="0"/>
                    <a:pt x="0" y="0"/>
                    <a:pt x="0" y="0"/>
                  </a:cubicBezTo>
                  <a:cubicBezTo>
                    <a:pt x="31" y="0"/>
                    <a:pt x="31" y="0"/>
                    <a:pt x="31" y="0"/>
                  </a:cubicBezTo>
                  <a:cubicBezTo>
                    <a:pt x="31" y="93"/>
                    <a:pt x="31" y="93"/>
                    <a:pt x="31" y="93"/>
                  </a:cubicBezTo>
                  <a:cubicBezTo>
                    <a:pt x="31" y="125"/>
                    <a:pt x="41" y="147"/>
                    <a:pt x="68" y="147"/>
                  </a:cubicBezTo>
                  <a:cubicBezTo>
                    <a:pt x="89" y="147"/>
                    <a:pt x="103" y="132"/>
                    <a:pt x="109" y="119"/>
                  </a:cubicBezTo>
                  <a:cubicBezTo>
                    <a:pt x="110" y="114"/>
                    <a:pt x="111" y="109"/>
                    <a:pt x="111" y="103"/>
                  </a:cubicBezTo>
                  <a:cubicBezTo>
                    <a:pt x="111" y="0"/>
                    <a:pt x="111" y="0"/>
                    <a:pt x="111" y="0"/>
                  </a:cubicBezTo>
                  <a:cubicBezTo>
                    <a:pt x="142" y="0"/>
                    <a:pt x="142" y="0"/>
                    <a:pt x="142" y="0"/>
                  </a:cubicBezTo>
                  <a:lnTo>
                    <a:pt x="142" y="12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0" name="Google Shape;2650;p50"/>
            <p:cNvSpPr/>
            <p:nvPr/>
          </p:nvSpPr>
          <p:spPr>
            <a:xfrm>
              <a:off x="6748463" y="3775075"/>
              <a:ext cx="26781" cy="19114"/>
            </a:xfrm>
            <a:custGeom>
              <a:rect b="b" l="l" r="r" t="t"/>
              <a:pathLst>
                <a:path extrusionOk="0" h="172" w="241">
                  <a:moveTo>
                    <a:pt x="2" y="50"/>
                  </a:moveTo>
                  <a:cubicBezTo>
                    <a:pt x="2" y="32"/>
                    <a:pt x="1" y="18"/>
                    <a:pt x="0" y="4"/>
                  </a:cubicBezTo>
                  <a:cubicBezTo>
                    <a:pt x="27" y="4"/>
                    <a:pt x="27" y="4"/>
                    <a:pt x="27" y="4"/>
                  </a:cubicBezTo>
                  <a:cubicBezTo>
                    <a:pt x="28" y="31"/>
                    <a:pt x="28" y="31"/>
                    <a:pt x="28" y="31"/>
                  </a:cubicBezTo>
                  <a:cubicBezTo>
                    <a:pt x="29" y="31"/>
                    <a:pt x="29" y="31"/>
                    <a:pt x="29" y="31"/>
                  </a:cubicBezTo>
                  <a:cubicBezTo>
                    <a:pt x="39" y="15"/>
                    <a:pt x="54" y="0"/>
                    <a:pt x="82" y="0"/>
                  </a:cubicBezTo>
                  <a:cubicBezTo>
                    <a:pt x="105" y="0"/>
                    <a:pt x="122" y="14"/>
                    <a:pt x="130" y="34"/>
                  </a:cubicBezTo>
                  <a:cubicBezTo>
                    <a:pt x="130" y="34"/>
                    <a:pt x="130" y="34"/>
                    <a:pt x="130" y="34"/>
                  </a:cubicBezTo>
                  <a:cubicBezTo>
                    <a:pt x="135" y="25"/>
                    <a:pt x="142" y="17"/>
                    <a:pt x="149" y="12"/>
                  </a:cubicBezTo>
                  <a:cubicBezTo>
                    <a:pt x="159" y="4"/>
                    <a:pt x="170" y="0"/>
                    <a:pt x="186" y="0"/>
                  </a:cubicBezTo>
                  <a:cubicBezTo>
                    <a:pt x="208" y="0"/>
                    <a:pt x="241" y="15"/>
                    <a:pt x="241" y="73"/>
                  </a:cubicBezTo>
                  <a:cubicBezTo>
                    <a:pt x="241" y="172"/>
                    <a:pt x="241" y="172"/>
                    <a:pt x="241" y="172"/>
                  </a:cubicBezTo>
                  <a:cubicBezTo>
                    <a:pt x="211" y="172"/>
                    <a:pt x="211" y="172"/>
                    <a:pt x="211" y="172"/>
                  </a:cubicBezTo>
                  <a:cubicBezTo>
                    <a:pt x="211" y="77"/>
                    <a:pt x="211" y="77"/>
                    <a:pt x="211" y="77"/>
                  </a:cubicBezTo>
                  <a:cubicBezTo>
                    <a:pt x="211" y="45"/>
                    <a:pt x="200" y="25"/>
                    <a:pt x="175" y="25"/>
                  </a:cubicBezTo>
                  <a:cubicBezTo>
                    <a:pt x="158" y="25"/>
                    <a:pt x="144" y="38"/>
                    <a:pt x="139" y="53"/>
                  </a:cubicBezTo>
                  <a:cubicBezTo>
                    <a:pt x="138" y="57"/>
                    <a:pt x="137" y="63"/>
                    <a:pt x="137" y="68"/>
                  </a:cubicBezTo>
                  <a:cubicBezTo>
                    <a:pt x="137" y="172"/>
                    <a:pt x="137" y="172"/>
                    <a:pt x="137" y="172"/>
                  </a:cubicBezTo>
                  <a:cubicBezTo>
                    <a:pt x="107" y="172"/>
                    <a:pt x="107" y="172"/>
                    <a:pt x="107" y="172"/>
                  </a:cubicBezTo>
                  <a:cubicBezTo>
                    <a:pt x="107" y="71"/>
                    <a:pt x="107" y="71"/>
                    <a:pt x="107" y="71"/>
                  </a:cubicBezTo>
                  <a:cubicBezTo>
                    <a:pt x="107" y="45"/>
                    <a:pt x="95" y="25"/>
                    <a:pt x="72" y="25"/>
                  </a:cubicBezTo>
                  <a:cubicBezTo>
                    <a:pt x="53" y="25"/>
                    <a:pt x="39" y="41"/>
                    <a:pt x="34" y="56"/>
                  </a:cubicBezTo>
                  <a:cubicBezTo>
                    <a:pt x="32" y="60"/>
                    <a:pt x="31" y="66"/>
                    <a:pt x="31" y="71"/>
                  </a:cubicBezTo>
                  <a:cubicBezTo>
                    <a:pt x="31" y="172"/>
                    <a:pt x="31" y="172"/>
                    <a:pt x="31" y="172"/>
                  </a:cubicBezTo>
                  <a:cubicBezTo>
                    <a:pt x="2" y="172"/>
                    <a:pt x="2" y="172"/>
                    <a:pt x="2" y="172"/>
                  </a:cubicBezTo>
                  <a:lnTo>
                    <a:pt x="2" y="5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1" name="Google Shape;2651;p50"/>
            <p:cNvSpPr/>
            <p:nvPr/>
          </p:nvSpPr>
          <p:spPr>
            <a:xfrm>
              <a:off x="6557963" y="3814763"/>
              <a:ext cx="14288" cy="17621"/>
            </a:xfrm>
            <a:custGeom>
              <a:rect b="b" l="l" r="r" t="t"/>
              <a:pathLst>
                <a:path extrusionOk="0" h="148" w="120">
                  <a:moveTo>
                    <a:pt x="0" y="3"/>
                  </a:moveTo>
                  <a:cubicBezTo>
                    <a:pt x="12" y="1"/>
                    <a:pt x="26" y="0"/>
                    <a:pt x="41" y="0"/>
                  </a:cubicBezTo>
                  <a:cubicBezTo>
                    <a:pt x="68" y="0"/>
                    <a:pt x="87" y="6"/>
                    <a:pt x="100" y="18"/>
                  </a:cubicBezTo>
                  <a:cubicBezTo>
                    <a:pt x="113" y="30"/>
                    <a:pt x="120" y="47"/>
                    <a:pt x="120" y="70"/>
                  </a:cubicBezTo>
                  <a:cubicBezTo>
                    <a:pt x="120" y="94"/>
                    <a:pt x="113" y="114"/>
                    <a:pt x="99" y="127"/>
                  </a:cubicBezTo>
                  <a:cubicBezTo>
                    <a:pt x="86" y="141"/>
                    <a:pt x="63" y="148"/>
                    <a:pt x="35" y="148"/>
                  </a:cubicBezTo>
                  <a:cubicBezTo>
                    <a:pt x="21" y="148"/>
                    <a:pt x="10" y="148"/>
                    <a:pt x="0" y="147"/>
                  </a:cubicBezTo>
                  <a:lnTo>
                    <a:pt x="0" y="3"/>
                  </a:lnTo>
                  <a:close/>
                  <a:moveTo>
                    <a:pt x="19" y="132"/>
                  </a:moveTo>
                  <a:cubicBezTo>
                    <a:pt x="24" y="133"/>
                    <a:pt x="31" y="133"/>
                    <a:pt x="38" y="133"/>
                  </a:cubicBezTo>
                  <a:cubicBezTo>
                    <a:pt x="79" y="133"/>
                    <a:pt x="101" y="111"/>
                    <a:pt x="101" y="71"/>
                  </a:cubicBezTo>
                  <a:cubicBezTo>
                    <a:pt x="101" y="37"/>
                    <a:pt x="81" y="15"/>
                    <a:pt x="41" y="15"/>
                  </a:cubicBezTo>
                  <a:cubicBezTo>
                    <a:pt x="32" y="15"/>
                    <a:pt x="24" y="16"/>
                    <a:pt x="19" y="17"/>
                  </a:cubicBezTo>
                  <a:lnTo>
                    <a:pt x="19" y="13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2" name="Google Shape;2652;p50"/>
            <p:cNvSpPr/>
            <p:nvPr/>
          </p:nvSpPr>
          <p:spPr>
            <a:xfrm>
              <a:off x="6575425" y="3819525"/>
              <a:ext cx="11037" cy="12545"/>
            </a:xfrm>
            <a:custGeom>
              <a:rect b="b" l="l" r="r" t="t"/>
              <a:pathLst>
                <a:path extrusionOk="0" h="109" w="103">
                  <a:moveTo>
                    <a:pt x="103" y="54"/>
                  </a:moveTo>
                  <a:cubicBezTo>
                    <a:pt x="103" y="92"/>
                    <a:pt x="76" y="109"/>
                    <a:pt x="51" y="109"/>
                  </a:cubicBezTo>
                  <a:cubicBezTo>
                    <a:pt x="22" y="109"/>
                    <a:pt x="0" y="89"/>
                    <a:pt x="0" y="55"/>
                  </a:cubicBezTo>
                  <a:cubicBezTo>
                    <a:pt x="0" y="20"/>
                    <a:pt x="23" y="0"/>
                    <a:pt x="53" y="0"/>
                  </a:cubicBezTo>
                  <a:cubicBezTo>
                    <a:pt x="83" y="0"/>
                    <a:pt x="103" y="21"/>
                    <a:pt x="103" y="54"/>
                  </a:cubicBezTo>
                  <a:close/>
                  <a:moveTo>
                    <a:pt x="20" y="55"/>
                  </a:moveTo>
                  <a:cubicBezTo>
                    <a:pt x="20" y="78"/>
                    <a:pt x="33" y="95"/>
                    <a:pt x="52" y="95"/>
                  </a:cubicBezTo>
                  <a:cubicBezTo>
                    <a:pt x="70" y="95"/>
                    <a:pt x="84" y="78"/>
                    <a:pt x="84" y="54"/>
                  </a:cubicBezTo>
                  <a:cubicBezTo>
                    <a:pt x="84" y="36"/>
                    <a:pt x="75" y="14"/>
                    <a:pt x="52" y="14"/>
                  </a:cubicBezTo>
                  <a:cubicBezTo>
                    <a:pt x="30" y="14"/>
                    <a:pt x="20" y="35"/>
                    <a:pt x="20" y="55"/>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3" name="Google Shape;2653;p50"/>
            <p:cNvSpPr/>
            <p:nvPr/>
          </p:nvSpPr>
          <p:spPr>
            <a:xfrm>
              <a:off x="6589713" y="3813175"/>
              <a:ext cx="0" cy="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4" name="Google Shape;2654;p50"/>
            <p:cNvSpPr/>
            <p:nvPr/>
          </p:nvSpPr>
          <p:spPr>
            <a:xfrm>
              <a:off x="6594475" y="3819525"/>
              <a:ext cx="12549" cy="12545"/>
            </a:xfrm>
            <a:custGeom>
              <a:rect b="b" l="l" r="r" t="t"/>
              <a:pathLst>
                <a:path extrusionOk="0" h="109" w="102">
                  <a:moveTo>
                    <a:pt x="102" y="54"/>
                  </a:moveTo>
                  <a:cubicBezTo>
                    <a:pt x="102" y="92"/>
                    <a:pt x="75" y="109"/>
                    <a:pt x="50" y="109"/>
                  </a:cubicBezTo>
                  <a:cubicBezTo>
                    <a:pt x="22" y="109"/>
                    <a:pt x="0" y="89"/>
                    <a:pt x="0" y="55"/>
                  </a:cubicBezTo>
                  <a:cubicBezTo>
                    <a:pt x="0" y="20"/>
                    <a:pt x="23" y="0"/>
                    <a:pt x="52" y="0"/>
                  </a:cubicBezTo>
                  <a:cubicBezTo>
                    <a:pt x="82" y="0"/>
                    <a:pt x="102" y="21"/>
                    <a:pt x="102" y="54"/>
                  </a:cubicBezTo>
                  <a:close/>
                  <a:moveTo>
                    <a:pt x="19" y="55"/>
                  </a:moveTo>
                  <a:cubicBezTo>
                    <a:pt x="19" y="78"/>
                    <a:pt x="32" y="95"/>
                    <a:pt x="51" y="95"/>
                  </a:cubicBezTo>
                  <a:cubicBezTo>
                    <a:pt x="69" y="95"/>
                    <a:pt x="83" y="78"/>
                    <a:pt x="83" y="54"/>
                  </a:cubicBezTo>
                  <a:cubicBezTo>
                    <a:pt x="83" y="36"/>
                    <a:pt x="74" y="14"/>
                    <a:pt x="51" y="14"/>
                  </a:cubicBezTo>
                  <a:cubicBezTo>
                    <a:pt x="29" y="14"/>
                    <a:pt x="19" y="35"/>
                    <a:pt x="19" y="55"/>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5" name="Google Shape;2655;p50"/>
            <p:cNvSpPr/>
            <p:nvPr/>
          </p:nvSpPr>
          <p:spPr>
            <a:xfrm>
              <a:off x="6608763" y="3819525"/>
              <a:ext cx="6310" cy="12740"/>
            </a:xfrm>
            <a:custGeom>
              <a:rect b="b" l="l" r="r" t="t"/>
              <a:pathLst>
                <a:path extrusionOk="0" h="107" w="53">
                  <a:moveTo>
                    <a:pt x="1" y="35"/>
                  </a:moveTo>
                  <a:cubicBezTo>
                    <a:pt x="1" y="22"/>
                    <a:pt x="1" y="12"/>
                    <a:pt x="0" y="2"/>
                  </a:cubicBezTo>
                  <a:cubicBezTo>
                    <a:pt x="17" y="2"/>
                    <a:pt x="17" y="2"/>
                    <a:pt x="17" y="2"/>
                  </a:cubicBezTo>
                  <a:cubicBezTo>
                    <a:pt x="18" y="23"/>
                    <a:pt x="18" y="23"/>
                    <a:pt x="18" y="23"/>
                  </a:cubicBezTo>
                  <a:cubicBezTo>
                    <a:pt x="19" y="23"/>
                    <a:pt x="19" y="23"/>
                    <a:pt x="19" y="23"/>
                  </a:cubicBezTo>
                  <a:cubicBezTo>
                    <a:pt x="23" y="8"/>
                    <a:pt x="35" y="0"/>
                    <a:pt x="48" y="0"/>
                  </a:cubicBezTo>
                  <a:cubicBezTo>
                    <a:pt x="50" y="0"/>
                    <a:pt x="51" y="0"/>
                    <a:pt x="53" y="0"/>
                  </a:cubicBezTo>
                  <a:cubicBezTo>
                    <a:pt x="53" y="18"/>
                    <a:pt x="53" y="18"/>
                    <a:pt x="53" y="18"/>
                  </a:cubicBezTo>
                  <a:cubicBezTo>
                    <a:pt x="51" y="18"/>
                    <a:pt x="49" y="18"/>
                    <a:pt x="47" y="18"/>
                  </a:cubicBezTo>
                  <a:cubicBezTo>
                    <a:pt x="33" y="18"/>
                    <a:pt x="24" y="28"/>
                    <a:pt x="21" y="42"/>
                  </a:cubicBezTo>
                  <a:cubicBezTo>
                    <a:pt x="21" y="45"/>
                    <a:pt x="20" y="48"/>
                    <a:pt x="20" y="51"/>
                  </a:cubicBezTo>
                  <a:cubicBezTo>
                    <a:pt x="20" y="107"/>
                    <a:pt x="20" y="107"/>
                    <a:pt x="20" y="107"/>
                  </a:cubicBezTo>
                  <a:cubicBezTo>
                    <a:pt x="1" y="107"/>
                    <a:pt x="1" y="107"/>
                    <a:pt x="1" y="107"/>
                  </a:cubicBezTo>
                  <a:lnTo>
                    <a:pt x="1" y="3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6" name="Google Shape;2656;p50"/>
            <p:cNvSpPr/>
            <p:nvPr/>
          </p:nvSpPr>
          <p:spPr>
            <a:xfrm>
              <a:off x="6623050" y="3819525"/>
              <a:ext cx="7942" cy="12545"/>
            </a:xfrm>
            <a:custGeom>
              <a:rect b="b" l="l" r="r" t="t"/>
              <a:pathLst>
                <a:path extrusionOk="0" h="109" w="69">
                  <a:moveTo>
                    <a:pt x="5" y="87"/>
                  </a:moveTo>
                  <a:cubicBezTo>
                    <a:pt x="10" y="91"/>
                    <a:pt x="20" y="95"/>
                    <a:pt x="30" y="95"/>
                  </a:cubicBezTo>
                  <a:cubicBezTo>
                    <a:pt x="44" y="95"/>
                    <a:pt x="50" y="88"/>
                    <a:pt x="50" y="79"/>
                  </a:cubicBezTo>
                  <a:cubicBezTo>
                    <a:pt x="50" y="70"/>
                    <a:pt x="45" y="65"/>
                    <a:pt x="31" y="60"/>
                  </a:cubicBezTo>
                  <a:cubicBezTo>
                    <a:pt x="12" y="53"/>
                    <a:pt x="3" y="43"/>
                    <a:pt x="3" y="30"/>
                  </a:cubicBezTo>
                  <a:cubicBezTo>
                    <a:pt x="3" y="13"/>
                    <a:pt x="17" y="0"/>
                    <a:pt x="39" y="0"/>
                  </a:cubicBezTo>
                  <a:cubicBezTo>
                    <a:pt x="50" y="0"/>
                    <a:pt x="59" y="3"/>
                    <a:pt x="65" y="6"/>
                  </a:cubicBezTo>
                  <a:cubicBezTo>
                    <a:pt x="60" y="20"/>
                    <a:pt x="60" y="20"/>
                    <a:pt x="60" y="20"/>
                  </a:cubicBezTo>
                  <a:cubicBezTo>
                    <a:pt x="56" y="17"/>
                    <a:pt x="48" y="14"/>
                    <a:pt x="39" y="14"/>
                  </a:cubicBezTo>
                  <a:cubicBezTo>
                    <a:pt x="27" y="14"/>
                    <a:pt x="21" y="20"/>
                    <a:pt x="21" y="28"/>
                  </a:cubicBezTo>
                  <a:cubicBezTo>
                    <a:pt x="21" y="37"/>
                    <a:pt x="27" y="41"/>
                    <a:pt x="41" y="46"/>
                  </a:cubicBezTo>
                  <a:cubicBezTo>
                    <a:pt x="59" y="53"/>
                    <a:pt x="69" y="62"/>
                    <a:pt x="69" y="78"/>
                  </a:cubicBezTo>
                  <a:cubicBezTo>
                    <a:pt x="69" y="96"/>
                    <a:pt x="54" y="109"/>
                    <a:pt x="29" y="109"/>
                  </a:cubicBezTo>
                  <a:cubicBezTo>
                    <a:pt x="18" y="109"/>
                    <a:pt x="7" y="106"/>
                    <a:pt x="0" y="102"/>
                  </a:cubicBezTo>
                  <a:lnTo>
                    <a:pt x="5" y="8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7" name="Google Shape;2657;p50"/>
            <p:cNvSpPr/>
            <p:nvPr/>
          </p:nvSpPr>
          <p:spPr>
            <a:xfrm>
              <a:off x="6632575" y="3814763"/>
              <a:ext cx="3143" cy="17383"/>
            </a:xfrm>
            <a:custGeom>
              <a:rect b="b" l="l" r="r" t="t"/>
              <a:pathLst>
                <a:path extrusionOk="0" h="146" w="24">
                  <a:moveTo>
                    <a:pt x="23" y="11"/>
                  </a:moveTo>
                  <a:cubicBezTo>
                    <a:pt x="24" y="18"/>
                    <a:pt x="19" y="23"/>
                    <a:pt x="11" y="23"/>
                  </a:cubicBezTo>
                  <a:cubicBezTo>
                    <a:pt x="4" y="23"/>
                    <a:pt x="0" y="18"/>
                    <a:pt x="0" y="11"/>
                  </a:cubicBezTo>
                  <a:cubicBezTo>
                    <a:pt x="0" y="5"/>
                    <a:pt x="5" y="0"/>
                    <a:pt x="12" y="0"/>
                  </a:cubicBezTo>
                  <a:cubicBezTo>
                    <a:pt x="19" y="0"/>
                    <a:pt x="23" y="5"/>
                    <a:pt x="23" y="11"/>
                  </a:cubicBezTo>
                  <a:close/>
                  <a:moveTo>
                    <a:pt x="2" y="146"/>
                  </a:moveTo>
                  <a:cubicBezTo>
                    <a:pt x="2" y="41"/>
                    <a:pt x="2" y="41"/>
                    <a:pt x="2" y="41"/>
                  </a:cubicBezTo>
                  <a:cubicBezTo>
                    <a:pt x="21" y="41"/>
                    <a:pt x="21" y="41"/>
                    <a:pt x="21" y="41"/>
                  </a:cubicBezTo>
                  <a:cubicBezTo>
                    <a:pt x="21" y="146"/>
                    <a:pt x="21" y="146"/>
                    <a:pt x="21" y="146"/>
                  </a:cubicBezTo>
                  <a:lnTo>
                    <a:pt x="2" y="14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8" name="Google Shape;2658;p50"/>
            <p:cNvSpPr/>
            <p:nvPr/>
          </p:nvSpPr>
          <p:spPr>
            <a:xfrm>
              <a:off x="6637338" y="3816350"/>
              <a:ext cx="7874" cy="15768"/>
            </a:xfrm>
            <a:custGeom>
              <a:rect b="b" l="l" r="r" t="t"/>
              <a:pathLst>
                <a:path extrusionOk="0" h="137" w="62">
                  <a:moveTo>
                    <a:pt x="35" y="0"/>
                  </a:moveTo>
                  <a:cubicBezTo>
                    <a:pt x="35" y="30"/>
                    <a:pt x="35" y="30"/>
                    <a:pt x="35" y="30"/>
                  </a:cubicBezTo>
                  <a:cubicBezTo>
                    <a:pt x="62" y="30"/>
                    <a:pt x="62" y="30"/>
                    <a:pt x="62" y="30"/>
                  </a:cubicBezTo>
                  <a:cubicBezTo>
                    <a:pt x="62" y="45"/>
                    <a:pt x="62" y="45"/>
                    <a:pt x="62" y="45"/>
                  </a:cubicBezTo>
                  <a:cubicBezTo>
                    <a:pt x="35" y="45"/>
                    <a:pt x="35" y="45"/>
                    <a:pt x="35" y="45"/>
                  </a:cubicBezTo>
                  <a:cubicBezTo>
                    <a:pt x="35" y="101"/>
                    <a:pt x="35" y="101"/>
                    <a:pt x="35" y="101"/>
                  </a:cubicBezTo>
                  <a:cubicBezTo>
                    <a:pt x="35" y="114"/>
                    <a:pt x="39" y="122"/>
                    <a:pt x="49" y="122"/>
                  </a:cubicBezTo>
                  <a:cubicBezTo>
                    <a:pt x="54" y="122"/>
                    <a:pt x="58" y="121"/>
                    <a:pt x="60" y="120"/>
                  </a:cubicBezTo>
                  <a:cubicBezTo>
                    <a:pt x="61" y="135"/>
                    <a:pt x="61" y="135"/>
                    <a:pt x="61" y="135"/>
                  </a:cubicBezTo>
                  <a:cubicBezTo>
                    <a:pt x="57" y="136"/>
                    <a:pt x="52" y="137"/>
                    <a:pt x="44" y="137"/>
                  </a:cubicBezTo>
                  <a:cubicBezTo>
                    <a:pt x="35" y="137"/>
                    <a:pt x="28" y="134"/>
                    <a:pt x="24" y="129"/>
                  </a:cubicBezTo>
                  <a:cubicBezTo>
                    <a:pt x="18" y="123"/>
                    <a:pt x="16" y="114"/>
                    <a:pt x="16" y="102"/>
                  </a:cubicBezTo>
                  <a:cubicBezTo>
                    <a:pt x="16" y="45"/>
                    <a:pt x="16" y="45"/>
                    <a:pt x="16" y="45"/>
                  </a:cubicBezTo>
                  <a:cubicBezTo>
                    <a:pt x="0" y="45"/>
                    <a:pt x="0" y="45"/>
                    <a:pt x="0" y="45"/>
                  </a:cubicBezTo>
                  <a:cubicBezTo>
                    <a:pt x="0" y="30"/>
                    <a:pt x="0" y="30"/>
                    <a:pt x="0" y="30"/>
                  </a:cubicBezTo>
                  <a:cubicBezTo>
                    <a:pt x="16" y="30"/>
                    <a:pt x="16" y="30"/>
                    <a:pt x="16" y="30"/>
                  </a:cubicBezTo>
                  <a:cubicBezTo>
                    <a:pt x="16" y="5"/>
                    <a:pt x="16" y="5"/>
                    <a:pt x="16" y="5"/>
                  </a:cubicBezTo>
                  <a:lnTo>
                    <a:pt x="35"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9" name="Google Shape;2659;p50"/>
            <p:cNvSpPr/>
            <p:nvPr/>
          </p:nvSpPr>
          <p:spPr>
            <a:xfrm>
              <a:off x="6651625" y="3819525"/>
              <a:ext cx="11001" cy="12545"/>
            </a:xfrm>
            <a:custGeom>
              <a:rect b="b" l="l" r="r" t="t"/>
              <a:pathLst>
                <a:path extrusionOk="0" h="109" w="84">
                  <a:moveTo>
                    <a:pt x="67" y="107"/>
                  </a:moveTo>
                  <a:cubicBezTo>
                    <a:pt x="65" y="94"/>
                    <a:pt x="65" y="94"/>
                    <a:pt x="65" y="94"/>
                  </a:cubicBezTo>
                  <a:cubicBezTo>
                    <a:pt x="65" y="94"/>
                    <a:pt x="65" y="94"/>
                    <a:pt x="65" y="94"/>
                  </a:cubicBezTo>
                  <a:cubicBezTo>
                    <a:pt x="59" y="102"/>
                    <a:pt x="47" y="109"/>
                    <a:pt x="32" y="109"/>
                  </a:cubicBezTo>
                  <a:cubicBezTo>
                    <a:pt x="11" y="109"/>
                    <a:pt x="0" y="94"/>
                    <a:pt x="0" y="79"/>
                  </a:cubicBezTo>
                  <a:cubicBezTo>
                    <a:pt x="0" y="54"/>
                    <a:pt x="23" y="40"/>
                    <a:pt x="63" y="40"/>
                  </a:cubicBezTo>
                  <a:cubicBezTo>
                    <a:pt x="63" y="38"/>
                    <a:pt x="63" y="38"/>
                    <a:pt x="63" y="38"/>
                  </a:cubicBezTo>
                  <a:cubicBezTo>
                    <a:pt x="63" y="29"/>
                    <a:pt x="61" y="14"/>
                    <a:pt x="40" y="14"/>
                  </a:cubicBezTo>
                  <a:cubicBezTo>
                    <a:pt x="30" y="14"/>
                    <a:pt x="20" y="17"/>
                    <a:pt x="12" y="21"/>
                  </a:cubicBezTo>
                  <a:cubicBezTo>
                    <a:pt x="8" y="9"/>
                    <a:pt x="8" y="9"/>
                    <a:pt x="8" y="9"/>
                  </a:cubicBezTo>
                  <a:cubicBezTo>
                    <a:pt x="17" y="3"/>
                    <a:pt x="29" y="0"/>
                    <a:pt x="42" y="0"/>
                  </a:cubicBezTo>
                  <a:cubicBezTo>
                    <a:pt x="75" y="0"/>
                    <a:pt x="82" y="21"/>
                    <a:pt x="82" y="43"/>
                  </a:cubicBezTo>
                  <a:cubicBezTo>
                    <a:pt x="82" y="82"/>
                    <a:pt x="82" y="82"/>
                    <a:pt x="82" y="82"/>
                  </a:cubicBezTo>
                  <a:cubicBezTo>
                    <a:pt x="82" y="91"/>
                    <a:pt x="83" y="100"/>
                    <a:pt x="84" y="107"/>
                  </a:cubicBezTo>
                  <a:lnTo>
                    <a:pt x="67" y="107"/>
                  </a:lnTo>
                  <a:close/>
                  <a:moveTo>
                    <a:pt x="64" y="53"/>
                  </a:moveTo>
                  <a:cubicBezTo>
                    <a:pt x="43" y="53"/>
                    <a:pt x="19" y="57"/>
                    <a:pt x="19" y="77"/>
                  </a:cubicBezTo>
                  <a:cubicBezTo>
                    <a:pt x="19" y="89"/>
                    <a:pt x="28" y="95"/>
                    <a:pt x="37" y="95"/>
                  </a:cubicBezTo>
                  <a:cubicBezTo>
                    <a:pt x="51" y="95"/>
                    <a:pt x="60" y="87"/>
                    <a:pt x="63" y="78"/>
                  </a:cubicBezTo>
                  <a:cubicBezTo>
                    <a:pt x="63" y="76"/>
                    <a:pt x="64" y="74"/>
                    <a:pt x="64" y="72"/>
                  </a:cubicBezTo>
                  <a:lnTo>
                    <a:pt x="64" y="5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0" name="Google Shape;2660;p50"/>
            <p:cNvSpPr/>
            <p:nvPr/>
          </p:nvSpPr>
          <p:spPr>
            <a:xfrm>
              <a:off x="6665913" y="3819525"/>
              <a:ext cx="17379" cy="12740"/>
            </a:xfrm>
            <a:custGeom>
              <a:rect b="b" l="l" r="r" t="t"/>
              <a:pathLst>
                <a:path extrusionOk="0" h="107" w="151">
                  <a:moveTo>
                    <a:pt x="1" y="30"/>
                  </a:moveTo>
                  <a:cubicBezTo>
                    <a:pt x="1" y="20"/>
                    <a:pt x="1" y="11"/>
                    <a:pt x="0" y="2"/>
                  </a:cubicBezTo>
                  <a:cubicBezTo>
                    <a:pt x="17" y="2"/>
                    <a:pt x="17" y="2"/>
                    <a:pt x="17" y="2"/>
                  </a:cubicBezTo>
                  <a:cubicBezTo>
                    <a:pt x="18" y="19"/>
                    <a:pt x="18" y="19"/>
                    <a:pt x="18" y="19"/>
                  </a:cubicBezTo>
                  <a:cubicBezTo>
                    <a:pt x="18" y="19"/>
                    <a:pt x="18" y="19"/>
                    <a:pt x="18" y="19"/>
                  </a:cubicBezTo>
                  <a:cubicBezTo>
                    <a:pt x="24" y="9"/>
                    <a:pt x="34" y="0"/>
                    <a:pt x="51" y="0"/>
                  </a:cubicBezTo>
                  <a:cubicBezTo>
                    <a:pt x="66" y="0"/>
                    <a:pt x="77" y="8"/>
                    <a:pt x="81" y="21"/>
                  </a:cubicBezTo>
                  <a:cubicBezTo>
                    <a:pt x="82" y="21"/>
                    <a:pt x="82" y="21"/>
                    <a:pt x="82" y="21"/>
                  </a:cubicBezTo>
                  <a:cubicBezTo>
                    <a:pt x="85" y="15"/>
                    <a:pt x="89" y="10"/>
                    <a:pt x="93" y="7"/>
                  </a:cubicBezTo>
                  <a:cubicBezTo>
                    <a:pt x="100" y="2"/>
                    <a:pt x="107" y="0"/>
                    <a:pt x="117" y="0"/>
                  </a:cubicBezTo>
                  <a:cubicBezTo>
                    <a:pt x="130" y="0"/>
                    <a:pt x="151" y="9"/>
                    <a:pt x="151" y="45"/>
                  </a:cubicBezTo>
                  <a:cubicBezTo>
                    <a:pt x="151" y="107"/>
                    <a:pt x="151" y="107"/>
                    <a:pt x="151" y="107"/>
                  </a:cubicBezTo>
                  <a:cubicBezTo>
                    <a:pt x="132" y="107"/>
                    <a:pt x="132" y="107"/>
                    <a:pt x="132" y="107"/>
                  </a:cubicBezTo>
                  <a:cubicBezTo>
                    <a:pt x="132" y="48"/>
                    <a:pt x="132" y="48"/>
                    <a:pt x="132" y="48"/>
                  </a:cubicBezTo>
                  <a:cubicBezTo>
                    <a:pt x="132" y="27"/>
                    <a:pt x="125" y="15"/>
                    <a:pt x="110" y="15"/>
                  </a:cubicBezTo>
                  <a:cubicBezTo>
                    <a:pt x="99" y="15"/>
                    <a:pt x="90" y="23"/>
                    <a:pt x="87" y="33"/>
                  </a:cubicBezTo>
                  <a:cubicBezTo>
                    <a:pt x="86" y="35"/>
                    <a:pt x="85" y="39"/>
                    <a:pt x="85" y="42"/>
                  </a:cubicBezTo>
                  <a:cubicBezTo>
                    <a:pt x="85" y="107"/>
                    <a:pt x="85" y="107"/>
                    <a:pt x="85" y="107"/>
                  </a:cubicBezTo>
                  <a:cubicBezTo>
                    <a:pt x="67" y="107"/>
                    <a:pt x="67" y="107"/>
                    <a:pt x="67" y="107"/>
                  </a:cubicBezTo>
                  <a:cubicBezTo>
                    <a:pt x="67" y="44"/>
                    <a:pt x="67" y="44"/>
                    <a:pt x="67" y="44"/>
                  </a:cubicBezTo>
                  <a:cubicBezTo>
                    <a:pt x="67" y="27"/>
                    <a:pt x="59" y="15"/>
                    <a:pt x="45" y="15"/>
                  </a:cubicBezTo>
                  <a:cubicBezTo>
                    <a:pt x="33" y="15"/>
                    <a:pt x="24" y="25"/>
                    <a:pt x="21" y="34"/>
                  </a:cubicBezTo>
                  <a:cubicBezTo>
                    <a:pt x="20" y="37"/>
                    <a:pt x="20" y="40"/>
                    <a:pt x="20" y="44"/>
                  </a:cubicBezTo>
                  <a:cubicBezTo>
                    <a:pt x="20" y="107"/>
                    <a:pt x="20" y="107"/>
                    <a:pt x="20" y="107"/>
                  </a:cubicBezTo>
                  <a:cubicBezTo>
                    <a:pt x="1" y="107"/>
                    <a:pt x="1" y="107"/>
                    <a:pt x="1" y="107"/>
                  </a:cubicBezTo>
                  <a:lnTo>
                    <a:pt x="1" y="3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1" name="Google Shape;2661;p50"/>
            <p:cNvSpPr/>
            <p:nvPr/>
          </p:nvSpPr>
          <p:spPr>
            <a:xfrm>
              <a:off x="6686550" y="3819525"/>
              <a:ext cx="9596" cy="12545"/>
            </a:xfrm>
            <a:custGeom>
              <a:rect b="b" l="l" r="r" t="t"/>
              <a:pathLst>
                <a:path extrusionOk="0" h="109" w="93">
                  <a:moveTo>
                    <a:pt x="19" y="58"/>
                  </a:moveTo>
                  <a:cubicBezTo>
                    <a:pt x="19" y="84"/>
                    <a:pt x="35" y="94"/>
                    <a:pt x="55" y="94"/>
                  </a:cubicBezTo>
                  <a:cubicBezTo>
                    <a:pt x="68" y="94"/>
                    <a:pt x="76" y="92"/>
                    <a:pt x="84" y="89"/>
                  </a:cubicBezTo>
                  <a:cubicBezTo>
                    <a:pt x="87" y="103"/>
                    <a:pt x="87" y="103"/>
                    <a:pt x="87" y="103"/>
                  </a:cubicBezTo>
                  <a:cubicBezTo>
                    <a:pt x="80" y="106"/>
                    <a:pt x="69" y="109"/>
                    <a:pt x="52" y="109"/>
                  </a:cubicBezTo>
                  <a:cubicBezTo>
                    <a:pt x="20" y="109"/>
                    <a:pt x="0" y="88"/>
                    <a:pt x="0" y="56"/>
                  </a:cubicBezTo>
                  <a:cubicBezTo>
                    <a:pt x="0" y="25"/>
                    <a:pt x="19" y="0"/>
                    <a:pt x="50" y="0"/>
                  </a:cubicBezTo>
                  <a:cubicBezTo>
                    <a:pt x="84" y="0"/>
                    <a:pt x="93" y="30"/>
                    <a:pt x="93" y="49"/>
                  </a:cubicBezTo>
                  <a:cubicBezTo>
                    <a:pt x="93" y="53"/>
                    <a:pt x="93" y="56"/>
                    <a:pt x="92" y="58"/>
                  </a:cubicBezTo>
                  <a:lnTo>
                    <a:pt x="19" y="58"/>
                  </a:lnTo>
                  <a:close/>
                  <a:moveTo>
                    <a:pt x="75" y="44"/>
                  </a:moveTo>
                  <a:cubicBezTo>
                    <a:pt x="75" y="32"/>
                    <a:pt x="70" y="13"/>
                    <a:pt x="48" y="13"/>
                  </a:cubicBezTo>
                  <a:cubicBezTo>
                    <a:pt x="29" y="13"/>
                    <a:pt x="20" y="31"/>
                    <a:pt x="19" y="44"/>
                  </a:cubicBezTo>
                  <a:lnTo>
                    <a:pt x="75" y="4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2" name="Google Shape;2662;p50"/>
            <p:cNvSpPr/>
            <p:nvPr/>
          </p:nvSpPr>
          <p:spPr>
            <a:xfrm>
              <a:off x="6697663" y="3816350"/>
              <a:ext cx="7874" cy="15768"/>
            </a:xfrm>
            <a:custGeom>
              <a:rect b="b" l="l" r="r" t="t"/>
              <a:pathLst>
                <a:path extrusionOk="0" h="137" w="62">
                  <a:moveTo>
                    <a:pt x="35" y="0"/>
                  </a:moveTo>
                  <a:cubicBezTo>
                    <a:pt x="35" y="30"/>
                    <a:pt x="35" y="30"/>
                    <a:pt x="35" y="30"/>
                  </a:cubicBezTo>
                  <a:cubicBezTo>
                    <a:pt x="62" y="30"/>
                    <a:pt x="62" y="30"/>
                    <a:pt x="62" y="30"/>
                  </a:cubicBezTo>
                  <a:cubicBezTo>
                    <a:pt x="62" y="45"/>
                    <a:pt x="62" y="45"/>
                    <a:pt x="62" y="45"/>
                  </a:cubicBezTo>
                  <a:cubicBezTo>
                    <a:pt x="35" y="45"/>
                    <a:pt x="35" y="45"/>
                    <a:pt x="35" y="45"/>
                  </a:cubicBezTo>
                  <a:cubicBezTo>
                    <a:pt x="35" y="101"/>
                    <a:pt x="35" y="101"/>
                    <a:pt x="35" y="101"/>
                  </a:cubicBezTo>
                  <a:cubicBezTo>
                    <a:pt x="35" y="114"/>
                    <a:pt x="38" y="122"/>
                    <a:pt x="49" y="122"/>
                  </a:cubicBezTo>
                  <a:cubicBezTo>
                    <a:pt x="54" y="122"/>
                    <a:pt x="58" y="121"/>
                    <a:pt x="60" y="120"/>
                  </a:cubicBezTo>
                  <a:cubicBezTo>
                    <a:pt x="61" y="135"/>
                    <a:pt x="61" y="135"/>
                    <a:pt x="61" y="135"/>
                  </a:cubicBezTo>
                  <a:cubicBezTo>
                    <a:pt x="57" y="136"/>
                    <a:pt x="51" y="137"/>
                    <a:pt x="44" y="137"/>
                  </a:cubicBezTo>
                  <a:cubicBezTo>
                    <a:pt x="35" y="137"/>
                    <a:pt x="28" y="134"/>
                    <a:pt x="23" y="129"/>
                  </a:cubicBezTo>
                  <a:cubicBezTo>
                    <a:pt x="18" y="123"/>
                    <a:pt x="16" y="114"/>
                    <a:pt x="16" y="102"/>
                  </a:cubicBezTo>
                  <a:cubicBezTo>
                    <a:pt x="16" y="45"/>
                    <a:pt x="16" y="45"/>
                    <a:pt x="16" y="45"/>
                  </a:cubicBezTo>
                  <a:cubicBezTo>
                    <a:pt x="0" y="45"/>
                    <a:pt x="0" y="45"/>
                    <a:pt x="0" y="45"/>
                  </a:cubicBezTo>
                  <a:cubicBezTo>
                    <a:pt x="0" y="30"/>
                    <a:pt x="0" y="30"/>
                    <a:pt x="0" y="30"/>
                  </a:cubicBezTo>
                  <a:cubicBezTo>
                    <a:pt x="16" y="30"/>
                    <a:pt x="16" y="30"/>
                    <a:pt x="16" y="30"/>
                  </a:cubicBezTo>
                  <a:cubicBezTo>
                    <a:pt x="16" y="5"/>
                    <a:pt x="16" y="5"/>
                    <a:pt x="16" y="5"/>
                  </a:cubicBezTo>
                  <a:lnTo>
                    <a:pt x="35"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3" name="Google Shape;2663;p50"/>
            <p:cNvSpPr/>
            <p:nvPr/>
          </p:nvSpPr>
          <p:spPr>
            <a:xfrm>
              <a:off x="6556375" y="3856038"/>
              <a:ext cx="41275" cy="39688"/>
            </a:xfrm>
            <a:custGeom>
              <a:rect b="b" l="l" r="r" t="t"/>
              <a:pathLst>
                <a:path extrusionOk="0" h="25" w="26">
                  <a:moveTo>
                    <a:pt x="13" y="0"/>
                  </a:moveTo>
                  <a:lnTo>
                    <a:pt x="17" y="8"/>
                  </a:lnTo>
                  <a:lnTo>
                    <a:pt x="26" y="10"/>
                  </a:lnTo>
                  <a:lnTo>
                    <a:pt x="19" y="16"/>
                  </a:lnTo>
                  <a:lnTo>
                    <a:pt x="21" y="25"/>
                  </a:lnTo>
                  <a:lnTo>
                    <a:pt x="13" y="20"/>
                  </a:lnTo>
                  <a:lnTo>
                    <a:pt x="5" y="25"/>
                  </a:lnTo>
                  <a:lnTo>
                    <a:pt x="7" y="16"/>
                  </a:lnTo>
                  <a:lnTo>
                    <a:pt x="0" y="10"/>
                  </a:lnTo>
                  <a:lnTo>
                    <a:pt x="9" y="8"/>
                  </a:lnTo>
                  <a:lnTo>
                    <a:pt x="13" y="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4" name="Google Shape;2664;p50"/>
            <p:cNvSpPr/>
            <p:nvPr/>
          </p:nvSpPr>
          <p:spPr>
            <a:xfrm>
              <a:off x="6616700" y="3856038"/>
              <a:ext cx="41275" cy="39688"/>
            </a:xfrm>
            <a:custGeom>
              <a:rect b="b" l="l" r="r" t="t"/>
              <a:pathLst>
                <a:path extrusionOk="0" h="25" w="26">
                  <a:moveTo>
                    <a:pt x="13" y="0"/>
                  </a:moveTo>
                  <a:lnTo>
                    <a:pt x="17" y="8"/>
                  </a:lnTo>
                  <a:lnTo>
                    <a:pt x="26" y="10"/>
                  </a:lnTo>
                  <a:lnTo>
                    <a:pt x="19" y="16"/>
                  </a:lnTo>
                  <a:lnTo>
                    <a:pt x="21" y="25"/>
                  </a:lnTo>
                  <a:lnTo>
                    <a:pt x="13" y="20"/>
                  </a:lnTo>
                  <a:lnTo>
                    <a:pt x="5" y="25"/>
                  </a:lnTo>
                  <a:lnTo>
                    <a:pt x="7" y="16"/>
                  </a:lnTo>
                  <a:lnTo>
                    <a:pt x="0" y="10"/>
                  </a:lnTo>
                  <a:lnTo>
                    <a:pt x="9" y="8"/>
                  </a:lnTo>
                  <a:lnTo>
                    <a:pt x="13" y="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5" name="Google Shape;2665;p50"/>
            <p:cNvSpPr/>
            <p:nvPr/>
          </p:nvSpPr>
          <p:spPr>
            <a:xfrm>
              <a:off x="6677025" y="3856038"/>
              <a:ext cx="41275" cy="39688"/>
            </a:xfrm>
            <a:custGeom>
              <a:rect b="b" l="l" r="r" t="t"/>
              <a:pathLst>
                <a:path extrusionOk="0" h="25" w="26">
                  <a:moveTo>
                    <a:pt x="13" y="0"/>
                  </a:moveTo>
                  <a:lnTo>
                    <a:pt x="17" y="8"/>
                  </a:lnTo>
                  <a:lnTo>
                    <a:pt x="26" y="10"/>
                  </a:lnTo>
                  <a:lnTo>
                    <a:pt x="20" y="16"/>
                  </a:lnTo>
                  <a:lnTo>
                    <a:pt x="21" y="25"/>
                  </a:lnTo>
                  <a:lnTo>
                    <a:pt x="13" y="20"/>
                  </a:lnTo>
                  <a:lnTo>
                    <a:pt x="5" y="25"/>
                  </a:lnTo>
                  <a:lnTo>
                    <a:pt x="7" y="16"/>
                  </a:lnTo>
                  <a:lnTo>
                    <a:pt x="0" y="10"/>
                  </a:lnTo>
                  <a:lnTo>
                    <a:pt x="9" y="8"/>
                  </a:lnTo>
                  <a:lnTo>
                    <a:pt x="13" y="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6" name="Google Shape;2666;p50"/>
            <p:cNvSpPr/>
            <p:nvPr/>
          </p:nvSpPr>
          <p:spPr>
            <a:xfrm>
              <a:off x="6737350" y="3856038"/>
              <a:ext cx="41275" cy="39688"/>
            </a:xfrm>
            <a:custGeom>
              <a:rect b="b" l="l" r="r" t="t"/>
              <a:pathLst>
                <a:path extrusionOk="0" h="25" w="26">
                  <a:moveTo>
                    <a:pt x="13" y="0"/>
                  </a:moveTo>
                  <a:lnTo>
                    <a:pt x="17" y="8"/>
                  </a:lnTo>
                  <a:lnTo>
                    <a:pt x="26" y="10"/>
                  </a:lnTo>
                  <a:lnTo>
                    <a:pt x="20" y="16"/>
                  </a:lnTo>
                  <a:lnTo>
                    <a:pt x="21" y="25"/>
                  </a:lnTo>
                  <a:lnTo>
                    <a:pt x="13" y="20"/>
                  </a:lnTo>
                  <a:lnTo>
                    <a:pt x="5" y="25"/>
                  </a:lnTo>
                  <a:lnTo>
                    <a:pt x="7" y="16"/>
                  </a:lnTo>
                  <a:lnTo>
                    <a:pt x="0" y="10"/>
                  </a:lnTo>
                  <a:lnTo>
                    <a:pt x="9" y="8"/>
                  </a:lnTo>
                  <a:lnTo>
                    <a:pt x="13" y="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7" name="Google Shape;2667;p50"/>
            <p:cNvSpPr/>
            <p:nvPr/>
          </p:nvSpPr>
          <p:spPr>
            <a:xfrm>
              <a:off x="6797675" y="3856038"/>
              <a:ext cx="41275" cy="39688"/>
            </a:xfrm>
            <a:custGeom>
              <a:rect b="b" l="l" r="r" t="t"/>
              <a:pathLst>
                <a:path extrusionOk="0" h="25" w="26">
                  <a:moveTo>
                    <a:pt x="13" y="0"/>
                  </a:moveTo>
                  <a:lnTo>
                    <a:pt x="17" y="8"/>
                  </a:lnTo>
                  <a:lnTo>
                    <a:pt x="26" y="10"/>
                  </a:lnTo>
                  <a:lnTo>
                    <a:pt x="20" y="16"/>
                  </a:lnTo>
                  <a:lnTo>
                    <a:pt x="21" y="25"/>
                  </a:lnTo>
                  <a:lnTo>
                    <a:pt x="13" y="20"/>
                  </a:lnTo>
                  <a:lnTo>
                    <a:pt x="5" y="25"/>
                  </a:lnTo>
                  <a:lnTo>
                    <a:pt x="7" y="16"/>
                  </a:lnTo>
                  <a:lnTo>
                    <a:pt x="0" y="10"/>
                  </a:lnTo>
                  <a:lnTo>
                    <a:pt x="9" y="8"/>
                  </a:lnTo>
                  <a:lnTo>
                    <a:pt x="13" y="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668" name="Google Shape;2668;p50"/>
          <p:cNvGrpSpPr/>
          <p:nvPr/>
        </p:nvGrpSpPr>
        <p:grpSpPr>
          <a:xfrm>
            <a:off x="5459863" y="2880650"/>
            <a:ext cx="626507" cy="131683"/>
            <a:chOff x="6319838" y="3956050"/>
            <a:chExt cx="626507" cy="131683"/>
          </a:xfrm>
        </p:grpSpPr>
        <p:sp>
          <p:nvSpPr>
            <p:cNvPr id="2669" name="Google Shape;2669;p50"/>
            <p:cNvSpPr/>
            <p:nvPr/>
          </p:nvSpPr>
          <p:spPr>
            <a:xfrm>
              <a:off x="6319838" y="3956050"/>
              <a:ext cx="626507" cy="131683"/>
            </a:xfrm>
            <a:custGeom>
              <a:rect b="b" l="l" r="r" t="t"/>
              <a:pathLst>
                <a:path extrusionOk="0" h="1106" w="5262">
                  <a:moveTo>
                    <a:pt x="4710" y="1106"/>
                  </a:moveTo>
                  <a:cubicBezTo>
                    <a:pt x="553" y="1106"/>
                    <a:pt x="553" y="1106"/>
                    <a:pt x="553" y="1106"/>
                  </a:cubicBezTo>
                  <a:cubicBezTo>
                    <a:pt x="249" y="1106"/>
                    <a:pt x="0" y="857"/>
                    <a:pt x="0" y="553"/>
                  </a:cubicBezTo>
                  <a:cubicBezTo>
                    <a:pt x="0" y="249"/>
                    <a:pt x="249" y="0"/>
                    <a:pt x="553" y="0"/>
                  </a:cubicBezTo>
                  <a:cubicBezTo>
                    <a:pt x="4710" y="0"/>
                    <a:pt x="4710" y="0"/>
                    <a:pt x="4710" y="0"/>
                  </a:cubicBezTo>
                  <a:cubicBezTo>
                    <a:pt x="5014" y="0"/>
                    <a:pt x="5262" y="249"/>
                    <a:pt x="5262" y="553"/>
                  </a:cubicBezTo>
                  <a:cubicBezTo>
                    <a:pt x="5262" y="857"/>
                    <a:pt x="5014" y="1106"/>
                    <a:pt x="4710" y="1106"/>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0" name="Google Shape;2670;p50"/>
            <p:cNvSpPr/>
            <p:nvPr/>
          </p:nvSpPr>
          <p:spPr>
            <a:xfrm>
              <a:off x="6388100" y="4008438"/>
              <a:ext cx="12700" cy="22225"/>
            </a:xfrm>
            <a:custGeom>
              <a:rect b="b" l="l" r="r" t="t"/>
              <a:pathLst>
                <a:path extrusionOk="0" h="14" w="8">
                  <a:moveTo>
                    <a:pt x="0" y="0"/>
                  </a:moveTo>
                  <a:lnTo>
                    <a:pt x="2" y="0"/>
                  </a:lnTo>
                  <a:lnTo>
                    <a:pt x="2" y="13"/>
                  </a:lnTo>
                  <a:lnTo>
                    <a:pt x="8" y="13"/>
                  </a:lnTo>
                  <a:lnTo>
                    <a:pt x="8" y="14"/>
                  </a:lnTo>
                  <a:lnTo>
                    <a:pt x="0" y="14"/>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1" name="Google Shape;2671;p50"/>
            <p:cNvSpPr/>
            <p:nvPr/>
          </p:nvSpPr>
          <p:spPr>
            <a:xfrm>
              <a:off x="6402388" y="4014788"/>
              <a:ext cx="15998" cy="17621"/>
            </a:xfrm>
            <a:custGeom>
              <a:rect b="b" l="l" r="r" t="t"/>
              <a:pathLst>
                <a:path extrusionOk="0" h="148" w="139">
                  <a:moveTo>
                    <a:pt x="139" y="73"/>
                  </a:moveTo>
                  <a:cubicBezTo>
                    <a:pt x="139" y="125"/>
                    <a:pt x="102" y="148"/>
                    <a:pt x="68" y="148"/>
                  </a:cubicBezTo>
                  <a:cubicBezTo>
                    <a:pt x="30" y="148"/>
                    <a:pt x="0" y="120"/>
                    <a:pt x="0" y="75"/>
                  </a:cubicBezTo>
                  <a:cubicBezTo>
                    <a:pt x="0" y="28"/>
                    <a:pt x="31" y="0"/>
                    <a:pt x="70" y="0"/>
                  </a:cubicBezTo>
                  <a:cubicBezTo>
                    <a:pt x="111" y="0"/>
                    <a:pt x="139" y="29"/>
                    <a:pt x="139" y="73"/>
                  </a:cubicBezTo>
                  <a:close/>
                  <a:moveTo>
                    <a:pt x="26" y="74"/>
                  </a:moveTo>
                  <a:cubicBezTo>
                    <a:pt x="26" y="105"/>
                    <a:pt x="44" y="129"/>
                    <a:pt x="69" y="129"/>
                  </a:cubicBezTo>
                  <a:cubicBezTo>
                    <a:pt x="94" y="129"/>
                    <a:pt x="112" y="106"/>
                    <a:pt x="112" y="74"/>
                  </a:cubicBezTo>
                  <a:cubicBezTo>
                    <a:pt x="112" y="50"/>
                    <a:pt x="100" y="19"/>
                    <a:pt x="70" y="19"/>
                  </a:cubicBezTo>
                  <a:cubicBezTo>
                    <a:pt x="39" y="19"/>
                    <a:pt x="26" y="47"/>
                    <a:pt x="26" y="7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2" name="Google Shape;2672;p50"/>
            <p:cNvSpPr/>
            <p:nvPr/>
          </p:nvSpPr>
          <p:spPr>
            <a:xfrm>
              <a:off x="6421438" y="4014788"/>
              <a:ext cx="9581" cy="16113"/>
            </a:xfrm>
            <a:custGeom>
              <a:rect b="b" l="l" r="r" t="t"/>
              <a:pathLst>
                <a:path extrusionOk="0" h="145" w="71">
                  <a:moveTo>
                    <a:pt x="1" y="47"/>
                  </a:moveTo>
                  <a:cubicBezTo>
                    <a:pt x="1" y="31"/>
                    <a:pt x="1" y="16"/>
                    <a:pt x="0" y="3"/>
                  </a:cubicBezTo>
                  <a:cubicBezTo>
                    <a:pt x="23" y="3"/>
                    <a:pt x="23" y="3"/>
                    <a:pt x="23" y="3"/>
                  </a:cubicBezTo>
                  <a:cubicBezTo>
                    <a:pt x="24" y="31"/>
                    <a:pt x="24" y="31"/>
                    <a:pt x="24" y="31"/>
                  </a:cubicBezTo>
                  <a:cubicBezTo>
                    <a:pt x="25" y="31"/>
                    <a:pt x="25" y="31"/>
                    <a:pt x="25" y="31"/>
                  </a:cubicBezTo>
                  <a:cubicBezTo>
                    <a:pt x="31" y="12"/>
                    <a:pt x="47" y="0"/>
                    <a:pt x="64" y="0"/>
                  </a:cubicBezTo>
                  <a:cubicBezTo>
                    <a:pt x="67" y="0"/>
                    <a:pt x="69" y="0"/>
                    <a:pt x="71" y="1"/>
                  </a:cubicBezTo>
                  <a:cubicBezTo>
                    <a:pt x="71" y="25"/>
                    <a:pt x="71" y="25"/>
                    <a:pt x="71" y="25"/>
                  </a:cubicBezTo>
                  <a:cubicBezTo>
                    <a:pt x="69" y="24"/>
                    <a:pt x="66" y="24"/>
                    <a:pt x="63" y="24"/>
                  </a:cubicBezTo>
                  <a:cubicBezTo>
                    <a:pt x="44" y="24"/>
                    <a:pt x="31" y="38"/>
                    <a:pt x="28" y="57"/>
                  </a:cubicBezTo>
                  <a:cubicBezTo>
                    <a:pt x="27" y="61"/>
                    <a:pt x="27" y="65"/>
                    <a:pt x="27" y="69"/>
                  </a:cubicBezTo>
                  <a:cubicBezTo>
                    <a:pt x="27" y="145"/>
                    <a:pt x="27" y="145"/>
                    <a:pt x="27" y="145"/>
                  </a:cubicBezTo>
                  <a:cubicBezTo>
                    <a:pt x="1" y="145"/>
                    <a:pt x="1" y="145"/>
                    <a:pt x="1" y="145"/>
                  </a:cubicBezTo>
                  <a:lnTo>
                    <a:pt x="1" y="4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3" name="Google Shape;2673;p50"/>
            <p:cNvSpPr/>
            <p:nvPr/>
          </p:nvSpPr>
          <p:spPr>
            <a:xfrm>
              <a:off x="6432550" y="4014788"/>
              <a:ext cx="14387" cy="17621"/>
            </a:xfrm>
            <a:custGeom>
              <a:rect b="b" l="l" r="r" t="t"/>
              <a:pathLst>
                <a:path extrusionOk="0" h="148" w="125">
                  <a:moveTo>
                    <a:pt x="25" y="79"/>
                  </a:moveTo>
                  <a:cubicBezTo>
                    <a:pt x="25" y="113"/>
                    <a:pt x="47" y="128"/>
                    <a:pt x="73" y="128"/>
                  </a:cubicBezTo>
                  <a:cubicBezTo>
                    <a:pt x="92" y="128"/>
                    <a:pt x="103" y="125"/>
                    <a:pt x="112" y="120"/>
                  </a:cubicBezTo>
                  <a:cubicBezTo>
                    <a:pt x="117" y="139"/>
                    <a:pt x="117" y="139"/>
                    <a:pt x="117" y="139"/>
                  </a:cubicBezTo>
                  <a:cubicBezTo>
                    <a:pt x="108" y="143"/>
                    <a:pt x="92" y="148"/>
                    <a:pt x="70" y="148"/>
                  </a:cubicBezTo>
                  <a:cubicBezTo>
                    <a:pt x="26" y="148"/>
                    <a:pt x="0" y="119"/>
                    <a:pt x="0" y="76"/>
                  </a:cubicBezTo>
                  <a:cubicBezTo>
                    <a:pt x="0" y="33"/>
                    <a:pt x="25" y="0"/>
                    <a:pt x="67" y="0"/>
                  </a:cubicBezTo>
                  <a:cubicBezTo>
                    <a:pt x="113" y="0"/>
                    <a:pt x="125" y="40"/>
                    <a:pt x="125" y="67"/>
                  </a:cubicBezTo>
                  <a:cubicBezTo>
                    <a:pt x="125" y="72"/>
                    <a:pt x="125" y="76"/>
                    <a:pt x="124" y="79"/>
                  </a:cubicBezTo>
                  <a:lnTo>
                    <a:pt x="25" y="79"/>
                  </a:lnTo>
                  <a:close/>
                  <a:moveTo>
                    <a:pt x="100" y="60"/>
                  </a:moveTo>
                  <a:cubicBezTo>
                    <a:pt x="100" y="44"/>
                    <a:pt x="93" y="18"/>
                    <a:pt x="64" y="18"/>
                  </a:cubicBezTo>
                  <a:cubicBezTo>
                    <a:pt x="38" y="18"/>
                    <a:pt x="27" y="42"/>
                    <a:pt x="25" y="60"/>
                  </a:cubicBezTo>
                  <a:lnTo>
                    <a:pt x="100" y="6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4" name="Google Shape;2674;p50"/>
            <p:cNvSpPr/>
            <p:nvPr/>
          </p:nvSpPr>
          <p:spPr>
            <a:xfrm>
              <a:off x="6450013" y="4014788"/>
              <a:ext cx="23479" cy="16113"/>
            </a:xfrm>
            <a:custGeom>
              <a:rect b="b" l="l" r="r" t="t"/>
              <a:pathLst>
                <a:path extrusionOk="0" h="145" w="204">
                  <a:moveTo>
                    <a:pt x="1" y="41"/>
                  </a:moveTo>
                  <a:cubicBezTo>
                    <a:pt x="1" y="27"/>
                    <a:pt x="1" y="15"/>
                    <a:pt x="0" y="3"/>
                  </a:cubicBezTo>
                  <a:cubicBezTo>
                    <a:pt x="22" y="3"/>
                    <a:pt x="22" y="3"/>
                    <a:pt x="22" y="3"/>
                  </a:cubicBezTo>
                  <a:cubicBezTo>
                    <a:pt x="24" y="26"/>
                    <a:pt x="24" y="26"/>
                    <a:pt x="24" y="26"/>
                  </a:cubicBezTo>
                  <a:cubicBezTo>
                    <a:pt x="25" y="26"/>
                    <a:pt x="25" y="26"/>
                    <a:pt x="25" y="26"/>
                  </a:cubicBezTo>
                  <a:cubicBezTo>
                    <a:pt x="32" y="12"/>
                    <a:pt x="46" y="0"/>
                    <a:pt x="69" y="0"/>
                  </a:cubicBezTo>
                  <a:cubicBezTo>
                    <a:pt x="88" y="0"/>
                    <a:pt x="103" y="11"/>
                    <a:pt x="109" y="28"/>
                  </a:cubicBezTo>
                  <a:cubicBezTo>
                    <a:pt x="110" y="28"/>
                    <a:pt x="110" y="28"/>
                    <a:pt x="110" y="28"/>
                  </a:cubicBezTo>
                  <a:cubicBezTo>
                    <a:pt x="114" y="20"/>
                    <a:pt x="120" y="14"/>
                    <a:pt x="126" y="10"/>
                  </a:cubicBezTo>
                  <a:cubicBezTo>
                    <a:pt x="134" y="3"/>
                    <a:pt x="144" y="0"/>
                    <a:pt x="157" y="0"/>
                  </a:cubicBezTo>
                  <a:cubicBezTo>
                    <a:pt x="176" y="0"/>
                    <a:pt x="204" y="12"/>
                    <a:pt x="204" y="61"/>
                  </a:cubicBezTo>
                  <a:cubicBezTo>
                    <a:pt x="204" y="145"/>
                    <a:pt x="204" y="145"/>
                    <a:pt x="204" y="145"/>
                  </a:cubicBezTo>
                  <a:cubicBezTo>
                    <a:pt x="178" y="145"/>
                    <a:pt x="178" y="145"/>
                    <a:pt x="178" y="145"/>
                  </a:cubicBezTo>
                  <a:cubicBezTo>
                    <a:pt x="178" y="64"/>
                    <a:pt x="178" y="64"/>
                    <a:pt x="178" y="64"/>
                  </a:cubicBezTo>
                  <a:cubicBezTo>
                    <a:pt x="178" y="37"/>
                    <a:pt x="168" y="21"/>
                    <a:pt x="148" y="21"/>
                  </a:cubicBezTo>
                  <a:cubicBezTo>
                    <a:pt x="133" y="21"/>
                    <a:pt x="122" y="32"/>
                    <a:pt x="117" y="44"/>
                  </a:cubicBezTo>
                  <a:cubicBezTo>
                    <a:pt x="116" y="48"/>
                    <a:pt x="115" y="52"/>
                    <a:pt x="115" y="57"/>
                  </a:cubicBezTo>
                  <a:cubicBezTo>
                    <a:pt x="115" y="145"/>
                    <a:pt x="115" y="145"/>
                    <a:pt x="115" y="145"/>
                  </a:cubicBezTo>
                  <a:cubicBezTo>
                    <a:pt x="90" y="145"/>
                    <a:pt x="90" y="145"/>
                    <a:pt x="90" y="145"/>
                  </a:cubicBezTo>
                  <a:cubicBezTo>
                    <a:pt x="90" y="60"/>
                    <a:pt x="90" y="60"/>
                    <a:pt x="90" y="60"/>
                  </a:cubicBezTo>
                  <a:cubicBezTo>
                    <a:pt x="90" y="37"/>
                    <a:pt x="80" y="21"/>
                    <a:pt x="60" y="21"/>
                  </a:cubicBezTo>
                  <a:cubicBezTo>
                    <a:pt x="44" y="21"/>
                    <a:pt x="32" y="34"/>
                    <a:pt x="28" y="47"/>
                  </a:cubicBezTo>
                  <a:cubicBezTo>
                    <a:pt x="27" y="50"/>
                    <a:pt x="26" y="55"/>
                    <a:pt x="26" y="59"/>
                  </a:cubicBezTo>
                  <a:cubicBezTo>
                    <a:pt x="26" y="145"/>
                    <a:pt x="26" y="145"/>
                    <a:pt x="26" y="145"/>
                  </a:cubicBezTo>
                  <a:cubicBezTo>
                    <a:pt x="1" y="145"/>
                    <a:pt x="1" y="145"/>
                    <a:pt x="1" y="145"/>
                  </a:cubicBezTo>
                  <a:lnTo>
                    <a:pt x="1" y="4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5" name="Google Shape;2675;p50"/>
            <p:cNvSpPr/>
            <p:nvPr/>
          </p:nvSpPr>
          <p:spPr>
            <a:xfrm>
              <a:off x="6486525" y="4008438"/>
              <a:ext cx="0" cy="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6" name="Google Shape;2676;p50"/>
            <p:cNvSpPr/>
            <p:nvPr/>
          </p:nvSpPr>
          <p:spPr>
            <a:xfrm>
              <a:off x="6494463" y="4014788"/>
              <a:ext cx="16073" cy="24170"/>
            </a:xfrm>
            <a:custGeom>
              <a:rect b="b" l="l" r="r" t="t"/>
              <a:pathLst>
                <a:path extrusionOk="0" h="203" w="135">
                  <a:moveTo>
                    <a:pt x="1" y="49"/>
                  </a:moveTo>
                  <a:cubicBezTo>
                    <a:pt x="1" y="31"/>
                    <a:pt x="0" y="16"/>
                    <a:pt x="0" y="3"/>
                  </a:cubicBezTo>
                  <a:cubicBezTo>
                    <a:pt x="23" y="3"/>
                    <a:pt x="23" y="3"/>
                    <a:pt x="23" y="3"/>
                  </a:cubicBezTo>
                  <a:cubicBezTo>
                    <a:pt x="24" y="27"/>
                    <a:pt x="24" y="27"/>
                    <a:pt x="24" y="27"/>
                  </a:cubicBezTo>
                  <a:cubicBezTo>
                    <a:pt x="24" y="27"/>
                    <a:pt x="24" y="27"/>
                    <a:pt x="24" y="27"/>
                  </a:cubicBezTo>
                  <a:cubicBezTo>
                    <a:pt x="35" y="10"/>
                    <a:pt x="52" y="0"/>
                    <a:pt x="75" y="0"/>
                  </a:cubicBezTo>
                  <a:cubicBezTo>
                    <a:pt x="109" y="0"/>
                    <a:pt x="135" y="29"/>
                    <a:pt x="135" y="72"/>
                  </a:cubicBezTo>
                  <a:cubicBezTo>
                    <a:pt x="135" y="123"/>
                    <a:pt x="104" y="148"/>
                    <a:pt x="70" y="148"/>
                  </a:cubicBezTo>
                  <a:cubicBezTo>
                    <a:pt x="52" y="148"/>
                    <a:pt x="35" y="140"/>
                    <a:pt x="27" y="126"/>
                  </a:cubicBezTo>
                  <a:cubicBezTo>
                    <a:pt x="26" y="126"/>
                    <a:pt x="26" y="126"/>
                    <a:pt x="26" y="126"/>
                  </a:cubicBezTo>
                  <a:cubicBezTo>
                    <a:pt x="26" y="203"/>
                    <a:pt x="26" y="203"/>
                    <a:pt x="26" y="203"/>
                  </a:cubicBezTo>
                  <a:cubicBezTo>
                    <a:pt x="1" y="203"/>
                    <a:pt x="1" y="203"/>
                    <a:pt x="1" y="203"/>
                  </a:cubicBezTo>
                  <a:lnTo>
                    <a:pt x="1" y="49"/>
                  </a:lnTo>
                  <a:close/>
                  <a:moveTo>
                    <a:pt x="26" y="87"/>
                  </a:moveTo>
                  <a:cubicBezTo>
                    <a:pt x="26" y="91"/>
                    <a:pt x="27" y="94"/>
                    <a:pt x="27" y="98"/>
                  </a:cubicBezTo>
                  <a:cubicBezTo>
                    <a:pt x="32" y="115"/>
                    <a:pt x="48" y="128"/>
                    <a:pt x="66" y="128"/>
                  </a:cubicBezTo>
                  <a:cubicBezTo>
                    <a:pt x="93" y="128"/>
                    <a:pt x="109" y="106"/>
                    <a:pt x="109" y="73"/>
                  </a:cubicBezTo>
                  <a:cubicBezTo>
                    <a:pt x="109" y="45"/>
                    <a:pt x="94" y="20"/>
                    <a:pt x="67" y="20"/>
                  </a:cubicBezTo>
                  <a:cubicBezTo>
                    <a:pt x="49" y="20"/>
                    <a:pt x="33" y="33"/>
                    <a:pt x="28" y="52"/>
                  </a:cubicBezTo>
                  <a:cubicBezTo>
                    <a:pt x="27" y="55"/>
                    <a:pt x="26" y="59"/>
                    <a:pt x="26" y="63"/>
                  </a:cubicBezTo>
                  <a:lnTo>
                    <a:pt x="26" y="8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7" name="Google Shape;2677;p50"/>
            <p:cNvSpPr/>
            <p:nvPr/>
          </p:nvSpPr>
          <p:spPr>
            <a:xfrm>
              <a:off x="6513513" y="4014788"/>
              <a:ext cx="10954" cy="17621"/>
            </a:xfrm>
            <a:custGeom>
              <a:rect b="b" l="l" r="r" t="t"/>
              <a:pathLst>
                <a:path extrusionOk="0" h="148" w="92">
                  <a:moveTo>
                    <a:pt x="6" y="118"/>
                  </a:moveTo>
                  <a:cubicBezTo>
                    <a:pt x="14" y="123"/>
                    <a:pt x="27" y="129"/>
                    <a:pt x="40" y="129"/>
                  </a:cubicBezTo>
                  <a:cubicBezTo>
                    <a:pt x="59" y="129"/>
                    <a:pt x="68" y="119"/>
                    <a:pt x="68" y="108"/>
                  </a:cubicBezTo>
                  <a:cubicBezTo>
                    <a:pt x="68" y="95"/>
                    <a:pt x="60" y="89"/>
                    <a:pt x="41" y="81"/>
                  </a:cubicBezTo>
                  <a:cubicBezTo>
                    <a:pt x="16" y="72"/>
                    <a:pt x="4" y="58"/>
                    <a:pt x="4" y="41"/>
                  </a:cubicBezTo>
                  <a:cubicBezTo>
                    <a:pt x="4" y="19"/>
                    <a:pt x="22" y="0"/>
                    <a:pt x="53" y="0"/>
                  </a:cubicBezTo>
                  <a:cubicBezTo>
                    <a:pt x="67" y="0"/>
                    <a:pt x="80" y="4"/>
                    <a:pt x="87" y="9"/>
                  </a:cubicBezTo>
                  <a:cubicBezTo>
                    <a:pt x="81" y="27"/>
                    <a:pt x="81" y="27"/>
                    <a:pt x="81" y="27"/>
                  </a:cubicBezTo>
                  <a:cubicBezTo>
                    <a:pt x="75" y="24"/>
                    <a:pt x="65" y="19"/>
                    <a:pt x="52" y="19"/>
                  </a:cubicBezTo>
                  <a:cubicBezTo>
                    <a:pt x="37" y="19"/>
                    <a:pt x="28" y="28"/>
                    <a:pt x="28" y="38"/>
                  </a:cubicBezTo>
                  <a:cubicBezTo>
                    <a:pt x="28" y="50"/>
                    <a:pt x="37" y="55"/>
                    <a:pt x="55" y="62"/>
                  </a:cubicBezTo>
                  <a:cubicBezTo>
                    <a:pt x="80" y="72"/>
                    <a:pt x="92" y="84"/>
                    <a:pt x="92" y="105"/>
                  </a:cubicBezTo>
                  <a:cubicBezTo>
                    <a:pt x="92" y="130"/>
                    <a:pt x="73" y="148"/>
                    <a:pt x="39" y="148"/>
                  </a:cubicBezTo>
                  <a:cubicBezTo>
                    <a:pt x="24" y="148"/>
                    <a:pt x="10" y="144"/>
                    <a:pt x="0" y="138"/>
                  </a:cubicBezTo>
                  <a:lnTo>
                    <a:pt x="6" y="11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8" name="Google Shape;2678;p50"/>
            <p:cNvSpPr/>
            <p:nvPr/>
          </p:nvSpPr>
          <p:spPr>
            <a:xfrm>
              <a:off x="6527800" y="4014788"/>
              <a:ext cx="14288" cy="17264"/>
            </a:xfrm>
            <a:custGeom>
              <a:rect b="b" l="l" r="r" t="t"/>
              <a:pathLst>
                <a:path extrusionOk="0" h="145" w="120">
                  <a:moveTo>
                    <a:pt x="119" y="103"/>
                  </a:moveTo>
                  <a:cubicBezTo>
                    <a:pt x="119" y="118"/>
                    <a:pt x="120" y="131"/>
                    <a:pt x="120" y="142"/>
                  </a:cubicBezTo>
                  <a:cubicBezTo>
                    <a:pt x="98" y="142"/>
                    <a:pt x="98" y="142"/>
                    <a:pt x="98" y="142"/>
                  </a:cubicBezTo>
                  <a:cubicBezTo>
                    <a:pt x="96" y="119"/>
                    <a:pt x="96" y="119"/>
                    <a:pt x="96" y="119"/>
                  </a:cubicBezTo>
                  <a:cubicBezTo>
                    <a:pt x="96" y="119"/>
                    <a:pt x="96" y="119"/>
                    <a:pt x="96" y="119"/>
                  </a:cubicBezTo>
                  <a:cubicBezTo>
                    <a:pt x="89" y="130"/>
                    <a:pt x="74" y="145"/>
                    <a:pt x="49" y="145"/>
                  </a:cubicBezTo>
                  <a:cubicBezTo>
                    <a:pt x="26" y="145"/>
                    <a:pt x="0" y="133"/>
                    <a:pt x="0" y="83"/>
                  </a:cubicBezTo>
                  <a:cubicBezTo>
                    <a:pt x="0" y="0"/>
                    <a:pt x="0" y="0"/>
                    <a:pt x="0" y="0"/>
                  </a:cubicBezTo>
                  <a:cubicBezTo>
                    <a:pt x="26" y="0"/>
                    <a:pt x="26" y="0"/>
                    <a:pt x="26" y="0"/>
                  </a:cubicBezTo>
                  <a:cubicBezTo>
                    <a:pt x="26" y="78"/>
                    <a:pt x="26" y="78"/>
                    <a:pt x="26" y="78"/>
                  </a:cubicBezTo>
                  <a:cubicBezTo>
                    <a:pt x="26" y="105"/>
                    <a:pt x="34" y="124"/>
                    <a:pt x="57" y="124"/>
                  </a:cubicBezTo>
                  <a:cubicBezTo>
                    <a:pt x="74" y="124"/>
                    <a:pt x="86" y="112"/>
                    <a:pt x="91" y="100"/>
                  </a:cubicBezTo>
                  <a:cubicBezTo>
                    <a:pt x="93" y="96"/>
                    <a:pt x="93" y="92"/>
                    <a:pt x="93" y="87"/>
                  </a:cubicBezTo>
                  <a:cubicBezTo>
                    <a:pt x="93" y="0"/>
                    <a:pt x="93" y="0"/>
                    <a:pt x="93" y="0"/>
                  </a:cubicBezTo>
                  <a:cubicBezTo>
                    <a:pt x="119" y="0"/>
                    <a:pt x="119" y="0"/>
                    <a:pt x="119" y="0"/>
                  </a:cubicBezTo>
                  <a:lnTo>
                    <a:pt x="119" y="10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9" name="Google Shape;2679;p50"/>
            <p:cNvSpPr/>
            <p:nvPr/>
          </p:nvSpPr>
          <p:spPr>
            <a:xfrm>
              <a:off x="6546850" y="4014788"/>
              <a:ext cx="23479" cy="16113"/>
            </a:xfrm>
            <a:custGeom>
              <a:rect b="b" l="l" r="r" t="t"/>
              <a:pathLst>
                <a:path extrusionOk="0" h="145" w="204">
                  <a:moveTo>
                    <a:pt x="1" y="41"/>
                  </a:moveTo>
                  <a:cubicBezTo>
                    <a:pt x="1" y="27"/>
                    <a:pt x="1" y="15"/>
                    <a:pt x="0" y="3"/>
                  </a:cubicBezTo>
                  <a:cubicBezTo>
                    <a:pt x="23" y="3"/>
                    <a:pt x="23" y="3"/>
                    <a:pt x="23" y="3"/>
                  </a:cubicBezTo>
                  <a:cubicBezTo>
                    <a:pt x="24" y="26"/>
                    <a:pt x="24" y="26"/>
                    <a:pt x="24" y="26"/>
                  </a:cubicBezTo>
                  <a:cubicBezTo>
                    <a:pt x="25" y="26"/>
                    <a:pt x="25" y="26"/>
                    <a:pt x="25" y="26"/>
                  </a:cubicBezTo>
                  <a:cubicBezTo>
                    <a:pt x="32" y="12"/>
                    <a:pt x="46" y="0"/>
                    <a:pt x="69" y="0"/>
                  </a:cubicBezTo>
                  <a:cubicBezTo>
                    <a:pt x="88" y="0"/>
                    <a:pt x="103" y="11"/>
                    <a:pt x="109" y="28"/>
                  </a:cubicBezTo>
                  <a:cubicBezTo>
                    <a:pt x="110" y="28"/>
                    <a:pt x="110" y="28"/>
                    <a:pt x="110" y="28"/>
                  </a:cubicBezTo>
                  <a:cubicBezTo>
                    <a:pt x="114" y="20"/>
                    <a:pt x="120" y="14"/>
                    <a:pt x="126" y="10"/>
                  </a:cubicBezTo>
                  <a:cubicBezTo>
                    <a:pt x="134" y="3"/>
                    <a:pt x="144" y="0"/>
                    <a:pt x="157" y="0"/>
                  </a:cubicBezTo>
                  <a:cubicBezTo>
                    <a:pt x="176" y="0"/>
                    <a:pt x="204" y="12"/>
                    <a:pt x="204" y="61"/>
                  </a:cubicBezTo>
                  <a:cubicBezTo>
                    <a:pt x="204" y="145"/>
                    <a:pt x="204" y="145"/>
                    <a:pt x="204" y="145"/>
                  </a:cubicBezTo>
                  <a:cubicBezTo>
                    <a:pt x="178" y="145"/>
                    <a:pt x="178" y="145"/>
                    <a:pt x="178" y="145"/>
                  </a:cubicBezTo>
                  <a:cubicBezTo>
                    <a:pt x="178" y="64"/>
                    <a:pt x="178" y="64"/>
                    <a:pt x="178" y="64"/>
                  </a:cubicBezTo>
                  <a:cubicBezTo>
                    <a:pt x="178" y="37"/>
                    <a:pt x="168" y="21"/>
                    <a:pt x="148" y="21"/>
                  </a:cubicBezTo>
                  <a:cubicBezTo>
                    <a:pt x="133" y="21"/>
                    <a:pt x="122" y="32"/>
                    <a:pt x="117" y="44"/>
                  </a:cubicBezTo>
                  <a:cubicBezTo>
                    <a:pt x="116" y="48"/>
                    <a:pt x="115" y="52"/>
                    <a:pt x="115" y="57"/>
                  </a:cubicBezTo>
                  <a:cubicBezTo>
                    <a:pt x="115" y="145"/>
                    <a:pt x="115" y="145"/>
                    <a:pt x="115" y="145"/>
                  </a:cubicBezTo>
                  <a:cubicBezTo>
                    <a:pt x="90" y="145"/>
                    <a:pt x="90" y="145"/>
                    <a:pt x="90" y="145"/>
                  </a:cubicBezTo>
                  <a:cubicBezTo>
                    <a:pt x="90" y="60"/>
                    <a:pt x="90" y="60"/>
                    <a:pt x="90" y="60"/>
                  </a:cubicBezTo>
                  <a:cubicBezTo>
                    <a:pt x="90" y="37"/>
                    <a:pt x="80" y="21"/>
                    <a:pt x="60" y="21"/>
                  </a:cubicBezTo>
                  <a:cubicBezTo>
                    <a:pt x="44" y="21"/>
                    <a:pt x="32" y="34"/>
                    <a:pt x="28" y="47"/>
                  </a:cubicBezTo>
                  <a:cubicBezTo>
                    <a:pt x="27" y="50"/>
                    <a:pt x="26" y="55"/>
                    <a:pt x="26" y="59"/>
                  </a:cubicBezTo>
                  <a:cubicBezTo>
                    <a:pt x="26" y="145"/>
                    <a:pt x="26" y="145"/>
                    <a:pt x="26" y="145"/>
                  </a:cubicBezTo>
                  <a:cubicBezTo>
                    <a:pt x="1" y="145"/>
                    <a:pt x="1" y="145"/>
                    <a:pt x="1" y="145"/>
                  </a:cubicBezTo>
                  <a:lnTo>
                    <a:pt x="1" y="4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0" name="Google Shape;2680;p50"/>
            <p:cNvSpPr/>
            <p:nvPr/>
          </p:nvSpPr>
          <p:spPr>
            <a:xfrm>
              <a:off x="6851650" y="3990975"/>
              <a:ext cx="4699" cy="45125"/>
            </a:xfrm>
            <a:custGeom>
              <a:rect b="b" l="l" r="r" t="t"/>
              <a:pathLst>
                <a:path extrusionOk="0" h="379" w="37">
                  <a:moveTo>
                    <a:pt x="19" y="0"/>
                  </a:moveTo>
                  <a:cubicBezTo>
                    <a:pt x="29" y="0"/>
                    <a:pt x="37" y="8"/>
                    <a:pt x="37" y="18"/>
                  </a:cubicBezTo>
                  <a:cubicBezTo>
                    <a:pt x="37" y="360"/>
                    <a:pt x="37" y="360"/>
                    <a:pt x="37" y="360"/>
                  </a:cubicBezTo>
                  <a:cubicBezTo>
                    <a:pt x="37" y="371"/>
                    <a:pt x="29" y="379"/>
                    <a:pt x="19" y="379"/>
                  </a:cubicBezTo>
                  <a:cubicBezTo>
                    <a:pt x="9" y="379"/>
                    <a:pt x="0" y="371"/>
                    <a:pt x="0" y="360"/>
                  </a:cubicBezTo>
                  <a:cubicBezTo>
                    <a:pt x="0" y="18"/>
                    <a:pt x="0" y="18"/>
                    <a:pt x="0" y="18"/>
                  </a:cubicBezTo>
                  <a:cubicBezTo>
                    <a:pt x="0" y="8"/>
                    <a:pt x="9" y="0"/>
                    <a:pt x="19"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1" name="Google Shape;2681;p50"/>
            <p:cNvSpPr/>
            <p:nvPr/>
          </p:nvSpPr>
          <p:spPr>
            <a:xfrm>
              <a:off x="6823075" y="4035425"/>
              <a:ext cx="62627" cy="15669"/>
            </a:xfrm>
            <a:custGeom>
              <a:rect b="b" l="l" r="r" t="t"/>
              <a:pathLst>
                <a:path extrusionOk="0" h="141" w="526">
                  <a:moveTo>
                    <a:pt x="507" y="0"/>
                  </a:moveTo>
                  <a:cubicBezTo>
                    <a:pt x="497" y="0"/>
                    <a:pt x="489" y="9"/>
                    <a:pt x="489" y="19"/>
                  </a:cubicBezTo>
                  <a:cubicBezTo>
                    <a:pt x="489" y="104"/>
                    <a:pt x="489" y="104"/>
                    <a:pt x="489" y="104"/>
                  </a:cubicBezTo>
                  <a:cubicBezTo>
                    <a:pt x="37" y="104"/>
                    <a:pt x="37" y="104"/>
                    <a:pt x="37" y="104"/>
                  </a:cubicBezTo>
                  <a:cubicBezTo>
                    <a:pt x="37" y="19"/>
                    <a:pt x="37" y="19"/>
                    <a:pt x="37" y="19"/>
                  </a:cubicBezTo>
                  <a:cubicBezTo>
                    <a:pt x="37" y="9"/>
                    <a:pt x="28" y="0"/>
                    <a:pt x="18" y="0"/>
                  </a:cubicBezTo>
                  <a:cubicBezTo>
                    <a:pt x="8" y="0"/>
                    <a:pt x="0" y="9"/>
                    <a:pt x="0" y="19"/>
                  </a:cubicBezTo>
                  <a:cubicBezTo>
                    <a:pt x="0" y="122"/>
                    <a:pt x="0" y="122"/>
                    <a:pt x="0" y="122"/>
                  </a:cubicBezTo>
                  <a:cubicBezTo>
                    <a:pt x="0" y="132"/>
                    <a:pt x="8" y="141"/>
                    <a:pt x="18" y="141"/>
                  </a:cubicBezTo>
                  <a:cubicBezTo>
                    <a:pt x="37" y="141"/>
                    <a:pt x="37" y="141"/>
                    <a:pt x="37" y="141"/>
                  </a:cubicBezTo>
                  <a:cubicBezTo>
                    <a:pt x="489" y="141"/>
                    <a:pt x="489" y="141"/>
                    <a:pt x="489" y="141"/>
                  </a:cubicBezTo>
                  <a:cubicBezTo>
                    <a:pt x="507" y="141"/>
                    <a:pt x="507" y="141"/>
                    <a:pt x="507" y="141"/>
                  </a:cubicBezTo>
                  <a:cubicBezTo>
                    <a:pt x="518" y="141"/>
                    <a:pt x="526" y="132"/>
                    <a:pt x="526" y="122"/>
                  </a:cubicBezTo>
                  <a:cubicBezTo>
                    <a:pt x="526" y="19"/>
                    <a:pt x="526" y="19"/>
                    <a:pt x="526" y="19"/>
                  </a:cubicBezTo>
                  <a:cubicBezTo>
                    <a:pt x="526" y="9"/>
                    <a:pt x="518" y="0"/>
                    <a:pt x="507"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2" name="Google Shape;2682;p50"/>
            <p:cNvSpPr/>
            <p:nvPr/>
          </p:nvSpPr>
          <p:spPr>
            <a:xfrm>
              <a:off x="6831013" y="4014788"/>
              <a:ext cx="43851" cy="22098"/>
            </a:xfrm>
            <a:custGeom>
              <a:rect b="b" l="l" r="r" t="t"/>
              <a:pathLst>
                <a:path extrusionOk="0" h="192" w="381">
                  <a:moveTo>
                    <a:pt x="193" y="192"/>
                  </a:moveTo>
                  <a:cubicBezTo>
                    <a:pt x="188" y="192"/>
                    <a:pt x="184" y="190"/>
                    <a:pt x="180" y="187"/>
                  </a:cubicBezTo>
                  <a:cubicBezTo>
                    <a:pt x="9" y="34"/>
                    <a:pt x="9" y="34"/>
                    <a:pt x="9" y="34"/>
                  </a:cubicBezTo>
                  <a:cubicBezTo>
                    <a:pt x="1" y="27"/>
                    <a:pt x="0" y="16"/>
                    <a:pt x="7" y="8"/>
                  </a:cubicBezTo>
                  <a:cubicBezTo>
                    <a:pt x="14" y="1"/>
                    <a:pt x="26" y="0"/>
                    <a:pt x="33" y="7"/>
                  </a:cubicBezTo>
                  <a:cubicBezTo>
                    <a:pt x="193" y="148"/>
                    <a:pt x="193" y="148"/>
                    <a:pt x="193" y="148"/>
                  </a:cubicBezTo>
                  <a:cubicBezTo>
                    <a:pt x="348" y="7"/>
                    <a:pt x="348" y="7"/>
                    <a:pt x="348" y="7"/>
                  </a:cubicBezTo>
                  <a:cubicBezTo>
                    <a:pt x="356" y="0"/>
                    <a:pt x="367" y="0"/>
                    <a:pt x="374" y="8"/>
                  </a:cubicBezTo>
                  <a:cubicBezTo>
                    <a:pt x="381" y="16"/>
                    <a:pt x="381" y="27"/>
                    <a:pt x="373" y="34"/>
                  </a:cubicBezTo>
                  <a:cubicBezTo>
                    <a:pt x="205" y="187"/>
                    <a:pt x="205" y="187"/>
                    <a:pt x="205" y="187"/>
                  </a:cubicBezTo>
                  <a:cubicBezTo>
                    <a:pt x="202" y="190"/>
                    <a:pt x="197" y="192"/>
                    <a:pt x="193" y="192"/>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683" name="Google Shape;2683;p50"/>
          <p:cNvGrpSpPr/>
          <p:nvPr/>
        </p:nvGrpSpPr>
        <p:grpSpPr>
          <a:xfrm>
            <a:off x="4454153" y="3192376"/>
            <a:ext cx="1235937" cy="1335175"/>
            <a:chOff x="3778250" y="5843588"/>
            <a:chExt cx="869950" cy="939801"/>
          </a:xfrm>
        </p:grpSpPr>
        <p:sp>
          <p:nvSpPr>
            <p:cNvPr id="2684" name="Google Shape;2684;p50"/>
            <p:cNvSpPr/>
            <p:nvPr/>
          </p:nvSpPr>
          <p:spPr>
            <a:xfrm>
              <a:off x="4352925" y="5843588"/>
              <a:ext cx="152399" cy="150812"/>
            </a:xfrm>
            <a:custGeom>
              <a:rect b="b" l="l" r="r" t="t"/>
              <a:pathLst>
                <a:path extrusionOk="0" h="1293" w="1293">
                  <a:moveTo>
                    <a:pt x="0" y="1293"/>
                  </a:moveTo>
                  <a:cubicBezTo>
                    <a:pt x="0" y="0"/>
                    <a:pt x="0" y="0"/>
                    <a:pt x="0" y="0"/>
                  </a:cubicBezTo>
                  <a:cubicBezTo>
                    <a:pt x="1195" y="0"/>
                    <a:pt x="1195" y="0"/>
                    <a:pt x="1195" y="0"/>
                  </a:cubicBezTo>
                  <a:cubicBezTo>
                    <a:pt x="1249" y="0"/>
                    <a:pt x="1293" y="44"/>
                    <a:pt x="1293" y="98"/>
                  </a:cubicBezTo>
                  <a:cubicBezTo>
                    <a:pt x="1293" y="1293"/>
                    <a:pt x="1293" y="1293"/>
                    <a:pt x="1293" y="1293"/>
                  </a:cubicBezTo>
                  <a:lnTo>
                    <a:pt x="0" y="1293"/>
                  </a:ln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5" name="Google Shape;2685;p50"/>
            <p:cNvSpPr/>
            <p:nvPr/>
          </p:nvSpPr>
          <p:spPr>
            <a:xfrm>
              <a:off x="4327525" y="6673850"/>
              <a:ext cx="184150" cy="109538"/>
            </a:xfrm>
            <a:custGeom>
              <a:rect b="b" l="l" r="r" t="t"/>
              <a:pathLst>
                <a:path extrusionOk="0" h="925" w="1566">
                  <a:moveTo>
                    <a:pt x="1566" y="925"/>
                  </a:moveTo>
                  <a:cubicBezTo>
                    <a:pt x="0" y="925"/>
                    <a:pt x="0" y="925"/>
                    <a:pt x="0" y="925"/>
                  </a:cubicBezTo>
                  <a:cubicBezTo>
                    <a:pt x="0" y="98"/>
                    <a:pt x="0" y="98"/>
                    <a:pt x="0" y="98"/>
                  </a:cubicBezTo>
                  <a:cubicBezTo>
                    <a:pt x="0" y="44"/>
                    <a:pt x="44" y="0"/>
                    <a:pt x="98" y="0"/>
                  </a:cubicBezTo>
                  <a:cubicBezTo>
                    <a:pt x="1566" y="0"/>
                    <a:pt x="1566" y="0"/>
                    <a:pt x="1566" y="0"/>
                  </a:cubicBezTo>
                  <a:lnTo>
                    <a:pt x="1566" y="925"/>
                  </a:ln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6" name="Google Shape;2686;p50"/>
            <p:cNvSpPr/>
            <p:nvPr/>
          </p:nvSpPr>
          <p:spPr>
            <a:xfrm>
              <a:off x="4473575" y="6337300"/>
              <a:ext cx="126900" cy="125400"/>
            </a:xfrm>
            <a:prstGeom prst="ellipse">
              <a:avLst/>
            </a:pr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7" name="Google Shape;2687;p50"/>
            <p:cNvSpPr/>
            <p:nvPr/>
          </p:nvSpPr>
          <p:spPr>
            <a:xfrm>
              <a:off x="3808413" y="5983288"/>
              <a:ext cx="277814" cy="152399"/>
            </a:xfrm>
            <a:custGeom>
              <a:rect b="b" l="l" r="r" t="t"/>
              <a:pathLst>
                <a:path extrusionOk="0" h="1293" w="2358">
                  <a:moveTo>
                    <a:pt x="0" y="0"/>
                  </a:moveTo>
                  <a:cubicBezTo>
                    <a:pt x="2358" y="0"/>
                    <a:pt x="2358" y="0"/>
                    <a:pt x="2358" y="0"/>
                  </a:cubicBezTo>
                  <a:cubicBezTo>
                    <a:pt x="2358" y="1195"/>
                    <a:pt x="2358" y="1195"/>
                    <a:pt x="2358" y="1195"/>
                  </a:cubicBezTo>
                  <a:cubicBezTo>
                    <a:pt x="2358" y="1250"/>
                    <a:pt x="2314" y="1293"/>
                    <a:pt x="2260" y="1293"/>
                  </a:cubicBezTo>
                  <a:cubicBezTo>
                    <a:pt x="0" y="1293"/>
                    <a:pt x="0" y="1293"/>
                    <a:pt x="0" y="1293"/>
                  </a:cubicBezTo>
                  <a:lnTo>
                    <a:pt x="0" y="0"/>
                  </a:ln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8" name="Google Shape;2688;p50"/>
            <p:cNvSpPr/>
            <p:nvPr/>
          </p:nvSpPr>
          <p:spPr>
            <a:xfrm>
              <a:off x="3989388" y="6430963"/>
              <a:ext cx="201612" cy="203199"/>
            </a:xfrm>
            <a:custGeom>
              <a:rect b="b" l="l" r="r" t="t"/>
              <a:pathLst>
                <a:path extrusionOk="0" h="1733" w="1718">
                  <a:moveTo>
                    <a:pt x="1718" y="197"/>
                  </a:moveTo>
                  <a:cubicBezTo>
                    <a:pt x="1718" y="1536"/>
                    <a:pt x="1718" y="1536"/>
                    <a:pt x="1718" y="1536"/>
                  </a:cubicBezTo>
                  <a:cubicBezTo>
                    <a:pt x="1718" y="1645"/>
                    <a:pt x="1636" y="1733"/>
                    <a:pt x="1534" y="1733"/>
                  </a:cubicBezTo>
                  <a:cubicBezTo>
                    <a:pt x="184" y="1733"/>
                    <a:pt x="184" y="1733"/>
                    <a:pt x="184" y="1733"/>
                  </a:cubicBezTo>
                  <a:cubicBezTo>
                    <a:pt x="82" y="1733"/>
                    <a:pt x="0" y="1645"/>
                    <a:pt x="0" y="1536"/>
                  </a:cubicBezTo>
                  <a:cubicBezTo>
                    <a:pt x="0" y="197"/>
                    <a:pt x="0" y="197"/>
                    <a:pt x="0" y="197"/>
                  </a:cubicBezTo>
                  <a:cubicBezTo>
                    <a:pt x="0" y="88"/>
                    <a:pt x="82" y="0"/>
                    <a:pt x="184" y="0"/>
                  </a:cubicBezTo>
                  <a:cubicBezTo>
                    <a:pt x="1534" y="0"/>
                    <a:pt x="1534" y="0"/>
                    <a:pt x="1534" y="0"/>
                  </a:cubicBezTo>
                  <a:cubicBezTo>
                    <a:pt x="1636" y="0"/>
                    <a:pt x="1718" y="88"/>
                    <a:pt x="1718" y="197"/>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9" name="Google Shape;2689;p50"/>
            <p:cNvSpPr/>
            <p:nvPr/>
          </p:nvSpPr>
          <p:spPr>
            <a:xfrm>
              <a:off x="3778250" y="6197600"/>
              <a:ext cx="61913" cy="61912"/>
            </a:xfrm>
            <a:custGeom>
              <a:rect b="b" l="l" r="r" t="t"/>
              <a:pathLst>
                <a:path extrusionOk="0" h="527" w="522">
                  <a:moveTo>
                    <a:pt x="522" y="60"/>
                  </a:moveTo>
                  <a:cubicBezTo>
                    <a:pt x="522" y="467"/>
                    <a:pt x="522" y="467"/>
                    <a:pt x="522" y="467"/>
                  </a:cubicBezTo>
                  <a:cubicBezTo>
                    <a:pt x="522" y="500"/>
                    <a:pt x="497" y="527"/>
                    <a:pt x="466" y="527"/>
                  </a:cubicBezTo>
                  <a:cubicBezTo>
                    <a:pt x="56" y="527"/>
                    <a:pt x="56" y="527"/>
                    <a:pt x="56" y="527"/>
                  </a:cubicBezTo>
                  <a:cubicBezTo>
                    <a:pt x="25" y="527"/>
                    <a:pt x="0" y="500"/>
                    <a:pt x="0" y="467"/>
                  </a:cubicBezTo>
                  <a:cubicBezTo>
                    <a:pt x="0" y="60"/>
                    <a:pt x="0" y="60"/>
                    <a:pt x="0" y="60"/>
                  </a:cubicBezTo>
                  <a:cubicBezTo>
                    <a:pt x="0" y="27"/>
                    <a:pt x="25" y="0"/>
                    <a:pt x="56" y="0"/>
                  </a:cubicBezTo>
                  <a:cubicBezTo>
                    <a:pt x="466" y="0"/>
                    <a:pt x="466" y="0"/>
                    <a:pt x="466" y="0"/>
                  </a:cubicBezTo>
                  <a:cubicBezTo>
                    <a:pt x="497" y="0"/>
                    <a:pt x="522" y="27"/>
                    <a:pt x="522" y="60"/>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0" name="Google Shape;2690;p50"/>
            <p:cNvSpPr/>
            <p:nvPr/>
          </p:nvSpPr>
          <p:spPr>
            <a:xfrm>
              <a:off x="4110038" y="5964238"/>
              <a:ext cx="419103" cy="754070"/>
            </a:xfrm>
            <a:custGeom>
              <a:rect b="b" l="l" r="r" t="t"/>
              <a:pathLst>
                <a:path extrusionOk="0" h="6425" w="3566">
                  <a:moveTo>
                    <a:pt x="3566" y="410"/>
                  </a:moveTo>
                  <a:cubicBezTo>
                    <a:pt x="3566" y="6015"/>
                    <a:pt x="3566" y="6015"/>
                    <a:pt x="3566" y="6015"/>
                  </a:cubicBezTo>
                  <a:cubicBezTo>
                    <a:pt x="3566" y="6242"/>
                    <a:pt x="3395" y="6425"/>
                    <a:pt x="3183" y="6425"/>
                  </a:cubicBezTo>
                  <a:cubicBezTo>
                    <a:pt x="382" y="6425"/>
                    <a:pt x="382" y="6425"/>
                    <a:pt x="382" y="6425"/>
                  </a:cubicBezTo>
                  <a:cubicBezTo>
                    <a:pt x="171" y="6425"/>
                    <a:pt x="0" y="6242"/>
                    <a:pt x="0" y="6015"/>
                  </a:cubicBezTo>
                  <a:cubicBezTo>
                    <a:pt x="0" y="410"/>
                    <a:pt x="0" y="410"/>
                    <a:pt x="0" y="410"/>
                  </a:cubicBezTo>
                  <a:cubicBezTo>
                    <a:pt x="0" y="184"/>
                    <a:pt x="171" y="0"/>
                    <a:pt x="382" y="0"/>
                  </a:cubicBezTo>
                  <a:cubicBezTo>
                    <a:pt x="3183" y="0"/>
                    <a:pt x="3183" y="0"/>
                    <a:pt x="3183" y="0"/>
                  </a:cubicBezTo>
                  <a:cubicBezTo>
                    <a:pt x="3395" y="0"/>
                    <a:pt x="3566" y="184"/>
                    <a:pt x="3566" y="41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1" name="Google Shape;2691;p50"/>
            <p:cNvSpPr/>
            <p:nvPr/>
          </p:nvSpPr>
          <p:spPr>
            <a:xfrm>
              <a:off x="4110038" y="5964238"/>
              <a:ext cx="419103" cy="395285"/>
            </a:xfrm>
            <a:custGeom>
              <a:rect b="b" l="l" r="r" t="t"/>
              <a:pathLst>
                <a:path extrusionOk="0" h="3368" w="3566">
                  <a:moveTo>
                    <a:pt x="3566" y="410"/>
                  </a:moveTo>
                  <a:cubicBezTo>
                    <a:pt x="3566" y="2959"/>
                    <a:pt x="3566" y="2959"/>
                    <a:pt x="3566" y="2959"/>
                  </a:cubicBezTo>
                  <a:cubicBezTo>
                    <a:pt x="3566" y="3185"/>
                    <a:pt x="3395" y="3368"/>
                    <a:pt x="3183" y="3368"/>
                  </a:cubicBezTo>
                  <a:cubicBezTo>
                    <a:pt x="382" y="3368"/>
                    <a:pt x="382" y="3368"/>
                    <a:pt x="382" y="3368"/>
                  </a:cubicBezTo>
                  <a:cubicBezTo>
                    <a:pt x="171" y="3368"/>
                    <a:pt x="0" y="3185"/>
                    <a:pt x="0" y="2959"/>
                  </a:cubicBezTo>
                  <a:cubicBezTo>
                    <a:pt x="0" y="410"/>
                    <a:pt x="0" y="410"/>
                    <a:pt x="0" y="410"/>
                  </a:cubicBezTo>
                  <a:cubicBezTo>
                    <a:pt x="0" y="184"/>
                    <a:pt x="171" y="0"/>
                    <a:pt x="382" y="0"/>
                  </a:cubicBezTo>
                  <a:cubicBezTo>
                    <a:pt x="3183" y="0"/>
                    <a:pt x="3183" y="0"/>
                    <a:pt x="3183" y="0"/>
                  </a:cubicBezTo>
                  <a:cubicBezTo>
                    <a:pt x="3395" y="0"/>
                    <a:pt x="3566" y="184"/>
                    <a:pt x="3566" y="41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2" name="Google Shape;2692;p50"/>
            <p:cNvSpPr/>
            <p:nvPr/>
          </p:nvSpPr>
          <p:spPr>
            <a:xfrm>
              <a:off x="4129088" y="6207125"/>
              <a:ext cx="173037" cy="133351"/>
            </a:xfrm>
            <a:custGeom>
              <a:rect b="b" l="l" r="r" t="t"/>
              <a:pathLst>
                <a:path extrusionOk="0" h="1139" w="1471">
                  <a:moveTo>
                    <a:pt x="1471" y="372"/>
                  </a:moveTo>
                  <a:cubicBezTo>
                    <a:pt x="1471" y="767"/>
                    <a:pt x="1471" y="767"/>
                    <a:pt x="1471" y="767"/>
                  </a:cubicBezTo>
                  <a:cubicBezTo>
                    <a:pt x="1471" y="972"/>
                    <a:pt x="1316" y="1139"/>
                    <a:pt x="1124" y="1139"/>
                  </a:cubicBezTo>
                  <a:cubicBezTo>
                    <a:pt x="348" y="1139"/>
                    <a:pt x="348" y="1139"/>
                    <a:pt x="348" y="1139"/>
                  </a:cubicBezTo>
                  <a:cubicBezTo>
                    <a:pt x="156" y="1139"/>
                    <a:pt x="0" y="972"/>
                    <a:pt x="0" y="767"/>
                  </a:cubicBezTo>
                  <a:cubicBezTo>
                    <a:pt x="0" y="372"/>
                    <a:pt x="0" y="372"/>
                    <a:pt x="0" y="372"/>
                  </a:cubicBezTo>
                  <a:cubicBezTo>
                    <a:pt x="0" y="167"/>
                    <a:pt x="156" y="0"/>
                    <a:pt x="348" y="0"/>
                  </a:cubicBezTo>
                  <a:cubicBezTo>
                    <a:pt x="1124" y="0"/>
                    <a:pt x="1124" y="0"/>
                    <a:pt x="1124" y="0"/>
                  </a:cubicBezTo>
                  <a:cubicBezTo>
                    <a:pt x="1316" y="0"/>
                    <a:pt x="1471" y="167"/>
                    <a:pt x="1471" y="372"/>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3" name="Google Shape;2693;p50"/>
            <p:cNvSpPr/>
            <p:nvPr/>
          </p:nvSpPr>
          <p:spPr>
            <a:xfrm>
              <a:off x="4129088" y="6049963"/>
              <a:ext cx="381003" cy="133351"/>
            </a:xfrm>
            <a:custGeom>
              <a:rect b="b" l="l" r="r" t="t"/>
              <a:pathLst>
                <a:path extrusionOk="0" h="1138" w="3237">
                  <a:moveTo>
                    <a:pt x="3237" y="372"/>
                  </a:moveTo>
                  <a:cubicBezTo>
                    <a:pt x="3237" y="766"/>
                    <a:pt x="3237" y="766"/>
                    <a:pt x="3237" y="766"/>
                  </a:cubicBezTo>
                  <a:cubicBezTo>
                    <a:pt x="3237" y="971"/>
                    <a:pt x="3082" y="1138"/>
                    <a:pt x="2890" y="1138"/>
                  </a:cubicBezTo>
                  <a:cubicBezTo>
                    <a:pt x="348" y="1138"/>
                    <a:pt x="348" y="1138"/>
                    <a:pt x="348" y="1138"/>
                  </a:cubicBezTo>
                  <a:cubicBezTo>
                    <a:pt x="156" y="1138"/>
                    <a:pt x="0" y="971"/>
                    <a:pt x="0" y="766"/>
                  </a:cubicBezTo>
                  <a:cubicBezTo>
                    <a:pt x="0" y="372"/>
                    <a:pt x="0" y="372"/>
                    <a:pt x="0" y="372"/>
                  </a:cubicBezTo>
                  <a:cubicBezTo>
                    <a:pt x="0" y="166"/>
                    <a:pt x="156" y="0"/>
                    <a:pt x="348" y="0"/>
                  </a:cubicBezTo>
                  <a:cubicBezTo>
                    <a:pt x="2890" y="0"/>
                    <a:pt x="2890" y="0"/>
                    <a:pt x="2890" y="0"/>
                  </a:cubicBezTo>
                  <a:cubicBezTo>
                    <a:pt x="3082" y="0"/>
                    <a:pt x="3237" y="166"/>
                    <a:pt x="3237" y="372"/>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4" name="Google Shape;2694;p50"/>
            <p:cNvSpPr/>
            <p:nvPr/>
          </p:nvSpPr>
          <p:spPr>
            <a:xfrm>
              <a:off x="4168775" y="6248400"/>
              <a:ext cx="93662" cy="50800"/>
            </a:xfrm>
            <a:custGeom>
              <a:rect b="b" l="l" r="r" t="t"/>
              <a:pathLst>
                <a:path extrusionOk="0" h="433" w="792">
                  <a:moveTo>
                    <a:pt x="791" y="22"/>
                  </a:moveTo>
                  <a:cubicBezTo>
                    <a:pt x="791" y="22"/>
                    <a:pt x="791" y="22"/>
                    <a:pt x="791" y="22"/>
                  </a:cubicBezTo>
                  <a:cubicBezTo>
                    <a:pt x="790" y="21"/>
                    <a:pt x="790" y="21"/>
                    <a:pt x="790" y="20"/>
                  </a:cubicBezTo>
                  <a:cubicBezTo>
                    <a:pt x="789" y="18"/>
                    <a:pt x="788" y="16"/>
                    <a:pt x="787" y="14"/>
                  </a:cubicBezTo>
                  <a:cubicBezTo>
                    <a:pt x="786" y="13"/>
                    <a:pt x="785" y="12"/>
                    <a:pt x="785" y="11"/>
                  </a:cubicBezTo>
                  <a:cubicBezTo>
                    <a:pt x="783" y="10"/>
                    <a:pt x="782" y="9"/>
                    <a:pt x="781" y="7"/>
                  </a:cubicBezTo>
                  <a:cubicBezTo>
                    <a:pt x="780" y="7"/>
                    <a:pt x="779" y="6"/>
                    <a:pt x="778" y="5"/>
                  </a:cubicBezTo>
                  <a:cubicBezTo>
                    <a:pt x="777" y="5"/>
                    <a:pt x="777" y="4"/>
                    <a:pt x="776" y="4"/>
                  </a:cubicBezTo>
                  <a:cubicBezTo>
                    <a:pt x="775" y="3"/>
                    <a:pt x="774" y="3"/>
                    <a:pt x="773" y="3"/>
                  </a:cubicBezTo>
                  <a:cubicBezTo>
                    <a:pt x="772" y="2"/>
                    <a:pt x="771" y="2"/>
                    <a:pt x="770" y="2"/>
                  </a:cubicBezTo>
                  <a:cubicBezTo>
                    <a:pt x="768" y="1"/>
                    <a:pt x="766" y="1"/>
                    <a:pt x="764" y="1"/>
                  </a:cubicBezTo>
                  <a:cubicBezTo>
                    <a:pt x="763" y="1"/>
                    <a:pt x="762" y="0"/>
                    <a:pt x="761" y="0"/>
                  </a:cubicBezTo>
                  <a:cubicBezTo>
                    <a:pt x="30" y="0"/>
                    <a:pt x="30" y="0"/>
                    <a:pt x="30" y="0"/>
                  </a:cubicBezTo>
                  <a:cubicBezTo>
                    <a:pt x="29" y="0"/>
                    <a:pt x="28" y="1"/>
                    <a:pt x="28" y="1"/>
                  </a:cubicBezTo>
                  <a:cubicBezTo>
                    <a:pt x="26" y="1"/>
                    <a:pt x="24" y="1"/>
                    <a:pt x="22" y="2"/>
                  </a:cubicBezTo>
                  <a:cubicBezTo>
                    <a:pt x="21" y="2"/>
                    <a:pt x="20" y="2"/>
                    <a:pt x="19" y="3"/>
                  </a:cubicBezTo>
                  <a:cubicBezTo>
                    <a:pt x="18" y="3"/>
                    <a:pt x="17" y="3"/>
                    <a:pt x="16" y="4"/>
                  </a:cubicBezTo>
                  <a:cubicBezTo>
                    <a:pt x="15" y="4"/>
                    <a:pt x="14" y="5"/>
                    <a:pt x="14" y="5"/>
                  </a:cubicBezTo>
                  <a:cubicBezTo>
                    <a:pt x="13" y="6"/>
                    <a:pt x="12" y="7"/>
                    <a:pt x="11" y="7"/>
                  </a:cubicBezTo>
                  <a:cubicBezTo>
                    <a:pt x="9" y="9"/>
                    <a:pt x="8" y="10"/>
                    <a:pt x="7" y="11"/>
                  </a:cubicBezTo>
                  <a:cubicBezTo>
                    <a:pt x="6" y="12"/>
                    <a:pt x="5" y="13"/>
                    <a:pt x="5" y="14"/>
                  </a:cubicBezTo>
                  <a:cubicBezTo>
                    <a:pt x="4" y="16"/>
                    <a:pt x="3" y="18"/>
                    <a:pt x="2" y="20"/>
                  </a:cubicBezTo>
                  <a:cubicBezTo>
                    <a:pt x="2" y="21"/>
                    <a:pt x="1" y="21"/>
                    <a:pt x="1" y="22"/>
                  </a:cubicBezTo>
                  <a:cubicBezTo>
                    <a:pt x="1" y="22"/>
                    <a:pt x="1" y="22"/>
                    <a:pt x="1" y="22"/>
                  </a:cubicBezTo>
                  <a:cubicBezTo>
                    <a:pt x="0" y="25"/>
                    <a:pt x="0" y="28"/>
                    <a:pt x="0" y="31"/>
                  </a:cubicBezTo>
                  <a:cubicBezTo>
                    <a:pt x="0" y="360"/>
                    <a:pt x="0" y="360"/>
                    <a:pt x="0" y="360"/>
                  </a:cubicBezTo>
                  <a:cubicBezTo>
                    <a:pt x="0" y="400"/>
                    <a:pt x="32" y="433"/>
                    <a:pt x="73" y="433"/>
                  </a:cubicBezTo>
                  <a:cubicBezTo>
                    <a:pt x="719" y="433"/>
                    <a:pt x="719" y="433"/>
                    <a:pt x="719" y="433"/>
                  </a:cubicBezTo>
                  <a:cubicBezTo>
                    <a:pt x="759" y="433"/>
                    <a:pt x="792" y="400"/>
                    <a:pt x="792" y="360"/>
                  </a:cubicBezTo>
                  <a:cubicBezTo>
                    <a:pt x="792" y="31"/>
                    <a:pt x="792" y="31"/>
                    <a:pt x="792" y="31"/>
                  </a:cubicBezTo>
                  <a:cubicBezTo>
                    <a:pt x="792" y="28"/>
                    <a:pt x="791" y="25"/>
                    <a:pt x="791" y="22"/>
                  </a:cubicBezTo>
                  <a:close/>
                  <a:moveTo>
                    <a:pt x="413" y="230"/>
                  </a:moveTo>
                  <a:cubicBezTo>
                    <a:pt x="403" y="237"/>
                    <a:pt x="389" y="237"/>
                    <a:pt x="378" y="230"/>
                  </a:cubicBezTo>
                  <a:cubicBezTo>
                    <a:pt x="238" y="135"/>
                    <a:pt x="238" y="135"/>
                    <a:pt x="238" y="135"/>
                  </a:cubicBezTo>
                  <a:cubicBezTo>
                    <a:pt x="129" y="61"/>
                    <a:pt x="129" y="61"/>
                    <a:pt x="129" y="61"/>
                  </a:cubicBezTo>
                  <a:cubicBezTo>
                    <a:pt x="662" y="61"/>
                    <a:pt x="662" y="61"/>
                    <a:pt x="662" y="61"/>
                  </a:cubicBezTo>
                  <a:cubicBezTo>
                    <a:pt x="553" y="135"/>
                    <a:pt x="553" y="135"/>
                    <a:pt x="553" y="135"/>
                  </a:cubicBezTo>
                  <a:lnTo>
                    <a:pt x="413" y="230"/>
                  </a:lnTo>
                  <a:close/>
                  <a:moveTo>
                    <a:pt x="719" y="372"/>
                  </a:moveTo>
                  <a:cubicBezTo>
                    <a:pt x="73" y="372"/>
                    <a:pt x="73" y="372"/>
                    <a:pt x="73" y="372"/>
                  </a:cubicBezTo>
                  <a:cubicBezTo>
                    <a:pt x="66" y="372"/>
                    <a:pt x="61" y="367"/>
                    <a:pt x="61" y="360"/>
                  </a:cubicBezTo>
                  <a:cubicBezTo>
                    <a:pt x="61" y="88"/>
                    <a:pt x="61" y="88"/>
                    <a:pt x="61" y="88"/>
                  </a:cubicBezTo>
                  <a:cubicBezTo>
                    <a:pt x="304" y="253"/>
                    <a:pt x="304" y="253"/>
                    <a:pt x="304" y="253"/>
                  </a:cubicBezTo>
                  <a:cubicBezTo>
                    <a:pt x="344" y="280"/>
                    <a:pt x="344" y="280"/>
                    <a:pt x="344" y="280"/>
                  </a:cubicBezTo>
                  <a:cubicBezTo>
                    <a:pt x="344" y="280"/>
                    <a:pt x="344" y="280"/>
                    <a:pt x="344" y="280"/>
                  </a:cubicBezTo>
                  <a:cubicBezTo>
                    <a:pt x="344" y="280"/>
                    <a:pt x="344" y="280"/>
                    <a:pt x="344" y="280"/>
                  </a:cubicBezTo>
                  <a:cubicBezTo>
                    <a:pt x="360" y="291"/>
                    <a:pt x="378" y="296"/>
                    <a:pt x="396" y="296"/>
                  </a:cubicBezTo>
                  <a:cubicBezTo>
                    <a:pt x="414" y="296"/>
                    <a:pt x="432" y="291"/>
                    <a:pt x="447" y="280"/>
                  </a:cubicBezTo>
                  <a:cubicBezTo>
                    <a:pt x="447" y="280"/>
                    <a:pt x="447" y="280"/>
                    <a:pt x="447" y="280"/>
                  </a:cubicBezTo>
                  <a:cubicBezTo>
                    <a:pt x="447" y="280"/>
                    <a:pt x="447" y="280"/>
                    <a:pt x="447" y="280"/>
                  </a:cubicBezTo>
                  <a:cubicBezTo>
                    <a:pt x="487" y="253"/>
                    <a:pt x="487" y="253"/>
                    <a:pt x="487" y="253"/>
                  </a:cubicBezTo>
                  <a:cubicBezTo>
                    <a:pt x="731" y="88"/>
                    <a:pt x="731" y="88"/>
                    <a:pt x="731" y="88"/>
                  </a:cubicBezTo>
                  <a:cubicBezTo>
                    <a:pt x="731" y="360"/>
                    <a:pt x="731" y="360"/>
                    <a:pt x="731" y="360"/>
                  </a:cubicBezTo>
                  <a:cubicBezTo>
                    <a:pt x="731" y="367"/>
                    <a:pt x="726" y="372"/>
                    <a:pt x="719" y="372"/>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5" name="Google Shape;2695;p50"/>
            <p:cNvSpPr/>
            <p:nvPr/>
          </p:nvSpPr>
          <p:spPr>
            <a:xfrm>
              <a:off x="4337050" y="6207125"/>
              <a:ext cx="173037" cy="133351"/>
            </a:xfrm>
            <a:custGeom>
              <a:rect b="b" l="l" r="r" t="t"/>
              <a:pathLst>
                <a:path extrusionOk="0" h="1139" w="1471">
                  <a:moveTo>
                    <a:pt x="1471" y="372"/>
                  </a:moveTo>
                  <a:cubicBezTo>
                    <a:pt x="1471" y="767"/>
                    <a:pt x="1471" y="767"/>
                    <a:pt x="1471" y="767"/>
                  </a:cubicBezTo>
                  <a:cubicBezTo>
                    <a:pt x="1471" y="972"/>
                    <a:pt x="1316" y="1139"/>
                    <a:pt x="1124" y="1139"/>
                  </a:cubicBezTo>
                  <a:cubicBezTo>
                    <a:pt x="348" y="1139"/>
                    <a:pt x="348" y="1139"/>
                    <a:pt x="348" y="1139"/>
                  </a:cubicBezTo>
                  <a:cubicBezTo>
                    <a:pt x="156" y="1139"/>
                    <a:pt x="0" y="972"/>
                    <a:pt x="0" y="767"/>
                  </a:cubicBezTo>
                  <a:cubicBezTo>
                    <a:pt x="0" y="372"/>
                    <a:pt x="0" y="372"/>
                    <a:pt x="0" y="372"/>
                  </a:cubicBezTo>
                  <a:cubicBezTo>
                    <a:pt x="0" y="167"/>
                    <a:pt x="156" y="0"/>
                    <a:pt x="348" y="0"/>
                  </a:cubicBezTo>
                  <a:cubicBezTo>
                    <a:pt x="1124" y="0"/>
                    <a:pt x="1124" y="0"/>
                    <a:pt x="1124" y="0"/>
                  </a:cubicBezTo>
                  <a:cubicBezTo>
                    <a:pt x="1316" y="0"/>
                    <a:pt x="1471" y="167"/>
                    <a:pt x="1471" y="37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6" name="Google Shape;2696;p50"/>
            <p:cNvSpPr/>
            <p:nvPr/>
          </p:nvSpPr>
          <p:spPr>
            <a:xfrm>
              <a:off x="4386263" y="6251575"/>
              <a:ext cx="50800" cy="46037"/>
            </a:xfrm>
            <a:custGeom>
              <a:rect b="b" l="l" r="r" t="t"/>
              <a:pathLst>
                <a:path extrusionOk="0" h="397" w="433">
                  <a:moveTo>
                    <a:pt x="363" y="0"/>
                  </a:moveTo>
                  <a:cubicBezTo>
                    <a:pt x="70" y="0"/>
                    <a:pt x="70" y="0"/>
                    <a:pt x="70" y="0"/>
                  </a:cubicBezTo>
                  <a:cubicBezTo>
                    <a:pt x="31" y="0"/>
                    <a:pt x="0" y="31"/>
                    <a:pt x="0" y="69"/>
                  </a:cubicBezTo>
                  <a:cubicBezTo>
                    <a:pt x="0" y="328"/>
                    <a:pt x="0" y="328"/>
                    <a:pt x="0" y="328"/>
                  </a:cubicBezTo>
                  <a:cubicBezTo>
                    <a:pt x="0" y="366"/>
                    <a:pt x="31" y="397"/>
                    <a:pt x="70" y="397"/>
                  </a:cubicBezTo>
                  <a:cubicBezTo>
                    <a:pt x="363" y="397"/>
                    <a:pt x="363" y="397"/>
                    <a:pt x="363" y="397"/>
                  </a:cubicBezTo>
                  <a:cubicBezTo>
                    <a:pt x="402" y="397"/>
                    <a:pt x="433" y="366"/>
                    <a:pt x="433" y="328"/>
                  </a:cubicBezTo>
                  <a:cubicBezTo>
                    <a:pt x="433" y="69"/>
                    <a:pt x="433" y="69"/>
                    <a:pt x="433" y="69"/>
                  </a:cubicBezTo>
                  <a:cubicBezTo>
                    <a:pt x="433" y="31"/>
                    <a:pt x="402" y="0"/>
                    <a:pt x="363"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7" name="Google Shape;2697;p50"/>
            <p:cNvSpPr/>
            <p:nvPr/>
          </p:nvSpPr>
          <p:spPr>
            <a:xfrm>
              <a:off x="4445000" y="6256338"/>
              <a:ext cx="17463" cy="36513"/>
            </a:xfrm>
            <a:custGeom>
              <a:rect b="b" l="l" r="r" t="t"/>
              <a:pathLst>
                <a:path extrusionOk="0" h="23" w="11">
                  <a:moveTo>
                    <a:pt x="11" y="23"/>
                  </a:moveTo>
                  <a:lnTo>
                    <a:pt x="0" y="16"/>
                  </a:lnTo>
                  <a:lnTo>
                    <a:pt x="0" y="7"/>
                  </a:lnTo>
                  <a:lnTo>
                    <a:pt x="11" y="0"/>
                  </a:lnTo>
                  <a:lnTo>
                    <a:pt x="11" y="2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8" name="Google Shape;2698;p50"/>
            <p:cNvSpPr/>
            <p:nvPr/>
          </p:nvSpPr>
          <p:spPr>
            <a:xfrm>
              <a:off x="4148138" y="6383338"/>
              <a:ext cx="87312" cy="87313"/>
            </a:xfrm>
            <a:custGeom>
              <a:rect b="b" l="l" r="r" t="t"/>
              <a:pathLst>
                <a:path extrusionOk="0" h="742" w="741">
                  <a:moveTo>
                    <a:pt x="741" y="152"/>
                  </a:moveTo>
                  <a:cubicBezTo>
                    <a:pt x="741" y="591"/>
                    <a:pt x="741" y="591"/>
                    <a:pt x="741" y="591"/>
                  </a:cubicBezTo>
                  <a:cubicBezTo>
                    <a:pt x="741" y="668"/>
                    <a:pt x="683" y="732"/>
                    <a:pt x="608" y="740"/>
                  </a:cubicBezTo>
                  <a:cubicBezTo>
                    <a:pt x="602" y="741"/>
                    <a:pt x="596" y="742"/>
                    <a:pt x="590" y="742"/>
                  </a:cubicBezTo>
                  <a:cubicBezTo>
                    <a:pt x="151" y="742"/>
                    <a:pt x="151" y="742"/>
                    <a:pt x="151" y="742"/>
                  </a:cubicBezTo>
                  <a:cubicBezTo>
                    <a:pt x="145" y="742"/>
                    <a:pt x="139" y="741"/>
                    <a:pt x="133" y="740"/>
                  </a:cubicBezTo>
                  <a:cubicBezTo>
                    <a:pt x="58" y="732"/>
                    <a:pt x="0" y="668"/>
                    <a:pt x="0" y="591"/>
                  </a:cubicBezTo>
                  <a:cubicBezTo>
                    <a:pt x="0" y="152"/>
                    <a:pt x="0" y="152"/>
                    <a:pt x="0" y="152"/>
                  </a:cubicBezTo>
                  <a:cubicBezTo>
                    <a:pt x="0" y="68"/>
                    <a:pt x="67" y="0"/>
                    <a:pt x="151" y="0"/>
                  </a:cubicBezTo>
                  <a:cubicBezTo>
                    <a:pt x="590" y="0"/>
                    <a:pt x="590" y="0"/>
                    <a:pt x="590" y="0"/>
                  </a:cubicBezTo>
                  <a:cubicBezTo>
                    <a:pt x="674" y="0"/>
                    <a:pt x="741" y="68"/>
                    <a:pt x="741" y="152"/>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9" name="Google Shape;2699;p50"/>
            <p:cNvSpPr/>
            <p:nvPr/>
          </p:nvSpPr>
          <p:spPr>
            <a:xfrm>
              <a:off x="4176713" y="6394450"/>
              <a:ext cx="30300" cy="318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0" name="Google Shape;2700;p50"/>
            <p:cNvSpPr/>
            <p:nvPr/>
          </p:nvSpPr>
          <p:spPr>
            <a:xfrm>
              <a:off x="4164013" y="6430963"/>
              <a:ext cx="55562" cy="28575"/>
            </a:xfrm>
            <a:custGeom>
              <a:rect b="b" l="l" r="r" t="t"/>
              <a:pathLst>
                <a:path extrusionOk="0" h="250" w="475">
                  <a:moveTo>
                    <a:pt x="475" y="249"/>
                  </a:moveTo>
                  <a:cubicBezTo>
                    <a:pt x="469" y="250"/>
                    <a:pt x="463" y="250"/>
                    <a:pt x="457" y="250"/>
                  </a:cubicBezTo>
                  <a:cubicBezTo>
                    <a:pt x="18" y="250"/>
                    <a:pt x="18" y="250"/>
                    <a:pt x="18" y="250"/>
                  </a:cubicBezTo>
                  <a:cubicBezTo>
                    <a:pt x="12" y="250"/>
                    <a:pt x="6" y="250"/>
                    <a:pt x="0" y="249"/>
                  </a:cubicBezTo>
                  <a:cubicBezTo>
                    <a:pt x="43" y="161"/>
                    <a:pt x="133" y="0"/>
                    <a:pt x="237" y="0"/>
                  </a:cubicBezTo>
                  <a:cubicBezTo>
                    <a:pt x="342" y="0"/>
                    <a:pt x="432" y="161"/>
                    <a:pt x="475" y="249"/>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1" name="Google Shape;2701;p50"/>
            <p:cNvSpPr/>
            <p:nvPr/>
          </p:nvSpPr>
          <p:spPr>
            <a:xfrm>
              <a:off x="4256088" y="6400800"/>
              <a:ext cx="230189" cy="14287"/>
            </a:xfrm>
            <a:custGeom>
              <a:rect b="b" l="l" r="r" t="t"/>
              <a:pathLst>
                <a:path extrusionOk="0" h="126" w="1951">
                  <a:moveTo>
                    <a:pt x="1946" y="126"/>
                  </a:moveTo>
                  <a:cubicBezTo>
                    <a:pt x="5" y="126"/>
                    <a:pt x="5" y="126"/>
                    <a:pt x="5" y="126"/>
                  </a:cubicBezTo>
                  <a:cubicBezTo>
                    <a:pt x="2" y="126"/>
                    <a:pt x="0" y="124"/>
                    <a:pt x="0" y="121"/>
                  </a:cubicBezTo>
                  <a:cubicBezTo>
                    <a:pt x="0" y="6"/>
                    <a:pt x="0" y="6"/>
                    <a:pt x="0" y="6"/>
                  </a:cubicBezTo>
                  <a:cubicBezTo>
                    <a:pt x="0" y="3"/>
                    <a:pt x="2" y="0"/>
                    <a:pt x="5" y="0"/>
                  </a:cubicBezTo>
                  <a:cubicBezTo>
                    <a:pt x="1946" y="0"/>
                    <a:pt x="1946" y="0"/>
                    <a:pt x="1946" y="0"/>
                  </a:cubicBezTo>
                  <a:cubicBezTo>
                    <a:pt x="1949" y="0"/>
                    <a:pt x="1951" y="3"/>
                    <a:pt x="1951" y="6"/>
                  </a:cubicBezTo>
                  <a:cubicBezTo>
                    <a:pt x="1951" y="121"/>
                    <a:pt x="1951" y="121"/>
                    <a:pt x="1951" y="121"/>
                  </a:cubicBezTo>
                  <a:cubicBezTo>
                    <a:pt x="1951" y="124"/>
                    <a:pt x="1949" y="126"/>
                    <a:pt x="1946" y="12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2" name="Google Shape;2702;p50"/>
            <p:cNvSpPr/>
            <p:nvPr/>
          </p:nvSpPr>
          <p:spPr>
            <a:xfrm>
              <a:off x="4256088" y="6432550"/>
              <a:ext cx="158751" cy="14287"/>
            </a:xfrm>
            <a:custGeom>
              <a:rect b="b" l="l" r="r" t="t"/>
              <a:pathLst>
                <a:path extrusionOk="0" h="126" w="1347">
                  <a:moveTo>
                    <a:pt x="1342" y="126"/>
                  </a:moveTo>
                  <a:cubicBezTo>
                    <a:pt x="5" y="126"/>
                    <a:pt x="5" y="126"/>
                    <a:pt x="5" y="126"/>
                  </a:cubicBezTo>
                  <a:cubicBezTo>
                    <a:pt x="2" y="126"/>
                    <a:pt x="0" y="123"/>
                    <a:pt x="0" y="120"/>
                  </a:cubicBezTo>
                  <a:cubicBezTo>
                    <a:pt x="0" y="6"/>
                    <a:pt x="0" y="6"/>
                    <a:pt x="0" y="6"/>
                  </a:cubicBezTo>
                  <a:cubicBezTo>
                    <a:pt x="0" y="3"/>
                    <a:pt x="2" y="0"/>
                    <a:pt x="5" y="0"/>
                  </a:cubicBezTo>
                  <a:cubicBezTo>
                    <a:pt x="1342" y="0"/>
                    <a:pt x="1342" y="0"/>
                    <a:pt x="1342" y="0"/>
                  </a:cubicBezTo>
                  <a:cubicBezTo>
                    <a:pt x="1345" y="0"/>
                    <a:pt x="1347" y="3"/>
                    <a:pt x="1347" y="6"/>
                  </a:cubicBezTo>
                  <a:cubicBezTo>
                    <a:pt x="1347" y="120"/>
                    <a:pt x="1347" y="120"/>
                    <a:pt x="1347" y="120"/>
                  </a:cubicBezTo>
                  <a:cubicBezTo>
                    <a:pt x="1347" y="123"/>
                    <a:pt x="1345" y="126"/>
                    <a:pt x="1342" y="12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3" name="Google Shape;2703;p50"/>
            <p:cNvSpPr/>
            <p:nvPr/>
          </p:nvSpPr>
          <p:spPr>
            <a:xfrm>
              <a:off x="4148138" y="6491288"/>
              <a:ext cx="87312" cy="85724"/>
            </a:xfrm>
            <a:custGeom>
              <a:rect b="b" l="l" r="r" t="t"/>
              <a:pathLst>
                <a:path extrusionOk="0" h="741" w="741">
                  <a:moveTo>
                    <a:pt x="741" y="151"/>
                  </a:moveTo>
                  <a:cubicBezTo>
                    <a:pt x="741" y="590"/>
                    <a:pt x="741" y="590"/>
                    <a:pt x="741" y="590"/>
                  </a:cubicBezTo>
                  <a:cubicBezTo>
                    <a:pt x="741" y="668"/>
                    <a:pt x="683" y="732"/>
                    <a:pt x="608" y="740"/>
                  </a:cubicBezTo>
                  <a:cubicBezTo>
                    <a:pt x="602" y="741"/>
                    <a:pt x="596" y="741"/>
                    <a:pt x="590" y="741"/>
                  </a:cubicBezTo>
                  <a:cubicBezTo>
                    <a:pt x="151" y="741"/>
                    <a:pt x="151" y="741"/>
                    <a:pt x="151" y="741"/>
                  </a:cubicBezTo>
                  <a:cubicBezTo>
                    <a:pt x="145" y="741"/>
                    <a:pt x="139" y="741"/>
                    <a:pt x="133" y="740"/>
                  </a:cubicBezTo>
                  <a:cubicBezTo>
                    <a:pt x="58" y="731"/>
                    <a:pt x="0" y="668"/>
                    <a:pt x="0" y="590"/>
                  </a:cubicBezTo>
                  <a:cubicBezTo>
                    <a:pt x="0" y="151"/>
                    <a:pt x="0" y="151"/>
                    <a:pt x="0" y="151"/>
                  </a:cubicBezTo>
                  <a:cubicBezTo>
                    <a:pt x="0" y="68"/>
                    <a:pt x="67" y="0"/>
                    <a:pt x="151" y="0"/>
                  </a:cubicBezTo>
                  <a:cubicBezTo>
                    <a:pt x="590" y="0"/>
                    <a:pt x="590" y="0"/>
                    <a:pt x="590" y="0"/>
                  </a:cubicBezTo>
                  <a:cubicBezTo>
                    <a:pt x="674" y="0"/>
                    <a:pt x="741" y="68"/>
                    <a:pt x="741" y="151"/>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4" name="Google Shape;2704;p50"/>
            <p:cNvSpPr/>
            <p:nvPr/>
          </p:nvSpPr>
          <p:spPr>
            <a:xfrm>
              <a:off x="4176713" y="6502400"/>
              <a:ext cx="30300" cy="303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5" name="Google Shape;2705;p50"/>
            <p:cNvSpPr/>
            <p:nvPr/>
          </p:nvSpPr>
          <p:spPr>
            <a:xfrm>
              <a:off x="4164013" y="6537325"/>
              <a:ext cx="55562" cy="28575"/>
            </a:xfrm>
            <a:custGeom>
              <a:rect b="b" l="l" r="r" t="t"/>
              <a:pathLst>
                <a:path extrusionOk="0" h="250" w="475">
                  <a:moveTo>
                    <a:pt x="475" y="249"/>
                  </a:moveTo>
                  <a:cubicBezTo>
                    <a:pt x="469" y="250"/>
                    <a:pt x="463" y="250"/>
                    <a:pt x="457" y="250"/>
                  </a:cubicBezTo>
                  <a:cubicBezTo>
                    <a:pt x="18" y="250"/>
                    <a:pt x="18" y="250"/>
                    <a:pt x="18" y="250"/>
                  </a:cubicBezTo>
                  <a:cubicBezTo>
                    <a:pt x="12" y="250"/>
                    <a:pt x="6" y="250"/>
                    <a:pt x="0" y="249"/>
                  </a:cubicBezTo>
                  <a:cubicBezTo>
                    <a:pt x="43" y="161"/>
                    <a:pt x="133" y="0"/>
                    <a:pt x="237" y="0"/>
                  </a:cubicBezTo>
                  <a:cubicBezTo>
                    <a:pt x="342" y="0"/>
                    <a:pt x="432" y="161"/>
                    <a:pt x="475" y="249"/>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6" name="Google Shape;2706;p50"/>
            <p:cNvSpPr/>
            <p:nvPr/>
          </p:nvSpPr>
          <p:spPr>
            <a:xfrm>
              <a:off x="4256088" y="6507163"/>
              <a:ext cx="230189" cy="14287"/>
            </a:xfrm>
            <a:custGeom>
              <a:rect b="b" l="l" r="r" t="t"/>
              <a:pathLst>
                <a:path extrusionOk="0" h="126" w="1951">
                  <a:moveTo>
                    <a:pt x="1946" y="126"/>
                  </a:moveTo>
                  <a:cubicBezTo>
                    <a:pt x="5" y="126"/>
                    <a:pt x="5" y="126"/>
                    <a:pt x="5" y="126"/>
                  </a:cubicBezTo>
                  <a:cubicBezTo>
                    <a:pt x="2" y="126"/>
                    <a:pt x="0" y="123"/>
                    <a:pt x="0" y="120"/>
                  </a:cubicBezTo>
                  <a:cubicBezTo>
                    <a:pt x="0" y="6"/>
                    <a:pt x="0" y="6"/>
                    <a:pt x="0" y="6"/>
                  </a:cubicBezTo>
                  <a:cubicBezTo>
                    <a:pt x="0" y="3"/>
                    <a:pt x="2" y="0"/>
                    <a:pt x="5" y="0"/>
                  </a:cubicBezTo>
                  <a:cubicBezTo>
                    <a:pt x="1946" y="0"/>
                    <a:pt x="1946" y="0"/>
                    <a:pt x="1946" y="0"/>
                  </a:cubicBezTo>
                  <a:cubicBezTo>
                    <a:pt x="1949" y="0"/>
                    <a:pt x="1951" y="3"/>
                    <a:pt x="1951" y="6"/>
                  </a:cubicBezTo>
                  <a:cubicBezTo>
                    <a:pt x="1951" y="120"/>
                    <a:pt x="1951" y="120"/>
                    <a:pt x="1951" y="120"/>
                  </a:cubicBezTo>
                  <a:cubicBezTo>
                    <a:pt x="1951" y="123"/>
                    <a:pt x="1949" y="126"/>
                    <a:pt x="1946" y="12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7" name="Google Shape;2707;p50"/>
            <p:cNvSpPr/>
            <p:nvPr/>
          </p:nvSpPr>
          <p:spPr>
            <a:xfrm>
              <a:off x="4256088" y="6538913"/>
              <a:ext cx="158751" cy="15875"/>
            </a:xfrm>
            <a:custGeom>
              <a:rect b="b" l="l" r="r" t="t"/>
              <a:pathLst>
                <a:path extrusionOk="0" h="126" w="1347">
                  <a:moveTo>
                    <a:pt x="1342" y="126"/>
                  </a:moveTo>
                  <a:cubicBezTo>
                    <a:pt x="5" y="126"/>
                    <a:pt x="5" y="126"/>
                    <a:pt x="5" y="126"/>
                  </a:cubicBezTo>
                  <a:cubicBezTo>
                    <a:pt x="2" y="126"/>
                    <a:pt x="0" y="123"/>
                    <a:pt x="0" y="120"/>
                  </a:cubicBezTo>
                  <a:cubicBezTo>
                    <a:pt x="0" y="5"/>
                    <a:pt x="0" y="5"/>
                    <a:pt x="0" y="5"/>
                  </a:cubicBezTo>
                  <a:cubicBezTo>
                    <a:pt x="0" y="2"/>
                    <a:pt x="2" y="0"/>
                    <a:pt x="5" y="0"/>
                  </a:cubicBezTo>
                  <a:cubicBezTo>
                    <a:pt x="1342" y="0"/>
                    <a:pt x="1342" y="0"/>
                    <a:pt x="1342" y="0"/>
                  </a:cubicBezTo>
                  <a:cubicBezTo>
                    <a:pt x="1345" y="0"/>
                    <a:pt x="1347" y="2"/>
                    <a:pt x="1347" y="5"/>
                  </a:cubicBezTo>
                  <a:cubicBezTo>
                    <a:pt x="1347" y="120"/>
                    <a:pt x="1347" y="120"/>
                    <a:pt x="1347" y="120"/>
                  </a:cubicBezTo>
                  <a:cubicBezTo>
                    <a:pt x="1347" y="123"/>
                    <a:pt x="1345" y="126"/>
                    <a:pt x="1342" y="12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8" name="Google Shape;2708;p50"/>
            <p:cNvSpPr/>
            <p:nvPr/>
          </p:nvSpPr>
          <p:spPr>
            <a:xfrm>
              <a:off x="4148138" y="6597650"/>
              <a:ext cx="87312" cy="87312"/>
            </a:xfrm>
            <a:custGeom>
              <a:rect b="b" l="l" r="r" t="t"/>
              <a:pathLst>
                <a:path extrusionOk="0" h="741" w="741">
                  <a:moveTo>
                    <a:pt x="741" y="151"/>
                  </a:moveTo>
                  <a:cubicBezTo>
                    <a:pt x="741" y="590"/>
                    <a:pt x="741" y="590"/>
                    <a:pt x="741" y="590"/>
                  </a:cubicBezTo>
                  <a:cubicBezTo>
                    <a:pt x="741" y="668"/>
                    <a:pt x="683" y="732"/>
                    <a:pt x="608" y="740"/>
                  </a:cubicBezTo>
                  <a:cubicBezTo>
                    <a:pt x="602" y="741"/>
                    <a:pt x="596" y="741"/>
                    <a:pt x="590" y="741"/>
                  </a:cubicBezTo>
                  <a:cubicBezTo>
                    <a:pt x="151" y="741"/>
                    <a:pt x="151" y="741"/>
                    <a:pt x="151" y="741"/>
                  </a:cubicBezTo>
                  <a:cubicBezTo>
                    <a:pt x="145" y="741"/>
                    <a:pt x="139" y="741"/>
                    <a:pt x="133" y="740"/>
                  </a:cubicBezTo>
                  <a:cubicBezTo>
                    <a:pt x="58" y="731"/>
                    <a:pt x="0" y="668"/>
                    <a:pt x="0" y="590"/>
                  </a:cubicBezTo>
                  <a:cubicBezTo>
                    <a:pt x="0" y="151"/>
                    <a:pt x="0" y="151"/>
                    <a:pt x="0" y="151"/>
                  </a:cubicBezTo>
                  <a:cubicBezTo>
                    <a:pt x="0" y="68"/>
                    <a:pt x="67" y="0"/>
                    <a:pt x="151" y="0"/>
                  </a:cubicBezTo>
                  <a:cubicBezTo>
                    <a:pt x="590" y="0"/>
                    <a:pt x="590" y="0"/>
                    <a:pt x="590" y="0"/>
                  </a:cubicBezTo>
                  <a:cubicBezTo>
                    <a:pt x="674" y="0"/>
                    <a:pt x="741" y="68"/>
                    <a:pt x="741" y="151"/>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9" name="Google Shape;2709;p50"/>
            <p:cNvSpPr/>
            <p:nvPr/>
          </p:nvSpPr>
          <p:spPr>
            <a:xfrm>
              <a:off x="4176713" y="6608763"/>
              <a:ext cx="30300" cy="318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0" name="Google Shape;2710;p50"/>
            <p:cNvSpPr/>
            <p:nvPr/>
          </p:nvSpPr>
          <p:spPr>
            <a:xfrm>
              <a:off x="4164013" y="6643688"/>
              <a:ext cx="55562" cy="30163"/>
            </a:xfrm>
            <a:custGeom>
              <a:rect b="b" l="l" r="r" t="t"/>
              <a:pathLst>
                <a:path extrusionOk="0" h="250" w="475">
                  <a:moveTo>
                    <a:pt x="475" y="249"/>
                  </a:moveTo>
                  <a:cubicBezTo>
                    <a:pt x="469" y="249"/>
                    <a:pt x="463" y="250"/>
                    <a:pt x="457" y="250"/>
                  </a:cubicBezTo>
                  <a:cubicBezTo>
                    <a:pt x="18" y="250"/>
                    <a:pt x="18" y="250"/>
                    <a:pt x="18" y="250"/>
                  </a:cubicBezTo>
                  <a:cubicBezTo>
                    <a:pt x="12" y="250"/>
                    <a:pt x="6" y="249"/>
                    <a:pt x="0" y="249"/>
                  </a:cubicBezTo>
                  <a:cubicBezTo>
                    <a:pt x="43" y="161"/>
                    <a:pt x="133" y="0"/>
                    <a:pt x="237" y="0"/>
                  </a:cubicBezTo>
                  <a:cubicBezTo>
                    <a:pt x="342" y="0"/>
                    <a:pt x="432" y="161"/>
                    <a:pt x="475" y="249"/>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1" name="Google Shape;2711;p50"/>
            <p:cNvSpPr/>
            <p:nvPr/>
          </p:nvSpPr>
          <p:spPr>
            <a:xfrm>
              <a:off x="4256088" y="6613525"/>
              <a:ext cx="230189" cy="14287"/>
            </a:xfrm>
            <a:custGeom>
              <a:rect b="b" l="l" r="r" t="t"/>
              <a:pathLst>
                <a:path extrusionOk="0" h="126" w="1951">
                  <a:moveTo>
                    <a:pt x="1946" y="126"/>
                  </a:moveTo>
                  <a:cubicBezTo>
                    <a:pt x="5" y="126"/>
                    <a:pt x="5" y="126"/>
                    <a:pt x="5" y="126"/>
                  </a:cubicBezTo>
                  <a:cubicBezTo>
                    <a:pt x="2" y="126"/>
                    <a:pt x="0" y="123"/>
                    <a:pt x="0" y="120"/>
                  </a:cubicBezTo>
                  <a:cubicBezTo>
                    <a:pt x="0" y="6"/>
                    <a:pt x="0" y="6"/>
                    <a:pt x="0" y="6"/>
                  </a:cubicBezTo>
                  <a:cubicBezTo>
                    <a:pt x="0" y="3"/>
                    <a:pt x="2" y="0"/>
                    <a:pt x="5" y="0"/>
                  </a:cubicBezTo>
                  <a:cubicBezTo>
                    <a:pt x="1946" y="0"/>
                    <a:pt x="1946" y="0"/>
                    <a:pt x="1946" y="0"/>
                  </a:cubicBezTo>
                  <a:cubicBezTo>
                    <a:pt x="1949" y="0"/>
                    <a:pt x="1951" y="3"/>
                    <a:pt x="1951" y="6"/>
                  </a:cubicBezTo>
                  <a:cubicBezTo>
                    <a:pt x="1951" y="120"/>
                    <a:pt x="1951" y="120"/>
                    <a:pt x="1951" y="120"/>
                  </a:cubicBezTo>
                  <a:cubicBezTo>
                    <a:pt x="1951" y="123"/>
                    <a:pt x="1949" y="126"/>
                    <a:pt x="1946" y="12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2" name="Google Shape;2712;p50"/>
            <p:cNvSpPr/>
            <p:nvPr/>
          </p:nvSpPr>
          <p:spPr>
            <a:xfrm>
              <a:off x="4256088" y="6646863"/>
              <a:ext cx="158751" cy="14288"/>
            </a:xfrm>
            <a:custGeom>
              <a:rect b="b" l="l" r="r" t="t"/>
              <a:pathLst>
                <a:path extrusionOk="0" h="125" w="1347">
                  <a:moveTo>
                    <a:pt x="1342" y="125"/>
                  </a:moveTo>
                  <a:cubicBezTo>
                    <a:pt x="5" y="125"/>
                    <a:pt x="5" y="125"/>
                    <a:pt x="5" y="125"/>
                  </a:cubicBezTo>
                  <a:cubicBezTo>
                    <a:pt x="2" y="125"/>
                    <a:pt x="0" y="123"/>
                    <a:pt x="0" y="120"/>
                  </a:cubicBezTo>
                  <a:cubicBezTo>
                    <a:pt x="0" y="5"/>
                    <a:pt x="0" y="5"/>
                    <a:pt x="0" y="5"/>
                  </a:cubicBezTo>
                  <a:cubicBezTo>
                    <a:pt x="0" y="2"/>
                    <a:pt x="2" y="0"/>
                    <a:pt x="5" y="0"/>
                  </a:cubicBezTo>
                  <a:cubicBezTo>
                    <a:pt x="1342" y="0"/>
                    <a:pt x="1342" y="0"/>
                    <a:pt x="1342" y="0"/>
                  </a:cubicBezTo>
                  <a:cubicBezTo>
                    <a:pt x="1345" y="0"/>
                    <a:pt x="1347" y="2"/>
                    <a:pt x="1347" y="5"/>
                  </a:cubicBezTo>
                  <a:cubicBezTo>
                    <a:pt x="1347" y="120"/>
                    <a:pt x="1347" y="120"/>
                    <a:pt x="1347" y="120"/>
                  </a:cubicBezTo>
                  <a:cubicBezTo>
                    <a:pt x="1347" y="123"/>
                    <a:pt x="1345" y="125"/>
                    <a:pt x="1342" y="12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3" name="Google Shape;2713;p50"/>
            <p:cNvSpPr/>
            <p:nvPr/>
          </p:nvSpPr>
          <p:spPr>
            <a:xfrm>
              <a:off x="4133850" y="5978525"/>
              <a:ext cx="20700" cy="20700"/>
            </a:xfrm>
            <a:prstGeom prst="ellipse">
              <a:avLst/>
            </a:pr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4" name="Google Shape;2714;p50"/>
            <p:cNvSpPr/>
            <p:nvPr/>
          </p:nvSpPr>
          <p:spPr>
            <a:xfrm>
              <a:off x="4276725" y="5984875"/>
              <a:ext cx="85724" cy="7938"/>
            </a:xfrm>
            <a:custGeom>
              <a:rect b="b" l="l" r="r" t="t"/>
              <a:pathLst>
                <a:path extrusionOk="0" h="60" w="738">
                  <a:moveTo>
                    <a:pt x="708" y="60"/>
                  </a:moveTo>
                  <a:cubicBezTo>
                    <a:pt x="30" y="60"/>
                    <a:pt x="30" y="60"/>
                    <a:pt x="30" y="60"/>
                  </a:cubicBezTo>
                  <a:cubicBezTo>
                    <a:pt x="13" y="60"/>
                    <a:pt x="0" y="46"/>
                    <a:pt x="0" y="30"/>
                  </a:cubicBezTo>
                  <a:cubicBezTo>
                    <a:pt x="0" y="30"/>
                    <a:pt x="0" y="30"/>
                    <a:pt x="0" y="30"/>
                  </a:cubicBezTo>
                  <a:cubicBezTo>
                    <a:pt x="0" y="13"/>
                    <a:pt x="13" y="0"/>
                    <a:pt x="30" y="0"/>
                  </a:cubicBezTo>
                  <a:cubicBezTo>
                    <a:pt x="708" y="0"/>
                    <a:pt x="708" y="0"/>
                    <a:pt x="708" y="0"/>
                  </a:cubicBezTo>
                  <a:cubicBezTo>
                    <a:pt x="724" y="0"/>
                    <a:pt x="738" y="13"/>
                    <a:pt x="738" y="30"/>
                  </a:cubicBezTo>
                  <a:cubicBezTo>
                    <a:pt x="738" y="46"/>
                    <a:pt x="724" y="60"/>
                    <a:pt x="708" y="60"/>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5" name="Google Shape;2715;p50"/>
            <p:cNvSpPr/>
            <p:nvPr/>
          </p:nvSpPr>
          <p:spPr>
            <a:xfrm>
              <a:off x="4143375" y="6061075"/>
              <a:ext cx="146050" cy="112714"/>
            </a:xfrm>
            <a:custGeom>
              <a:rect b="b" l="l" r="r" t="t"/>
              <a:pathLst>
                <a:path extrusionOk="0" h="960" w="1240">
                  <a:moveTo>
                    <a:pt x="1240" y="314"/>
                  </a:moveTo>
                  <a:cubicBezTo>
                    <a:pt x="1240" y="646"/>
                    <a:pt x="1240" y="646"/>
                    <a:pt x="1240" y="646"/>
                  </a:cubicBezTo>
                  <a:cubicBezTo>
                    <a:pt x="1240" y="819"/>
                    <a:pt x="1109" y="960"/>
                    <a:pt x="947" y="960"/>
                  </a:cubicBezTo>
                  <a:cubicBezTo>
                    <a:pt x="293" y="960"/>
                    <a:pt x="293" y="960"/>
                    <a:pt x="293" y="960"/>
                  </a:cubicBezTo>
                  <a:cubicBezTo>
                    <a:pt x="131" y="960"/>
                    <a:pt x="0" y="819"/>
                    <a:pt x="0" y="646"/>
                  </a:cubicBezTo>
                  <a:cubicBezTo>
                    <a:pt x="0" y="314"/>
                    <a:pt x="0" y="314"/>
                    <a:pt x="0" y="314"/>
                  </a:cubicBezTo>
                  <a:cubicBezTo>
                    <a:pt x="0" y="140"/>
                    <a:pt x="131" y="0"/>
                    <a:pt x="293" y="0"/>
                  </a:cubicBezTo>
                  <a:cubicBezTo>
                    <a:pt x="947" y="0"/>
                    <a:pt x="947" y="0"/>
                    <a:pt x="947" y="0"/>
                  </a:cubicBezTo>
                  <a:cubicBezTo>
                    <a:pt x="1109" y="0"/>
                    <a:pt x="1240" y="140"/>
                    <a:pt x="1240" y="314"/>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6" name="Google Shape;2716;p50"/>
            <p:cNvSpPr/>
            <p:nvPr/>
          </p:nvSpPr>
          <p:spPr>
            <a:xfrm>
              <a:off x="4170363" y="6110288"/>
              <a:ext cx="26987" cy="36512"/>
            </a:xfrm>
            <a:custGeom>
              <a:rect b="b" l="l" r="r" t="t"/>
              <a:pathLst>
                <a:path extrusionOk="0" h="311" w="227">
                  <a:moveTo>
                    <a:pt x="144" y="311"/>
                  </a:moveTo>
                  <a:cubicBezTo>
                    <a:pt x="144" y="226"/>
                    <a:pt x="144" y="226"/>
                    <a:pt x="144" y="226"/>
                  </a:cubicBezTo>
                  <a:cubicBezTo>
                    <a:pt x="0" y="226"/>
                    <a:pt x="0" y="226"/>
                    <a:pt x="0" y="226"/>
                  </a:cubicBezTo>
                  <a:cubicBezTo>
                    <a:pt x="0" y="199"/>
                    <a:pt x="0" y="199"/>
                    <a:pt x="0" y="199"/>
                  </a:cubicBezTo>
                  <a:cubicBezTo>
                    <a:pt x="138" y="0"/>
                    <a:pt x="138" y="0"/>
                    <a:pt x="138" y="0"/>
                  </a:cubicBezTo>
                  <a:cubicBezTo>
                    <a:pt x="184" y="0"/>
                    <a:pt x="184" y="0"/>
                    <a:pt x="184" y="0"/>
                  </a:cubicBezTo>
                  <a:cubicBezTo>
                    <a:pt x="184" y="193"/>
                    <a:pt x="184" y="193"/>
                    <a:pt x="184" y="193"/>
                  </a:cubicBezTo>
                  <a:cubicBezTo>
                    <a:pt x="227" y="193"/>
                    <a:pt x="227" y="193"/>
                    <a:pt x="227" y="193"/>
                  </a:cubicBezTo>
                  <a:cubicBezTo>
                    <a:pt x="227" y="226"/>
                    <a:pt x="227" y="226"/>
                    <a:pt x="227" y="226"/>
                  </a:cubicBezTo>
                  <a:cubicBezTo>
                    <a:pt x="184" y="226"/>
                    <a:pt x="184" y="226"/>
                    <a:pt x="184" y="226"/>
                  </a:cubicBezTo>
                  <a:cubicBezTo>
                    <a:pt x="184" y="311"/>
                    <a:pt x="184" y="311"/>
                    <a:pt x="184" y="311"/>
                  </a:cubicBezTo>
                  <a:lnTo>
                    <a:pt x="144" y="311"/>
                  </a:lnTo>
                  <a:close/>
                  <a:moveTo>
                    <a:pt x="144" y="193"/>
                  </a:moveTo>
                  <a:cubicBezTo>
                    <a:pt x="144" y="90"/>
                    <a:pt x="144" y="90"/>
                    <a:pt x="144" y="90"/>
                  </a:cubicBezTo>
                  <a:cubicBezTo>
                    <a:pt x="144" y="73"/>
                    <a:pt x="145" y="57"/>
                    <a:pt x="145" y="41"/>
                  </a:cubicBezTo>
                  <a:cubicBezTo>
                    <a:pt x="144" y="41"/>
                    <a:pt x="144" y="41"/>
                    <a:pt x="144" y="41"/>
                  </a:cubicBezTo>
                  <a:cubicBezTo>
                    <a:pt x="135" y="59"/>
                    <a:pt x="127" y="73"/>
                    <a:pt x="118" y="87"/>
                  </a:cubicBezTo>
                  <a:cubicBezTo>
                    <a:pt x="42" y="192"/>
                    <a:pt x="42" y="192"/>
                    <a:pt x="42" y="192"/>
                  </a:cubicBezTo>
                  <a:cubicBezTo>
                    <a:pt x="42" y="193"/>
                    <a:pt x="42" y="193"/>
                    <a:pt x="42" y="193"/>
                  </a:cubicBezTo>
                  <a:lnTo>
                    <a:pt x="144" y="19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7" name="Google Shape;2717;p50"/>
            <p:cNvSpPr/>
            <p:nvPr/>
          </p:nvSpPr>
          <p:spPr>
            <a:xfrm>
              <a:off x="4198938" y="6140450"/>
              <a:ext cx="9525" cy="14287"/>
            </a:xfrm>
            <a:custGeom>
              <a:rect b="b" l="l" r="r" t="t"/>
              <a:pathLst>
                <a:path extrusionOk="0" h="119" w="76">
                  <a:moveTo>
                    <a:pt x="0" y="119"/>
                  </a:moveTo>
                  <a:cubicBezTo>
                    <a:pt x="11" y="90"/>
                    <a:pt x="24" y="39"/>
                    <a:pt x="29" y="4"/>
                  </a:cubicBezTo>
                  <a:cubicBezTo>
                    <a:pt x="76" y="0"/>
                    <a:pt x="76" y="0"/>
                    <a:pt x="76" y="0"/>
                  </a:cubicBezTo>
                  <a:cubicBezTo>
                    <a:pt x="65" y="40"/>
                    <a:pt x="44" y="93"/>
                    <a:pt x="30" y="116"/>
                  </a:cubicBezTo>
                  <a:lnTo>
                    <a:pt x="0" y="11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8" name="Google Shape;2718;p50"/>
            <p:cNvSpPr/>
            <p:nvPr/>
          </p:nvSpPr>
          <p:spPr>
            <a:xfrm>
              <a:off x="4211638" y="6110288"/>
              <a:ext cx="23812" cy="38100"/>
            </a:xfrm>
            <a:custGeom>
              <a:rect b="b" l="l" r="r" t="t"/>
              <a:pathLst>
                <a:path extrusionOk="0" h="316" w="193">
                  <a:moveTo>
                    <a:pt x="186" y="36"/>
                  </a:moveTo>
                  <a:cubicBezTo>
                    <a:pt x="68" y="36"/>
                    <a:pt x="68" y="36"/>
                    <a:pt x="68" y="36"/>
                  </a:cubicBezTo>
                  <a:cubicBezTo>
                    <a:pt x="56" y="116"/>
                    <a:pt x="56" y="116"/>
                    <a:pt x="56" y="116"/>
                  </a:cubicBezTo>
                  <a:cubicBezTo>
                    <a:pt x="63" y="115"/>
                    <a:pt x="70" y="114"/>
                    <a:pt x="81" y="114"/>
                  </a:cubicBezTo>
                  <a:cubicBezTo>
                    <a:pt x="105" y="114"/>
                    <a:pt x="129" y="119"/>
                    <a:pt x="148" y="130"/>
                  </a:cubicBezTo>
                  <a:cubicBezTo>
                    <a:pt x="172" y="144"/>
                    <a:pt x="193" y="171"/>
                    <a:pt x="193" y="210"/>
                  </a:cubicBezTo>
                  <a:cubicBezTo>
                    <a:pt x="193" y="271"/>
                    <a:pt x="144" y="316"/>
                    <a:pt x="77" y="316"/>
                  </a:cubicBezTo>
                  <a:cubicBezTo>
                    <a:pt x="43" y="316"/>
                    <a:pt x="14" y="307"/>
                    <a:pt x="0" y="297"/>
                  </a:cubicBezTo>
                  <a:cubicBezTo>
                    <a:pt x="10" y="265"/>
                    <a:pt x="10" y="265"/>
                    <a:pt x="10" y="265"/>
                  </a:cubicBezTo>
                  <a:cubicBezTo>
                    <a:pt x="23" y="273"/>
                    <a:pt x="48" y="282"/>
                    <a:pt x="76" y="282"/>
                  </a:cubicBezTo>
                  <a:cubicBezTo>
                    <a:pt x="116" y="282"/>
                    <a:pt x="150" y="256"/>
                    <a:pt x="150" y="215"/>
                  </a:cubicBezTo>
                  <a:cubicBezTo>
                    <a:pt x="150" y="175"/>
                    <a:pt x="123" y="146"/>
                    <a:pt x="61" y="146"/>
                  </a:cubicBezTo>
                  <a:cubicBezTo>
                    <a:pt x="43" y="146"/>
                    <a:pt x="29" y="148"/>
                    <a:pt x="18" y="149"/>
                  </a:cubicBezTo>
                  <a:cubicBezTo>
                    <a:pt x="38" y="0"/>
                    <a:pt x="38" y="0"/>
                    <a:pt x="38" y="0"/>
                  </a:cubicBezTo>
                  <a:cubicBezTo>
                    <a:pt x="186" y="0"/>
                    <a:pt x="186" y="0"/>
                    <a:pt x="186" y="0"/>
                  </a:cubicBezTo>
                  <a:lnTo>
                    <a:pt x="186" y="3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9" name="Google Shape;2719;p50"/>
            <p:cNvSpPr/>
            <p:nvPr/>
          </p:nvSpPr>
          <p:spPr>
            <a:xfrm>
              <a:off x="4527550" y="6024563"/>
              <a:ext cx="30162" cy="241298"/>
            </a:xfrm>
            <a:custGeom>
              <a:rect b="b" l="l" r="r" t="t"/>
              <a:pathLst>
                <a:path extrusionOk="0" h="2055" w="259">
                  <a:moveTo>
                    <a:pt x="0" y="2055"/>
                  </a:moveTo>
                  <a:cubicBezTo>
                    <a:pt x="0" y="2024"/>
                    <a:pt x="0" y="2024"/>
                    <a:pt x="0" y="2024"/>
                  </a:cubicBezTo>
                  <a:cubicBezTo>
                    <a:pt x="126" y="2024"/>
                    <a:pt x="228" y="1922"/>
                    <a:pt x="228" y="1796"/>
                  </a:cubicBezTo>
                  <a:cubicBezTo>
                    <a:pt x="228" y="0"/>
                    <a:pt x="228" y="0"/>
                    <a:pt x="228" y="0"/>
                  </a:cubicBezTo>
                  <a:cubicBezTo>
                    <a:pt x="259" y="0"/>
                    <a:pt x="259" y="0"/>
                    <a:pt x="259" y="0"/>
                  </a:cubicBezTo>
                  <a:cubicBezTo>
                    <a:pt x="259" y="1796"/>
                    <a:pt x="259" y="1796"/>
                    <a:pt x="259" y="1796"/>
                  </a:cubicBezTo>
                  <a:cubicBezTo>
                    <a:pt x="259" y="1939"/>
                    <a:pt x="143" y="2055"/>
                    <a:pt x="0" y="2055"/>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0" name="Google Shape;2720;p50"/>
            <p:cNvSpPr/>
            <p:nvPr/>
          </p:nvSpPr>
          <p:spPr>
            <a:xfrm>
              <a:off x="4498975" y="6262688"/>
              <a:ext cx="28500" cy="33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1" name="Google Shape;2721;p50"/>
            <p:cNvSpPr/>
            <p:nvPr/>
          </p:nvSpPr>
          <p:spPr>
            <a:xfrm>
              <a:off x="3908425" y="6026150"/>
              <a:ext cx="277814" cy="150812"/>
            </a:xfrm>
            <a:custGeom>
              <a:rect b="b" l="l" r="r" t="t"/>
              <a:pathLst>
                <a:path extrusionOk="0" h="1293" w="2358">
                  <a:moveTo>
                    <a:pt x="0" y="0"/>
                  </a:moveTo>
                  <a:cubicBezTo>
                    <a:pt x="2358" y="0"/>
                    <a:pt x="2358" y="0"/>
                    <a:pt x="2358" y="0"/>
                  </a:cubicBezTo>
                  <a:cubicBezTo>
                    <a:pt x="2358" y="547"/>
                    <a:pt x="2358" y="547"/>
                    <a:pt x="2358" y="547"/>
                  </a:cubicBezTo>
                  <a:cubicBezTo>
                    <a:pt x="2358" y="959"/>
                    <a:pt x="2024" y="1293"/>
                    <a:pt x="1612" y="1293"/>
                  </a:cubicBezTo>
                  <a:cubicBezTo>
                    <a:pt x="0" y="1293"/>
                    <a:pt x="0" y="1293"/>
                    <a:pt x="0" y="1293"/>
                  </a:cubicBezTo>
                  <a:lnTo>
                    <a:pt x="0" y="0"/>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2" name="Google Shape;2722;p50"/>
            <p:cNvSpPr/>
            <p:nvPr/>
          </p:nvSpPr>
          <p:spPr>
            <a:xfrm>
              <a:off x="3983038" y="6178550"/>
              <a:ext cx="160337" cy="98424"/>
            </a:xfrm>
            <a:custGeom>
              <a:rect b="b" l="l" r="r" t="t"/>
              <a:pathLst>
                <a:path extrusionOk="0" h="836" w="1369">
                  <a:moveTo>
                    <a:pt x="1369" y="836"/>
                  </a:moveTo>
                  <a:cubicBezTo>
                    <a:pt x="258" y="836"/>
                    <a:pt x="258" y="836"/>
                    <a:pt x="258" y="836"/>
                  </a:cubicBezTo>
                  <a:cubicBezTo>
                    <a:pt x="115" y="836"/>
                    <a:pt x="0" y="721"/>
                    <a:pt x="0" y="578"/>
                  </a:cubicBezTo>
                  <a:cubicBezTo>
                    <a:pt x="0" y="0"/>
                    <a:pt x="0" y="0"/>
                    <a:pt x="0" y="0"/>
                  </a:cubicBezTo>
                  <a:cubicBezTo>
                    <a:pt x="30" y="0"/>
                    <a:pt x="30" y="0"/>
                    <a:pt x="30" y="0"/>
                  </a:cubicBezTo>
                  <a:cubicBezTo>
                    <a:pt x="30" y="578"/>
                    <a:pt x="30" y="578"/>
                    <a:pt x="30" y="578"/>
                  </a:cubicBezTo>
                  <a:cubicBezTo>
                    <a:pt x="30" y="704"/>
                    <a:pt x="132" y="806"/>
                    <a:pt x="258" y="806"/>
                  </a:cubicBezTo>
                  <a:cubicBezTo>
                    <a:pt x="1369" y="806"/>
                    <a:pt x="1369" y="806"/>
                    <a:pt x="1369" y="806"/>
                  </a:cubicBezTo>
                  <a:lnTo>
                    <a:pt x="1369" y="83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3" name="Google Shape;2723;p50"/>
            <p:cNvSpPr/>
            <p:nvPr/>
          </p:nvSpPr>
          <p:spPr>
            <a:xfrm>
              <a:off x="4427538" y="5876925"/>
              <a:ext cx="152399" cy="152401"/>
            </a:xfrm>
            <a:custGeom>
              <a:rect b="b" l="l" r="r" t="t"/>
              <a:pathLst>
                <a:path extrusionOk="0" h="1292" w="1293">
                  <a:moveTo>
                    <a:pt x="0" y="1292"/>
                  </a:moveTo>
                  <a:cubicBezTo>
                    <a:pt x="0" y="0"/>
                    <a:pt x="0" y="0"/>
                    <a:pt x="0" y="0"/>
                  </a:cubicBezTo>
                  <a:cubicBezTo>
                    <a:pt x="524" y="0"/>
                    <a:pt x="524" y="0"/>
                    <a:pt x="524" y="0"/>
                  </a:cubicBezTo>
                  <a:cubicBezTo>
                    <a:pt x="949" y="0"/>
                    <a:pt x="1293" y="344"/>
                    <a:pt x="1293" y="769"/>
                  </a:cubicBezTo>
                  <a:cubicBezTo>
                    <a:pt x="1293" y="1292"/>
                    <a:pt x="1293" y="1292"/>
                    <a:pt x="1293" y="1292"/>
                  </a:cubicBezTo>
                  <a:lnTo>
                    <a:pt x="0" y="129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4" name="Google Shape;2724;p50"/>
            <p:cNvSpPr/>
            <p:nvPr/>
          </p:nvSpPr>
          <p:spPr>
            <a:xfrm>
              <a:off x="4465638" y="6281738"/>
              <a:ext cx="126900" cy="1269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5" name="Google Shape;2725;p50"/>
            <p:cNvSpPr/>
            <p:nvPr/>
          </p:nvSpPr>
          <p:spPr>
            <a:xfrm>
              <a:off x="3937000" y="6048375"/>
              <a:ext cx="57150" cy="57150"/>
            </a:xfrm>
            <a:custGeom>
              <a:rect b="b" l="l" r="r" t="t"/>
              <a:pathLst>
                <a:path extrusionOk="0" h="484" w="484">
                  <a:moveTo>
                    <a:pt x="484" y="242"/>
                  </a:moveTo>
                  <a:cubicBezTo>
                    <a:pt x="484" y="305"/>
                    <a:pt x="460" y="362"/>
                    <a:pt x="420" y="406"/>
                  </a:cubicBezTo>
                  <a:cubicBezTo>
                    <a:pt x="376" y="454"/>
                    <a:pt x="313" y="484"/>
                    <a:pt x="242" y="484"/>
                  </a:cubicBezTo>
                  <a:cubicBezTo>
                    <a:pt x="172" y="484"/>
                    <a:pt x="108" y="454"/>
                    <a:pt x="64" y="406"/>
                  </a:cubicBezTo>
                  <a:cubicBezTo>
                    <a:pt x="24" y="362"/>
                    <a:pt x="0" y="305"/>
                    <a:pt x="0" y="242"/>
                  </a:cubicBezTo>
                  <a:cubicBezTo>
                    <a:pt x="0" y="108"/>
                    <a:pt x="108" y="0"/>
                    <a:pt x="242" y="0"/>
                  </a:cubicBezTo>
                  <a:cubicBezTo>
                    <a:pt x="376" y="0"/>
                    <a:pt x="484" y="108"/>
                    <a:pt x="484" y="242"/>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6" name="Google Shape;2726;p50"/>
            <p:cNvSpPr/>
            <p:nvPr/>
          </p:nvSpPr>
          <p:spPr>
            <a:xfrm>
              <a:off x="4008438" y="6129338"/>
              <a:ext cx="31750" cy="33338"/>
            </a:xfrm>
            <a:custGeom>
              <a:rect b="b" l="l" r="r" t="t"/>
              <a:pathLst>
                <a:path extrusionOk="0" h="280" w="280">
                  <a:moveTo>
                    <a:pt x="280" y="140"/>
                  </a:moveTo>
                  <a:cubicBezTo>
                    <a:pt x="280" y="177"/>
                    <a:pt x="266" y="210"/>
                    <a:pt x="243" y="235"/>
                  </a:cubicBezTo>
                  <a:cubicBezTo>
                    <a:pt x="217" y="263"/>
                    <a:pt x="181" y="280"/>
                    <a:pt x="140" y="280"/>
                  </a:cubicBezTo>
                  <a:cubicBezTo>
                    <a:pt x="99" y="280"/>
                    <a:pt x="62" y="263"/>
                    <a:pt x="36" y="235"/>
                  </a:cubicBezTo>
                  <a:cubicBezTo>
                    <a:pt x="14" y="210"/>
                    <a:pt x="0" y="177"/>
                    <a:pt x="0" y="140"/>
                  </a:cubicBezTo>
                  <a:cubicBezTo>
                    <a:pt x="0" y="63"/>
                    <a:pt x="62" y="0"/>
                    <a:pt x="140" y="0"/>
                  </a:cubicBezTo>
                  <a:cubicBezTo>
                    <a:pt x="217" y="0"/>
                    <a:pt x="280" y="63"/>
                    <a:pt x="280" y="14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7" name="Google Shape;2727;p50"/>
            <p:cNvSpPr/>
            <p:nvPr/>
          </p:nvSpPr>
          <p:spPr>
            <a:xfrm>
              <a:off x="4060825" y="6129338"/>
              <a:ext cx="31750" cy="33338"/>
            </a:xfrm>
            <a:custGeom>
              <a:rect b="b" l="l" r="r" t="t"/>
              <a:pathLst>
                <a:path extrusionOk="0" h="280" w="280">
                  <a:moveTo>
                    <a:pt x="280" y="140"/>
                  </a:moveTo>
                  <a:cubicBezTo>
                    <a:pt x="280" y="177"/>
                    <a:pt x="266" y="210"/>
                    <a:pt x="243" y="235"/>
                  </a:cubicBezTo>
                  <a:cubicBezTo>
                    <a:pt x="217" y="263"/>
                    <a:pt x="181" y="280"/>
                    <a:pt x="140" y="280"/>
                  </a:cubicBezTo>
                  <a:cubicBezTo>
                    <a:pt x="99" y="280"/>
                    <a:pt x="62" y="263"/>
                    <a:pt x="37" y="235"/>
                  </a:cubicBezTo>
                  <a:cubicBezTo>
                    <a:pt x="14" y="210"/>
                    <a:pt x="0" y="177"/>
                    <a:pt x="0" y="140"/>
                  </a:cubicBezTo>
                  <a:cubicBezTo>
                    <a:pt x="0" y="63"/>
                    <a:pt x="62" y="0"/>
                    <a:pt x="140" y="0"/>
                  </a:cubicBezTo>
                  <a:cubicBezTo>
                    <a:pt x="217" y="0"/>
                    <a:pt x="280" y="63"/>
                    <a:pt x="280" y="14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8" name="Google Shape;2728;p50"/>
            <p:cNvSpPr/>
            <p:nvPr/>
          </p:nvSpPr>
          <p:spPr>
            <a:xfrm>
              <a:off x="4008438" y="6053138"/>
              <a:ext cx="149224" cy="9525"/>
            </a:xfrm>
            <a:custGeom>
              <a:rect b="b" l="l" r="r" t="t"/>
              <a:pathLst>
                <a:path extrusionOk="0" h="82" w="1274">
                  <a:moveTo>
                    <a:pt x="1269" y="82"/>
                  </a:moveTo>
                  <a:cubicBezTo>
                    <a:pt x="5" y="82"/>
                    <a:pt x="5" y="82"/>
                    <a:pt x="5" y="82"/>
                  </a:cubicBezTo>
                  <a:cubicBezTo>
                    <a:pt x="2" y="82"/>
                    <a:pt x="0" y="80"/>
                    <a:pt x="0" y="77"/>
                  </a:cubicBezTo>
                  <a:cubicBezTo>
                    <a:pt x="0" y="5"/>
                    <a:pt x="0" y="5"/>
                    <a:pt x="0" y="5"/>
                  </a:cubicBezTo>
                  <a:cubicBezTo>
                    <a:pt x="0" y="2"/>
                    <a:pt x="2" y="0"/>
                    <a:pt x="5" y="0"/>
                  </a:cubicBezTo>
                  <a:cubicBezTo>
                    <a:pt x="1269" y="0"/>
                    <a:pt x="1269" y="0"/>
                    <a:pt x="1269" y="0"/>
                  </a:cubicBezTo>
                  <a:cubicBezTo>
                    <a:pt x="1272" y="0"/>
                    <a:pt x="1274" y="2"/>
                    <a:pt x="1274" y="5"/>
                  </a:cubicBezTo>
                  <a:cubicBezTo>
                    <a:pt x="1274" y="77"/>
                    <a:pt x="1274" y="77"/>
                    <a:pt x="1274" y="77"/>
                  </a:cubicBezTo>
                  <a:cubicBezTo>
                    <a:pt x="1274" y="80"/>
                    <a:pt x="1272" y="82"/>
                    <a:pt x="1269" y="8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9" name="Google Shape;2729;p50"/>
            <p:cNvSpPr/>
            <p:nvPr/>
          </p:nvSpPr>
          <p:spPr>
            <a:xfrm>
              <a:off x="4008438" y="6073775"/>
              <a:ext cx="149224" cy="9525"/>
            </a:xfrm>
            <a:custGeom>
              <a:rect b="b" l="l" r="r" t="t"/>
              <a:pathLst>
                <a:path extrusionOk="0" h="82" w="1274">
                  <a:moveTo>
                    <a:pt x="1269" y="82"/>
                  </a:moveTo>
                  <a:cubicBezTo>
                    <a:pt x="5" y="82"/>
                    <a:pt x="5" y="82"/>
                    <a:pt x="5" y="82"/>
                  </a:cubicBezTo>
                  <a:cubicBezTo>
                    <a:pt x="2" y="82"/>
                    <a:pt x="0" y="80"/>
                    <a:pt x="0" y="77"/>
                  </a:cubicBezTo>
                  <a:cubicBezTo>
                    <a:pt x="0" y="5"/>
                    <a:pt x="0" y="5"/>
                    <a:pt x="0" y="5"/>
                  </a:cubicBezTo>
                  <a:cubicBezTo>
                    <a:pt x="0" y="3"/>
                    <a:pt x="2" y="0"/>
                    <a:pt x="5" y="0"/>
                  </a:cubicBezTo>
                  <a:cubicBezTo>
                    <a:pt x="1269" y="0"/>
                    <a:pt x="1269" y="0"/>
                    <a:pt x="1269" y="0"/>
                  </a:cubicBezTo>
                  <a:cubicBezTo>
                    <a:pt x="1272" y="0"/>
                    <a:pt x="1274" y="3"/>
                    <a:pt x="1274" y="5"/>
                  </a:cubicBezTo>
                  <a:cubicBezTo>
                    <a:pt x="1274" y="77"/>
                    <a:pt x="1274" y="77"/>
                    <a:pt x="1274" y="77"/>
                  </a:cubicBezTo>
                  <a:cubicBezTo>
                    <a:pt x="1274" y="80"/>
                    <a:pt x="1272" y="82"/>
                    <a:pt x="1269" y="8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0" name="Google Shape;2730;p50"/>
            <p:cNvSpPr/>
            <p:nvPr/>
          </p:nvSpPr>
          <p:spPr>
            <a:xfrm>
              <a:off x="4008438" y="6092825"/>
              <a:ext cx="103187" cy="9525"/>
            </a:xfrm>
            <a:custGeom>
              <a:rect b="b" l="l" r="r" t="t"/>
              <a:pathLst>
                <a:path extrusionOk="0" h="82" w="880">
                  <a:moveTo>
                    <a:pt x="875" y="82"/>
                  </a:moveTo>
                  <a:cubicBezTo>
                    <a:pt x="5" y="82"/>
                    <a:pt x="5" y="82"/>
                    <a:pt x="5" y="82"/>
                  </a:cubicBezTo>
                  <a:cubicBezTo>
                    <a:pt x="2" y="82"/>
                    <a:pt x="0" y="80"/>
                    <a:pt x="0" y="77"/>
                  </a:cubicBezTo>
                  <a:cubicBezTo>
                    <a:pt x="0" y="5"/>
                    <a:pt x="0" y="5"/>
                    <a:pt x="0" y="5"/>
                  </a:cubicBezTo>
                  <a:cubicBezTo>
                    <a:pt x="0" y="2"/>
                    <a:pt x="2" y="0"/>
                    <a:pt x="5" y="0"/>
                  </a:cubicBezTo>
                  <a:cubicBezTo>
                    <a:pt x="875" y="0"/>
                    <a:pt x="875" y="0"/>
                    <a:pt x="875" y="0"/>
                  </a:cubicBezTo>
                  <a:cubicBezTo>
                    <a:pt x="877" y="0"/>
                    <a:pt x="880" y="2"/>
                    <a:pt x="880" y="5"/>
                  </a:cubicBezTo>
                  <a:cubicBezTo>
                    <a:pt x="880" y="77"/>
                    <a:pt x="880" y="77"/>
                    <a:pt x="880" y="77"/>
                  </a:cubicBezTo>
                  <a:cubicBezTo>
                    <a:pt x="880" y="80"/>
                    <a:pt x="877" y="82"/>
                    <a:pt x="875" y="8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1" name="Google Shape;2731;p50"/>
            <p:cNvSpPr/>
            <p:nvPr/>
          </p:nvSpPr>
          <p:spPr>
            <a:xfrm>
              <a:off x="4467225" y="5907088"/>
              <a:ext cx="69850" cy="47625"/>
            </a:xfrm>
            <a:custGeom>
              <a:rect b="b" l="l" r="r" t="t"/>
              <a:pathLst>
                <a:path extrusionOk="0" h="408" w="600">
                  <a:moveTo>
                    <a:pt x="299" y="4"/>
                  </a:moveTo>
                  <a:cubicBezTo>
                    <a:pt x="265" y="0"/>
                    <a:pt x="16" y="3"/>
                    <a:pt x="0" y="408"/>
                  </a:cubicBezTo>
                  <a:cubicBezTo>
                    <a:pt x="28" y="402"/>
                    <a:pt x="28" y="402"/>
                    <a:pt x="28" y="402"/>
                  </a:cubicBezTo>
                  <a:cubicBezTo>
                    <a:pt x="28" y="402"/>
                    <a:pt x="51" y="69"/>
                    <a:pt x="304" y="67"/>
                  </a:cubicBezTo>
                  <a:cubicBezTo>
                    <a:pt x="556" y="69"/>
                    <a:pt x="571" y="402"/>
                    <a:pt x="571" y="402"/>
                  </a:cubicBezTo>
                  <a:cubicBezTo>
                    <a:pt x="600" y="408"/>
                    <a:pt x="600" y="408"/>
                    <a:pt x="600" y="408"/>
                  </a:cubicBezTo>
                  <a:cubicBezTo>
                    <a:pt x="583" y="3"/>
                    <a:pt x="332" y="0"/>
                    <a:pt x="299" y="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2" name="Google Shape;2732;p50"/>
            <p:cNvSpPr/>
            <p:nvPr/>
          </p:nvSpPr>
          <p:spPr>
            <a:xfrm>
              <a:off x="4452938" y="5953125"/>
              <a:ext cx="23812" cy="36512"/>
            </a:xfrm>
            <a:custGeom>
              <a:rect b="b" l="l" r="r" t="t"/>
              <a:pathLst>
                <a:path extrusionOk="0" h="303" w="203">
                  <a:moveTo>
                    <a:pt x="202" y="289"/>
                  </a:moveTo>
                  <a:cubicBezTo>
                    <a:pt x="202" y="289"/>
                    <a:pt x="184" y="295"/>
                    <a:pt x="159" y="298"/>
                  </a:cubicBezTo>
                  <a:cubicBezTo>
                    <a:pt x="120" y="303"/>
                    <a:pt x="65" y="299"/>
                    <a:pt x="41" y="244"/>
                  </a:cubicBezTo>
                  <a:cubicBezTo>
                    <a:pt x="0" y="156"/>
                    <a:pt x="1" y="41"/>
                    <a:pt x="64" y="20"/>
                  </a:cubicBezTo>
                  <a:cubicBezTo>
                    <a:pt x="83" y="14"/>
                    <a:pt x="99" y="9"/>
                    <a:pt x="111" y="7"/>
                  </a:cubicBezTo>
                  <a:cubicBezTo>
                    <a:pt x="142" y="0"/>
                    <a:pt x="157" y="2"/>
                    <a:pt x="157" y="2"/>
                  </a:cubicBezTo>
                  <a:cubicBezTo>
                    <a:pt x="157" y="2"/>
                    <a:pt x="203" y="140"/>
                    <a:pt x="202" y="289"/>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3" name="Google Shape;2733;p50"/>
            <p:cNvSpPr/>
            <p:nvPr/>
          </p:nvSpPr>
          <p:spPr>
            <a:xfrm>
              <a:off x="4452938" y="5954713"/>
              <a:ext cx="19050" cy="34925"/>
            </a:xfrm>
            <a:custGeom>
              <a:rect b="b" l="l" r="r" t="t"/>
              <a:pathLst>
                <a:path extrusionOk="0" h="296" w="163">
                  <a:moveTo>
                    <a:pt x="163" y="291"/>
                  </a:moveTo>
                  <a:cubicBezTo>
                    <a:pt x="124" y="296"/>
                    <a:pt x="65" y="287"/>
                    <a:pt x="40" y="233"/>
                  </a:cubicBezTo>
                  <a:cubicBezTo>
                    <a:pt x="0" y="144"/>
                    <a:pt x="5" y="34"/>
                    <a:pt x="68" y="13"/>
                  </a:cubicBezTo>
                  <a:cubicBezTo>
                    <a:pt x="87" y="7"/>
                    <a:pt x="103" y="2"/>
                    <a:pt x="115" y="0"/>
                  </a:cubicBezTo>
                  <a:cubicBezTo>
                    <a:pt x="123" y="22"/>
                    <a:pt x="162" y="150"/>
                    <a:pt x="163" y="291"/>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4" name="Google Shape;2734;p50"/>
            <p:cNvSpPr/>
            <p:nvPr/>
          </p:nvSpPr>
          <p:spPr>
            <a:xfrm>
              <a:off x="4527550" y="5953125"/>
              <a:ext cx="23812" cy="36512"/>
            </a:xfrm>
            <a:custGeom>
              <a:rect b="b" l="l" r="r" t="t"/>
              <a:pathLst>
                <a:path extrusionOk="0" h="303" w="203">
                  <a:moveTo>
                    <a:pt x="1" y="289"/>
                  </a:moveTo>
                  <a:cubicBezTo>
                    <a:pt x="1" y="289"/>
                    <a:pt x="20" y="295"/>
                    <a:pt x="44" y="298"/>
                  </a:cubicBezTo>
                  <a:cubicBezTo>
                    <a:pt x="83" y="303"/>
                    <a:pt x="138" y="299"/>
                    <a:pt x="162" y="244"/>
                  </a:cubicBezTo>
                  <a:cubicBezTo>
                    <a:pt x="203" y="156"/>
                    <a:pt x="202" y="41"/>
                    <a:pt x="139" y="20"/>
                  </a:cubicBezTo>
                  <a:cubicBezTo>
                    <a:pt x="120" y="14"/>
                    <a:pt x="105" y="9"/>
                    <a:pt x="92" y="7"/>
                  </a:cubicBezTo>
                  <a:cubicBezTo>
                    <a:pt x="61" y="0"/>
                    <a:pt x="47" y="2"/>
                    <a:pt x="47" y="2"/>
                  </a:cubicBezTo>
                  <a:cubicBezTo>
                    <a:pt x="47" y="2"/>
                    <a:pt x="0" y="140"/>
                    <a:pt x="1" y="289"/>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5" name="Google Shape;2735;p50"/>
            <p:cNvSpPr/>
            <p:nvPr/>
          </p:nvSpPr>
          <p:spPr>
            <a:xfrm>
              <a:off x="4532313" y="5954713"/>
              <a:ext cx="19050" cy="34925"/>
            </a:xfrm>
            <a:custGeom>
              <a:rect b="b" l="l" r="r" t="t"/>
              <a:pathLst>
                <a:path extrusionOk="0" h="296" w="163">
                  <a:moveTo>
                    <a:pt x="0" y="291"/>
                  </a:moveTo>
                  <a:cubicBezTo>
                    <a:pt x="39" y="296"/>
                    <a:pt x="99" y="287"/>
                    <a:pt x="123" y="233"/>
                  </a:cubicBezTo>
                  <a:cubicBezTo>
                    <a:pt x="163" y="144"/>
                    <a:pt x="158" y="34"/>
                    <a:pt x="95" y="13"/>
                  </a:cubicBezTo>
                  <a:cubicBezTo>
                    <a:pt x="76" y="7"/>
                    <a:pt x="61" y="2"/>
                    <a:pt x="48" y="0"/>
                  </a:cubicBezTo>
                  <a:cubicBezTo>
                    <a:pt x="41" y="22"/>
                    <a:pt x="1" y="150"/>
                    <a:pt x="0" y="291"/>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6" name="Google Shape;2736;p50"/>
            <p:cNvSpPr/>
            <p:nvPr/>
          </p:nvSpPr>
          <p:spPr>
            <a:xfrm>
              <a:off x="3833813" y="6313488"/>
              <a:ext cx="201612" cy="203199"/>
            </a:xfrm>
            <a:custGeom>
              <a:rect b="b" l="l" r="r" t="t"/>
              <a:pathLst>
                <a:path extrusionOk="0" h="1733" w="1718">
                  <a:moveTo>
                    <a:pt x="1718" y="197"/>
                  </a:moveTo>
                  <a:cubicBezTo>
                    <a:pt x="1718" y="1535"/>
                    <a:pt x="1718" y="1535"/>
                    <a:pt x="1718" y="1535"/>
                  </a:cubicBezTo>
                  <a:cubicBezTo>
                    <a:pt x="1718" y="1645"/>
                    <a:pt x="1635" y="1733"/>
                    <a:pt x="1534" y="1733"/>
                  </a:cubicBezTo>
                  <a:cubicBezTo>
                    <a:pt x="184" y="1733"/>
                    <a:pt x="184" y="1733"/>
                    <a:pt x="184" y="1733"/>
                  </a:cubicBezTo>
                  <a:cubicBezTo>
                    <a:pt x="82" y="1733"/>
                    <a:pt x="0" y="1645"/>
                    <a:pt x="0" y="1535"/>
                  </a:cubicBezTo>
                  <a:cubicBezTo>
                    <a:pt x="0" y="197"/>
                    <a:pt x="0" y="197"/>
                    <a:pt x="0" y="197"/>
                  </a:cubicBezTo>
                  <a:cubicBezTo>
                    <a:pt x="0" y="88"/>
                    <a:pt x="82" y="0"/>
                    <a:pt x="184" y="0"/>
                  </a:cubicBezTo>
                  <a:cubicBezTo>
                    <a:pt x="1534" y="0"/>
                    <a:pt x="1534" y="0"/>
                    <a:pt x="1534" y="0"/>
                  </a:cubicBezTo>
                  <a:cubicBezTo>
                    <a:pt x="1635" y="0"/>
                    <a:pt x="1718" y="88"/>
                    <a:pt x="1718" y="197"/>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7" name="Google Shape;2737;p50"/>
            <p:cNvSpPr/>
            <p:nvPr/>
          </p:nvSpPr>
          <p:spPr>
            <a:xfrm>
              <a:off x="3983038" y="6334125"/>
              <a:ext cx="28575" cy="52388"/>
            </a:xfrm>
            <a:custGeom>
              <a:rect b="b" l="l" r="r" t="t"/>
              <a:pathLst>
                <a:path extrusionOk="0" h="445" w="242">
                  <a:moveTo>
                    <a:pt x="12" y="445"/>
                  </a:moveTo>
                  <a:cubicBezTo>
                    <a:pt x="230" y="445"/>
                    <a:pt x="230" y="445"/>
                    <a:pt x="230" y="445"/>
                  </a:cubicBezTo>
                  <a:cubicBezTo>
                    <a:pt x="237" y="445"/>
                    <a:pt x="242" y="439"/>
                    <a:pt x="242" y="433"/>
                  </a:cubicBezTo>
                  <a:cubicBezTo>
                    <a:pt x="242" y="12"/>
                    <a:pt x="242" y="12"/>
                    <a:pt x="242" y="12"/>
                  </a:cubicBezTo>
                  <a:cubicBezTo>
                    <a:pt x="242" y="5"/>
                    <a:pt x="237" y="0"/>
                    <a:pt x="230" y="0"/>
                  </a:cubicBezTo>
                  <a:cubicBezTo>
                    <a:pt x="12" y="0"/>
                    <a:pt x="12" y="0"/>
                    <a:pt x="12" y="0"/>
                  </a:cubicBezTo>
                  <a:cubicBezTo>
                    <a:pt x="5" y="0"/>
                    <a:pt x="0" y="5"/>
                    <a:pt x="0" y="12"/>
                  </a:cubicBezTo>
                  <a:cubicBezTo>
                    <a:pt x="0" y="433"/>
                    <a:pt x="0" y="433"/>
                    <a:pt x="0" y="433"/>
                  </a:cubicBezTo>
                  <a:cubicBezTo>
                    <a:pt x="0" y="439"/>
                    <a:pt x="5" y="445"/>
                    <a:pt x="12" y="445"/>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8" name="Google Shape;2738;p50"/>
            <p:cNvSpPr/>
            <p:nvPr/>
          </p:nvSpPr>
          <p:spPr>
            <a:xfrm>
              <a:off x="3941763" y="6334125"/>
              <a:ext cx="28575" cy="90487"/>
            </a:xfrm>
            <a:custGeom>
              <a:rect b="b" l="l" r="r" t="t"/>
              <a:pathLst>
                <a:path extrusionOk="0" h="767" w="242">
                  <a:moveTo>
                    <a:pt x="12" y="767"/>
                  </a:moveTo>
                  <a:cubicBezTo>
                    <a:pt x="231" y="767"/>
                    <a:pt x="231" y="767"/>
                    <a:pt x="231" y="767"/>
                  </a:cubicBezTo>
                  <a:cubicBezTo>
                    <a:pt x="237" y="767"/>
                    <a:pt x="242" y="761"/>
                    <a:pt x="242" y="755"/>
                  </a:cubicBezTo>
                  <a:cubicBezTo>
                    <a:pt x="242" y="12"/>
                    <a:pt x="242" y="12"/>
                    <a:pt x="242" y="12"/>
                  </a:cubicBezTo>
                  <a:cubicBezTo>
                    <a:pt x="242" y="5"/>
                    <a:pt x="237" y="0"/>
                    <a:pt x="231" y="0"/>
                  </a:cubicBezTo>
                  <a:cubicBezTo>
                    <a:pt x="12" y="0"/>
                    <a:pt x="12" y="0"/>
                    <a:pt x="12" y="0"/>
                  </a:cubicBezTo>
                  <a:cubicBezTo>
                    <a:pt x="5" y="0"/>
                    <a:pt x="0" y="5"/>
                    <a:pt x="0" y="12"/>
                  </a:cubicBezTo>
                  <a:cubicBezTo>
                    <a:pt x="0" y="755"/>
                    <a:pt x="0" y="755"/>
                    <a:pt x="0" y="755"/>
                  </a:cubicBezTo>
                  <a:cubicBezTo>
                    <a:pt x="0" y="761"/>
                    <a:pt x="5" y="767"/>
                    <a:pt x="12" y="767"/>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9" name="Google Shape;2739;p50"/>
            <p:cNvSpPr/>
            <p:nvPr/>
          </p:nvSpPr>
          <p:spPr>
            <a:xfrm>
              <a:off x="3898900" y="6334125"/>
              <a:ext cx="28575" cy="74612"/>
            </a:xfrm>
            <a:custGeom>
              <a:rect b="b" l="l" r="r" t="t"/>
              <a:pathLst>
                <a:path extrusionOk="0" h="637" w="243">
                  <a:moveTo>
                    <a:pt x="12" y="637"/>
                  </a:moveTo>
                  <a:cubicBezTo>
                    <a:pt x="231" y="637"/>
                    <a:pt x="231" y="637"/>
                    <a:pt x="231" y="637"/>
                  </a:cubicBezTo>
                  <a:cubicBezTo>
                    <a:pt x="237" y="637"/>
                    <a:pt x="243" y="632"/>
                    <a:pt x="243" y="625"/>
                  </a:cubicBezTo>
                  <a:cubicBezTo>
                    <a:pt x="243" y="12"/>
                    <a:pt x="243" y="12"/>
                    <a:pt x="243" y="12"/>
                  </a:cubicBezTo>
                  <a:cubicBezTo>
                    <a:pt x="243" y="5"/>
                    <a:pt x="237" y="0"/>
                    <a:pt x="231" y="0"/>
                  </a:cubicBezTo>
                  <a:cubicBezTo>
                    <a:pt x="12" y="0"/>
                    <a:pt x="12" y="0"/>
                    <a:pt x="12" y="0"/>
                  </a:cubicBezTo>
                  <a:cubicBezTo>
                    <a:pt x="6" y="0"/>
                    <a:pt x="0" y="5"/>
                    <a:pt x="0" y="12"/>
                  </a:cubicBezTo>
                  <a:cubicBezTo>
                    <a:pt x="0" y="625"/>
                    <a:pt x="0" y="625"/>
                    <a:pt x="0" y="625"/>
                  </a:cubicBezTo>
                  <a:cubicBezTo>
                    <a:pt x="0" y="632"/>
                    <a:pt x="6" y="637"/>
                    <a:pt x="12" y="637"/>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0" name="Google Shape;2740;p50"/>
            <p:cNvSpPr/>
            <p:nvPr/>
          </p:nvSpPr>
          <p:spPr>
            <a:xfrm>
              <a:off x="3856038" y="6334125"/>
              <a:ext cx="28575" cy="115888"/>
            </a:xfrm>
            <a:custGeom>
              <a:rect b="b" l="l" r="r" t="t"/>
              <a:pathLst>
                <a:path extrusionOk="0" h="982" w="242">
                  <a:moveTo>
                    <a:pt x="11" y="982"/>
                  </a:moveTo>
                  <a:cubicBezTo>
                    <a:pt x="230" y="982"/>
                    <a:pt x="230" y="982"/>
                    <a:pt x="230" y="982"/>
                  </a:cubicBezTo>
                  <a:cubicBezTo>
                    <a:pt x="237" y="982"/>
                    <a:pt x="242" y="977"/>
                    <a:pt x="242" y="970"/>
                  </a:cubicBezTo>
                  <a:cubicBezTo>
                    <a:pt x="242" y="12"/>
                    <a:pt x="242" y="12"/>
                    <a:pt x="242" y="12"/>
                  </a:cubicBezTo>
                  <a:cubicBezTo>
                    <a:pt x="242" y="5"/>
                    <a:pt x="237" y="0"/>
                    <a:pt x="230" y="0"/>
                  </a:cubicBezTo>
                  <a:cubicBezTo>
                    <a:pt x="11" y="0"/>
                    <a:pt x="11" y="0"/>
                    <a:pt x="11" y="0"/>
                  </a:cubicBezTo>
                  <a:cubicBezTo>
                    <a:pt x="5" y="0"/>
                    <a:pt x="0" y="5"/>
                    <a:pt x="0" y="12"/>
                  </a:cubicBezTo>
                  <a:cubicBezTo>
                    <a:pt x="0" y="970"/>
                    <a:pt x="0" y="970"/>
                    <a:pt x="0" y="970"/>
                  </a:cubicBezTo>
                  <a:cubicBezTo>
                    <a:pt x="0" y="977"/>
                    <a:pt x="5" y="982"/>
                    <a:pt x="11" y="982"/>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1" name="Google Shape;2741;p50"/>
            <p:cNvSpPr/>
            <p:nvPr/>
          </p:nvSpPr>
          <p:spPr>
            <a:xfrm>
              <a:off x="3856038" y="6438900"/>
              <a:ext cx="28575" cy="55562"/>
            </a:xfrm>
            <a:custGeom>
              <a:rect b="b" l="l" r="r" t="t"/>
              <a:pathLst>
                <a:path extrusionOk="0" h="480" w="242">
                  <a:moveTo>
                    <a:pt x="151" y="0"/>
                  </a:moveTo>
                  <a:cubicBezTo>
                    <a:pt x="90" y="0"/>
                    <a:pt x="90" y="0"/>
                    <a:pt x="90" y="0"/>
                  </a:cubicBezTo>
                  <a:cubicBezTo>
                    <a:pt x="40" y="0"/>
                    <a:pt x="0" y="41"/>
                    <a:pt x="0" y="91"/>
                  </a:cubicBezTo>
                  <a:cubicBezTo>
                    <a:pt x="0" y="389"/>
                    <a:pt x="0" y="389"/>
                    <a:pt x="0" y="389"/>
                  </a:cubicBezTo>
                  <a:cubicBezTo>
                    <a:pt x="0" y="439"/>
                    <a:pt x="40" y="480"/>
                    <a:pt x="90" y="480"/>
                  </a:cubicBezTo>
                  <a:cubicBezTo>
                    <a:pt x="151" y="480"/>
                    <a:pt x="151" y="480"/>
                    <a:pt x="151" y="480"/>
                  </a:cubicBezTo>
                  <a:cubicBezTo>
                    <a:pt x="201" y="480"/>
                    <a:pt x="242" y="439"/>
                    <a:pt x="242" y="389"/>
                  </a:cubicBezTo>
                  <a:cubicBezTo>
                    <a:pt x="242" y="91"/>
                    <a:pt x="242" y="91"/>
                    <a:pt x="242" y="91"/>
                  </a:cubicBezTo>
                  <a:cubicBezTo>
                    <a:pt x="242" y="41"/>
                    <a:pt x="201" y="0"/>
                    <a:pt x="151" y="0"/>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2" name="Google Shape;2742;p50"/>
            <p:cNvSpPr/>
            <p:nvPr/>
          </p:nvSpPr>
          <p:spPr>
            <a:xfrm>
              <a:off x="3898900" y="6392863"/>
              <a:ext cx="28575" cy="101599"/>
            </a:xfrm>
            <a:custGeom>
              <a:rect b="b" l="l" r="r" t="t"/>
              <a:pathLst>
                <a:path extrusionOk="0" h="869" w="243">
                  <a:moveTo>
                    <a:pt x="152" y="0"/>
                  </a:moveTo>
                  <a:cubicBezTo>
                    <a:pt x="91" y="0"/>
                    <a:pt x="91" y="0"/>
                    <a:pt x="91" y="0"/>
                  </a:cubicBezTo>
                  <a:cubicBezTo>
                    <a:pt x="41" y="0"/>
                    <a:pt x="0" y="41"/>
                    <a:pt x="0" y="91"/>
                  </a:cubicBezTo>
                  <a:cubicBezTo>
                    <a:pt x="0" y="778"/>
                    <a:pt x="0" y="778"/>
                    <a:pt x="0" y="778"/>
                  </a:cubicBezTo>
                  <a:cubicBezTo>
                    <a:pt x="0" y="828"/>
                    <a:pt x="41" y="869"/>
                    <a:pt x="91" y="869"/>
                  </a:cubicBezTo>
                  <a:cubicBezTo>
                    <a:pt x="152" y="869"/>
                    <a:pt x="152" y="869"/>
                    <a:pt x="152" y="869"/>
                  </a:cubicBezTo>
                  <a:cubicBezTo>
                    <a:pt x="202" y="869"/>
                    <a:pt x="243" y="828"/>
                    <a:pt x="243" y="778"/>
                  </a:cubicBezTo>
                  <a:cubicBezTo>
                    <a:pt x="243" y="91"/>
                    <a:pt x="243" y="91"/>
                    <a:pt x="243" y="91"/>
                  </a:cubicBezTo>
                  <a:cubicBezTo>
                    <a:pt x="243" y="41"/>
                    <a:pt x="202" y="0"/>
                    <a:pt x="152" y="0"/>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3" name="Google Shape;2743;p50"/>
            <p:cNvSpPr/>
            <p:nvPr/>
          </p:nvSpPr>
          <p:spPr>
            <a:xfrm>
              <a:off x="3941763" y="6408738"/>
              <a:ext cx="28575" cy="85726"/>
            </a:xfrm>
            <a:custGeom>
              <a:rect b="b" l="l" r="r" t="t"/>
              <a:pathLst>
                <a:path extrusionOk="0" h="728" w="242">
                  <a:moveTo>
                    <a:pt x="152" y="0"/>
                  </a:moveTo>
                  <a:cubicBezTo>
                    <a:pt x="91" y="0"/>
                    <a:pt x="91" y="0"/>
                    <a:pt x="91" y="0"/>
                  </a:cubicBezTo>
                  <a:cubicBezTo>
                    <a:pt x="41" y="0"/>
                    <a:pt x="0" y="41"/>
                    <a:pt x="0" y="91"/>
                  </a:cubicBezTo>
                  <a:cubicBezTo>
                    <a:pt x="0" y="637"/>
                    <a:pt x="0" y="637"/>
                    <a:pt x="0" y="637"/>
                  </a:cubicBezTo>
                  <a:cubicBezTo>
                    <a:pt x="0" y="687"/>
                    <a:pt x="41" y="728"/>
                    <a:pt x="91" y="728"/>
                  </a:cubicBezTo>
                  <a:cubicBezTo>
                    <a:pt x="152" y="728"/>
                    <a:pt x="152" y="728"/>
                    <a:pt x="152" y="728"/>
                  </a:cubicBezTo>
                  <a:cubicBezTo>
                    <a:pt x="202" y="728"/>
                    <a:pt x="242" y="687"/>
                    <a:pt x="242" y="637"/>
                  </a:cubicBezTo>
                  <a:cubicBezTo>
                    <a:pt x="242" y="91"/>
                    <a:pt x="242" y="91"/>
                    <a:pt x="242" y="91"/>
                  </a:cubicBezTo>
                  <a:cubicBezTo>
                    <a:pt x="242" y="41"/>
                    <a:pt x="202" y="0"/>
                    <a:pt x="152" y="0"/>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4" name="Google Shape;2744;p50"/>
            <p:cNvSpPr/>
            <p:nvPr/>
          </p:nvSpPr>
          <p:spPr>
            <a:xfrm>
              <a:off x="3983038" y="6370638"/>
              <a:ext cx="28575" cy="123824"/>
            </a:xfrm>
            <a:custGeom>
              <a:rect b="b" l="l" r="r" t="t"/>
              <a:pathLst>
                <a:path extrusionOk="0" h="1054" w="242">
                  <a:moveTo>
                    <a:pt x="151" y="0"/>
                  </a:moveTo>
                  <a:cubicBezTo>
                    <a:pt x="90" y="0"/>
                    <a:pt x="90" y="0"/>
                    <a:pt x="90" y="0"/>
                  </a:cubicBezTo>
                  <a:cubicBezTo>
                    <a:pt x="40" y="0"/>
                    <a:pt x="0" y="40"/>
                    <a:pt x="0" y="90"/>
                  </a:cubicBezTo>
                  <a:cubicBezTo>
                    <a:pt x="0" y="963"/>
                    <a:pt x="0" y="963"/>
                    <a:pt x="0" y="963"/>
                  </a:cubicBezTo>
                  <a:cubicBezTo>
                    <a:pt x="0" y="1013"/>
                    <a:pt x="40" y="1054"/>
                    <a:pt x="90" y="1054"/>
                  </a:cubicBezTo>
                  <a:cubicBezTo>
                    <a:pt x="151" y="1054"/>
                    <a:pt x="151" y="1054"/>
                    <a:pt x="151" y="1054"/>
                  </a:cubicBezTo>
                  <a:cubicBezTo>
                    <a:pt x="202" y="1054"/>
                    <a:pt x="242" y="1013"/>
                    <a:pt x="242" y="963"/>
                  </a:cubicBezTo>
                  <a:cubicBezTo>
                    <a:pt x="242" y="90"/>
                    <a:pt x="242" y="90"/>
                    <a:pt x="242" y="90"/>
                  </a:cubicBezTo>
                  <a:cubicBezTo>
                    <a:pt x="242" y="40"/>
                    <a:pt x="202" y="0"/>
                    <a:pt x="151" y="0"/>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5" name="Google Shape;2745;p50"/>
            <p:cNvSpPr/>
            <p:nvPr/>
          </p:nvSpPr>
          <p:spPr>
            <a:xfrm>
              <a:off x="4494213" y="6310313"/>
              <a:ext cx="68263" cy="68263"/>
            </a:xfrm>
            <a:custGeom>
              <a:rect b="b" l="l" r="r" t="t"/>
              <a:pathLst>
                <a:path extrusionOk="0" h="573" w="573">
                  <a:moveTo>
                    <a:pt x="329" y="36"/>
                  </a:moveTo>
                  <a:cubicBezTo>
                    <a:pt x="227" y="71"/>
                    <a:pt x="154" y="155"/>
                    <a:pt x="154" y="155"/>
                  </a:cubicBezTo>
                  <a:cubicBezTo>
                    <a:pt x="154" y="155"/>
                    <a:pt x="70" y="227"/>
                    <a:pt x="35" y="330"/>
                  </a:cubicBezTo>
                  <a:cubicBezTo>
                    <a:pt x="0" y="433"/>
                    <a:pt x="37" y="527"/>
                    <a:pt x="122" y="573"/>
                  </a:cubicBezTo>
                  <a:cubicBezTo>
                    <a:pt x="122" y="573"/>
                    <a:pt x="222" y="531"/>
                    <a:pt x="211" y="421"/>
                  </a:cubicBezTo>
                  <a:cubicBezTo>
                    <a:pt x="211" y="421"/>
                    <a:pt x="101" y="339"/>
                    <a:pt x="219" y="220"/>
                  </a:cubicBezTo>
                  <a:cubicBezTo>
                    <a:pt x="338" y="101"/>
                    <a:pt x="420" y="211"/>
                    <a:pt x="420" y="211"/>
                  </a:cubicBezTo>
                  <a:cubicBezTo>
                    <a:pt x="420" y="211"/>
                    <a:pt x="506" y="231"/>
                    <a:pt x="573" y="123"/>
                  </a:cubicBezTo>
                  <a:cubicBezTo>
                    <a:pt x="526" y="38"/>
                    <a:pt x="432" y="0"/>
                    <a:pt x="329" y="36"/>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6" name="Google Shape;2746;p50"/>
            <p:cNvSpPr/>
            <p:nvPr/>
          </p:nvSpPr>
          <p:spPr>
            <a:xfrm>
              <a:off x="4389438" y="6648450"/>
              <a:ext cx="184150" cy="107951"/>
            </a:xfrm>
            <a:custGeom>
              <a:rect b="b" l="l" r="r" t="t"/>
              <a:pathLst>
                <a:path extrusionOk="0" h="926" w="1565">
                  <a:moveTo>
                    <a:pt x="1565" y="926"/>
                  </a:moveTo>
                  <a:cubicBezTo>
                    <a:pt x="0" y="926"/>
                    <a:pt x="0" y="926"/>
                    <a:pt x="0" y="926"/>
                  </a:cubicBezTo>
                  <a:cubicBezTo>
                    <a:pt x="0" y="872"/>
                    <a:pt x="0" y="872"/>
                    <a:pt x="0" y="872"/>
                  </a:cubicBezTo>
                  <a:cubicBezTo>
                    <a:pt x="0" y="391"/>
                    <a:pt x="390" y="0"/>
                    <a:pt x="871" y="0"/>
                  </a:cubicBezTo>
                  <a:cubicBezTo>
                    <a:pt x="1565" y="0"/>
                    <a:pt x="1565" y="0"/>
                    <a:pt x="1565" y="0"/>
                  </a:cubicBezTo>
                  <a:lnTo>
                    <a:pt x="1565" y="926"/>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7" name="Google Shape;2747;p50"/>
            <p:cNvSpPr/>
            <p:nvPr/>
          </p:nvSpPr>
          <p:spPr>
            <a:xfrm>
              <a:off x="4443413" y="6705600"/>
              <a:ext cx="25400" cy="30163"/>
            </a:xfrm>
            <a:custGeom>
              <a:rect b="b" l="l" r="r" t="t"/>
              <a:pathLst>
                <a:path extrusionOk="0" h="19" w="16">
                  <a:moveTo>
                    <a:pt x="0" y="8"/>
                  </a:moveTo>
                  <a:lnTo>
                    <a:pt x="16" y="0"/>
                  </a:lnTo>
                  <a:lnTo>
                    <a:pt x="16" y="2"/>
                  </a:lnTo>
                  <a:lnTo>
                    <a:pt x="2" y="9"/>
                  </a:lnTo>
                  <a:lnTo>
                    <a:pt x="2" y="9"/>
                  </a:lnTo>
                  <a:lnTo>
                    <a:pt x="16" y="16"/>
                  </a:lnTo>
                  <a:lnTo>
                    <a:pt x="16" y="19"/>
                  </a:lnTo>
                  <a:lnTo>
                    <a:pt x="0" y="10"/>
                  </a:lnTo>
                  <a:lnTo>
                    <a:pt x="0" y="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8" name="Google Shape;2748;p50"/>
            <p:cNvSpPr/>
            <p:nvPr/>
          </p:nvSpPr>
          <p:spPr>
            <a:xfrm>
              <a:off x="4473575" y="6696075"/>
              <a:ext cx="19050" cy="41275"/>
            </a:xfrm>
            <a:custGeom>
              <a:rect b="b" l="l" r="r" t="t"/>
              <a:pathLst>
                <a:path extrusionOk="0" h="26" w="12">
                  <a:moveTo>
                    <a:pt x="0" y="26"/>
                  </a:moveTo>
                  <a:lnTo>
                    <a:pt x="9" y="0"/>
                  </a:lnTo>
                  <a:lnTo>
                    <a:pt x="12" y="0"/>
                  </a:lnTo>
                  <a:lnTo>
                    <a:pt x="2" y="26"/>
                  </a:lnTo>
                  <a:lnTo>
                    <a:pt x="0" y="2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9" name="Google Shape;2749;p50"/>
            <p:cNvSpPr/>
            <p:nvPr/>
          </p:nvSpPr>
          <p:spPr>
            <a:xfrm>
              <a:off x="4495800" y="6705600"/>
              <a:ext cx="26988" cy="30163"/>
            </a:xfrm>
            <a:custGeom>
              <a:rect b="b" l="l" r="r" t="t"/>
              <a:pathLst>
                <a:path extrusionOk="0" h="19" w="17">
                  <a:moveTo>
                    <a:pt x="17" y="10"/>
                  </a:moveTo>
                  <a:lnTo>
                    <a:pt x="0" y="19"/>
                  </a:lnTo>
                  <a:lnTo>
                    <a:pt x="0" y="16"/>
                  </a:lnTo>
                  <a:lnTo>
                    <a:pt x="14" y="9"/>
                  </a:lnTo>
                  <a:lnTo>
                    <a:pt x="14" y="9"/>
                  </a:lnTo>
                  <a:lnTo>
                    <a:pt x="0" y="2"/>
                  </a:lnTo>
                  <a:lnTo>
                    <a:pt x="0" y="0"/>
                  </a:lnTo>
                  <a:lnTo>
                    <a:pt x="17" y="8"/>
                  </a:lnTo>
                  <a:lnTo>
                    <a:pt x="17" y="1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0" name="Google Shape;2750;p50"/>
            <p:cNvSpPr/>
            <p:nvPr/>
          </p:nvSpPr>
          <p:spPr>
            <a:xfrm>
              <a:off x="4024313" y="6680200"/>
              <a:ext cx="282572" cy="76200"/>
            </a:xfrm>
            <a:custGeom>
              <a:rect b="b" l="l" r="r" t="t"/>
              <a:pathLst>
                <a:path extrusionOk="0" h="653" w="2404">
                  <a:moveTo>
                    <a:pt x="2206" y="653"/>
                  </a:moveTo>
                  <a:cubicBezTo>
                    <a:pt x="198" y="653"/>
                    <a:pt x="198" y="653"/>
                    <a:pt x="198" y="653"/>
                  </a:cubicBezTo>
                  <a:cubicBezTo>
                    <a:pt x="89" y="653"/>
                    <a:pt x="0" y="570"/>
                    <a:pt x="0" y="468"/>
                  </a:cubicBezTo>
                  <a:cubicBezTo>
                    <a:pt x="0" y="184"/>
                    <a:pt x="0" y="184"/>
                    <a:pt x="0" y="184"/>
                  </a:cubicBezTo>
                  <a:cubicBezTo>
                    <a:pt x="0" y="83"/>
                    <a:pt x="89" y="0"/>
                    <a:pt x="198" y="0"/>
                  </a:cubicBezTo>
                  <a:cubicBezTo>
                    <a:pt x="2206" y="0"/>
                    <a:pt x="2206" y="0"/>
                    <a:pt x="2206" y="0"/>
                  </a:cubicBezTo>
                  <a:cubicBezTo>
                    <a:pt x="2315" y="0"/>
                    <a:pt x="2404" y="83"/>
                    <a:pt x="2404" y="184"/>
                  </a:cubicBezTo>
                  <a:cubicBezTo>
                    <a:pt x="2404" y="468"/>
                    <a:pt x="2404" y="468"/>
                    <a:pt x="2404" y="468"/>
                  </a:cubicBezTo>
                  <a:cubicBezTo>
                    <a:pt x="2404" y="570"/>
                    <a:pt x="2315" y="653"/>
                    <a:pt x="2206" y="65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1" name="Google Shape;2751;p50"/>
            <p:cNvSpPr/>
            <p:nvPr/>
          </p:nvSpPr>
          <p:spPr>
            <a:xfrm>
              <a:off x="4033838" y="6688138"/>
              <a:ext cx="58737" cy="61913"/>
            </a:xfrm>
            <a:custGeom>
              <a:rect b="b" l="l" r="r" t="t"/>
              <a:pathLst>
                <a:path extrusionOk="0" h="526" w="507">
                  <a:moveTo>
                    <a:pt x="348" y="526"/>
                  </a:moveTo>
                  <a:cubicBezTo>
                    <a:pt x="159" y="526"/>
                    <a:pt x="159" y="526"/>
                    <a:pt x="159" y="526"/>
                  </a:cubicBezTo>
                  <a:cubicBezTo>
                    <a:pt x="71" y="526"/>
                    <a:pt x="0" y="460"/>
                    <a:pt x="0" y="378"/>
                  </a:cubicBezTo>
                  <a:cubicBezTo>
                    <a:pt x="0" y="149"/>
                    <a:pt x="0" y="149"/>
                    <a:pt x="0" y="149"/>
                  </a:cubicBezTo>
                  <a:cubicBezTo>
                    <a:pt x="0" y="67"/>
                    <a:pt x="71" y="0"/>
                    <a:pt x="159" y="0"/>
                  </a:cubicBezTo>
                  <a:cubicBezTo>
                    <a:pt x="348" y="0"/>
                    <a:pt x="348" y="0"/>
                    <a:pt x="348" y="0"/>
                  </a:cubicBezTo>
                  <a:cubicBezTo>
                    <a:pt x="436" y="0"/>
                    <a:pt x="507" y="67"/>
                    <a:pt x="507" y="149"/>
                  </a:cubicBezTo>
                  <a:cubicBezTo>
                    <a:pt x="507" y="378"/>
                    <a:pt x="507" y="378"/>
                    <a:pt x="507" y="378"/>
                  </a:cubicBezTo>
                  <a:cubicBezTo>
                    <a:pt x="507" y="460"/>
                    <a:pt x="436" y="526"/>
                    <a:pt x="348" y="526"/>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2" name="Google Shape;2752;p50"/>
            <p:cNvSpPr/>
            <p:nvPr/>
          </p:nvSpPr>
          <p:spPr>
            <a:xfrm>
              <a:off x="4064000" y="6719888"/>
              <a:ext cx="4763" cy="3175"/>
            </a:xfrm>
            <a:custGeom>
              <a:rect b="b" l="l" r="r" t="t"/>
              <a:pathLst>
                <a:path extrusionOk="0" h="2" w="3">
                  <a:moveTo>
                    <a:pt x="0" y="0"/>
                  </a:moveTo>
                  <a:lnTo>
                    <a:pt x="3" y="2"/>
                  </a:lnTo>
                  <a:lnTo>
                    <a:pt x="0" y="0"/>
                  </a:lnTo>
                  <a:close/>
                </a:path>
              </a:pathLst>
            </a:custGeom>
            <a:solidFill>
              <a:srgbClr val="61AAF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2753" name="Google Shape;2753;p50"/>
            <p:cNvCxnSpPr/>
            <p:nvPr/>
          </p:nvCxnSpPr>
          <p:spPr>
            <a:xfrm>
              <a:off x="4064000" y="6719888"/>
              <a:ext cx="4800" cy="3300"/>
            </a:xfrm>
            <a:prstGeom prst="straightConnector1">
              <a:avLst/>
            </a:prstGeom>
            <a:noFill/>
            <a:ln>
              <a:noFill/>
            </a:ln>
          </p:spPr>
        </p:cxnSp>
        <p:sp>
          <p:nvSpPr>
            <p:cNvPr id="2754" name="Google Shape;2754;p50"/>
            <p:cNvSpPr/>
            <p:nvPr/>
          </p:nvSpPr>
          <p:spPr>
            <a:xfrm>
              <a:off x="4062413" y="6718300"/>
              <a:ext cx="6350" cy="6350"/>
            </a:xfrm>
            <a:custGeom>
              <a:rect b="b" l="l" r="r" t="t"/>
              <a:pathLst>
                <a:path extrusionOk="0" h="4" w="4">
                  <a:moveTo>
                    <a:pt x="4" y="3"/>
                  </a:moveTo>
                  <a:lnTo>
                    <a:pt x="3" y="4"/>
                  </a:lnTo>
                  <a:lnTo>
                    <a:pt x="0" y="1"/>
                  </a:lnTo>
                  <a:lnTo>
                    <a:pt x="1" y="0"/>
                  </a:lnTo>
                  <a:lnTo>
                    <a:pt x="4"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5" name="Google Shape;2755;p50"/>
            <p:cNvSpPr/>
            <p:nvPr/>
          </p:nvSpPr>
          <p:spPr>
            <a:xfrm>
              <a:off x="4065588" y="6721475"/>
              <a:ext cx="15875" cy="14288"/>
            </a:xfrm>
            <a:custGeom>
              <a:rect b="b" l="l" r="r" t="t"/>
              <a:pathLst>
                <a:path extrusionOk="0" h="133" w="137">
                  <a:moveTo>
                    <a:pt x="37" y="5"/>
                  </a:moveTo>
                  <a:cubicBezTo>
                    <a:pt x="131" y="95"/>
                    <a:pt x="131" y="95"/>
                    <a:pt x="131" y="95"/>
                  </a:cubicBezTo>
                  <a:cubicBezTo>
                    <a:pt x="137" y="100"/>
                    <a:pt x="137" y="108"/>
                    <a:pt x="132" y="114"/>
                  </a:cubicBezTo>
                  <a:cubicBezTo>
                    <a:pt x="127" y="119"/>
                    <a:pt x="127" y="119"/>
                    <a:pt x="127" y="119"/>
                  </a:cubicBezTo>
                  <a:cubicBezTo>
                    <a:pt x="118" y="128"/>
                    <a:pt x="118" y="128"/>
                    <a:pt x="118" y="128"/>
                  </a:cubicBezTo>
                  <a:cubicBezTo>
                    <a:pt x="114" y="133"/>
                    <a:pt x="105" y="133"/>
                    <a:pt x="100" y="128"/>
                  </a:cubicBezTo>
                  <a:cubicBezTo>
                    <a:pt x="6" y="38"/>
                    <a:pt x="6" y="38"/>
                    <a:pt x="6" y="38"/>
                  </a:cubicBezTo>
                  <a:cubicBezTo>
                    <a:pt x="0" y="33"/>
                    <a:pt x="0" y="25"/>
                    <a:pt x="5" y="19"/>
                  </a:cubicBezTo>
                  <a:cubicBezTo>
                    <a:pt x="14" y="10"/>
                    <a:pt x="14" y="10"/>
                    <a:pt x="14" y="10"/>
                  </a:cubicBezTo>
                  <a:cubicBezTo>
                    <a:pt x="14" y="10"/>
                    <a:pt x="14" y="10"/>
                    <a:pt x="14" y="10"/>
                  </a:cubicBezTo>
                  <a:cubicBezTo>
                    <a:pt x="18" y="5"/>
                    <a:pt x="18" y="5"/>
                    <a:pt x="18" y="5"/>
                  </a:cubicBezTo>
                  <a:cubicBezTo>
                    <a:pt x="23" y="0"/>
                    <a:pt x="32" y="0"/>
                    <a:pt x="37" y="5"/>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6" name="Google Shape;2756;p50"/>
            <p:cNvSpPr/>
            <p:nvPr/>
          </p:nvSpPr>
          <p:spPr>
            <a:xfrm>
              <a:off x="4043363" y="6699250"/>
              <a:ext cx="26987" cy="26987"/>
            </a:xfrm>
            <a:custGeom>
              <a:rect b="b" l="l" r="r" t="t"/>
              <a:pathLst>
                <a:path extrusionOk="0" h="228" w="228">
                  <a:moveTo>
                    <a:pt x="74" y="22"/>
                  </a:moveTo>
                  <a:cubicBezTo>
                    <a:pt x="23" y="44"/>
                    <a:pt x="0" y="103"/>
                    <a:pt x="22" y="154"/>
                  </a:cubicBezTo>
                  <a:cubicBezTo>
                    <a:pt x="44" y="205"/>
                    <a:pt x="103" y="228"/>
                    <a:pt x="154" y="206"/>
                  </a:cubicBezTo>
                  <a:cubicBezTo>
                    <a:pt x="205" y="184"/>
                    <a:pt x="228" y="125"/>
                    <a:pt x="206" y="74"/>
                  </a:cubicBezTo>
                  <a:cubicBezTo>
                    <a:pt x="184" y="23"/>
                    <a:pt x="125" y="0"/>
                    <a:pt x="74" y="22"/>
                  </a:cubicBezTo>
                  <a:close/>
                  <a:moveTo>
                    <a:pt x="39" y="147"/>
                  </a:moveTo>
                  <a:cubicBezTo>
                    <a:pt x="21" y="105"/>
                    <a:pt x="40" y="57"/>
                    <a:pt x="82" y="39"/>
                  </a:cubicBezTo>
                  <a:cubicBezTo>
                    <a:pt x="123" y="21"/>
                    <a:pt x="171" y="40"/>
                    <a:pt x="189" y="82"/>
                  </a:cubicBezTo>
                  <a:cubicBezTo>
                    <a:pt x="207" y="123"/>
                    <a:pt x="188" y="171"/>
                    <a:pt x="146" y="189"/>
                  </a:cubicBezTo>
                  <a:cubicBezTo>
                    <a:pt x="105" y="207"/>
                    <a:pt x="57" y="188"/>
                    <a:pt x="39" y="14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7" name="Google Shape;2757;p50"/>
            <p:cNvSpPr/>
            <p:nvPr/>
          </p:nvSpPr>
          <p:spPr>
            <a:xfrm>
              <a:off x="4117975" y="6715125"/>
              <a:ext cx="7800" cy="78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8" name="Google Shape;2758;p50"/>
            <p:cNvSpPr/>
            <p:nvPr/>
          </p:nvSpPr>
          <p:spPr>
            <a:xfrm>
              <a:off x="4156075" y="6715125"/>
              <a:ext cx="7800" cy="78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9" name="Google Shape;2759;p50"/>
            <p:cNvSpPr/>
            <p:nvPr/>
          </p:nvSpPr>
          <p:spPr>
            <a:xfrm>
              <a:off x="4195763" y="6715125"/>
              <a:ext cx="7800" cy="78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0" name="Google Shape;2760;p50"/>
            <p:cNvSpPr/>
            <p:nvPr/>
          </p:nvSpPr>
          <p:spPr>
            <a:xfrm>
              <a:off x="4235450" y="6715125"/>
              <a:ext cx="7800" cy="78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1" name="Google Shape;2761;p50"/>
            <p:cNvSpPr/>
            <p:nvPr/>
          </p:nvSpPr>
          <p:spPr>
            <a:xfrm>
              <a:off x="4273550" y="6715125"/>
              <a:ext cx="7800" cy="78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2" name="Google Shape;2762;p50"/>
            <p:cNvSpPr/>
            <p:nvPr/>
          </p:nvSpPr>
          <p:spPr>
            <a:xfrm>
              <a:off x="4167188" y="6662738"/>
              <a:ext cx="49213" cy="49213"/>
            </a:xfrm>
            <a:custGeom>
              <a:rect b="b" l="l" r="r" t="t"/>
              <a:pathLst>
                <a:path extrusionOk="0" h="422" w="422">
                  <a:moveTo>
                    <a:pt x="401" y="174"/>
                  </a:moveTo>
                  <a:cubicBezTo>
                    <a:pt x="248" y="21"/>
                    <a:pt x="248" y="21"/>
                    <a:pt x="248" y="21"/>
                  </a:cubicBezTo>
                  <a:cubicBezTo>
                    <a:pt x="228" y="0"/>
                    <a:pt x="194" y="0"/>
                    <a:pt x="174" y="21"/>
                  </a:cubicBezTo>
                  <a:cubicBezTo>
                    <a:pt x="20" y="174"/>
                    <a:pt x="20" y="174"/>
                    <a:pt x="20" y="174"/>
                  </a:cubicBezTo>
                  <a:cubicBezTo>
                    <a:pt x="0" y="195"/>
                    <a:pt x="0" y="228"/>
                    <a:pt x="20" y="249"/>
                  </a:cubicBezTo>
                  <a:cubicBezTo>
                    <a:pt x="174" y="402"/>
                    <a:pt x="174" y="402"/>
                    <a:pt x="174" y="402"/>
                  </a:cubicBezTo>
                  <a:cubicBezTo>
                    <a:pt x="194" y="422"/>
                    <a:pt x="228" y="422"/>
                    <a:pt x="248" y="402"/>
                  </a:cubicBezTo>
                  <a:cubicBezTo>
                    <a:pt x="401" y="249"/>
                    <a:pt x="401" y="249"/>
                    <a:pt x="401" y="249"/>
                  </a:cubicBezTo>
                  <a:cubicBezTo>
                    <a:pt x="422" y="228"/>
                    <a:pt x="422" y="195"/>
                    <a:pt x="401" y="174"/>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3" name="Google Shape;2763;p50"/>
            <p:cNvSpPr/>
            <p:nvPr/>
          </p:nvSpPr>
          <p:spPr>
            <a:xfrm>
              <a:off x="4306888" y="6073775"/>
              <a:ext cx="176214" cy="14287"/>
            </a:xfrm>
            <a:custGeom>
              <a:rect b="b" l="l" r="r" t="t"/>
              <a:pathLst>
                <a:path extrusionOk="0" h="126" w="1496">
                  <a:moveTo>
                    <a:pt x="1490" y="126"/>
                  </a:moveTo>
                  <a:cubicBezTo>
                    <a:pt x="5" y="126"/>
                    <a:pt x="5" y="126"/>
                    <a:pt x="5" y="126"/>
                  </a:cubicBezTo>
                  <a:cubicBezTo>
                    <a:pt x="2" y="126"/>
                    <a:pt x="0" y="123"/>
                    <a:pt x="0" y="120"/>
                  </a:cubicBezTo>
                  <a:cubicBezTo>
                    <a:pt x="0" y="6"/>
                    <a:pt x="0" y="6"/>
                    <a:pt x="0" y="6"/>
                  </a:cubicBezTo>
                  <a:cubicBezTo>
                    <a:pt x="0" y="2"/>
                    <a:pt x="2" y="0"/>
                    <a:pt x="5" y="0"/>
                  </a:cubicBezTo>
                  <a:cubicBezTo>
                    <a:pt x="1490" y="0"/>
                    <a:pt x="1490" y="0"/>
                    <a:pt x="1490" y="0"/>
                  </a:cubicBezTo>
                  <a:cubicBezTo>
                    <a:pt x="1493" y="0"/>
                    <a:pt x="1496" y="2"/>
                    <a:pt x="1496" y="6"/>
                  </a:cubicBezTo>
                  <a:cubicBezTo>
                    <a:pt x="1496" y="120"/>
                    <a:pt x="1496" y="120"/>
                    <a:pt x="1496" y="120"/>
                  </a:cubicBezTo>
                  <a:cubicBezTo>
                    <a:pt x="1496" y="123"/>
                    <a:pt x="1493" y="126"/>
                    <a:pt x="1490" y="12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4" name="Google Shape;2764;p50"/>
            <p:cNvSpPr/>
            <p:nvPr/>
          </p:nvSpPr>
          <p:spPr>
            <a:xfrm>
              <a:off x="4306888" y="6105525"/>
              <a:ext cx="122237" cy="14288"/>
            </a:xfrm>
            <a:custGeom>
              <a:rect b="b" l="l" r="r" t="t"/>
              <a:pathLst>
                <a:path extrusionOk="0" h="125" w="1033">
                  <a:moveTo>
                    <a:pt x="1027" y="125"/>
                  </a:moveTo>
                  <a:cubicBezTo>
                    <a:pt x="5" y="125"/>
                    <a:pt x="5" y="125"/>
                    <a:pt x="5" y="125"/>
                  </a:cubicBezTo>
                  <a:cubicBezTo>
                    <a:pt x="2" y="125"/>
                    <a:pt x="0" y="123"/>
                    <a:pt x="0" y="120"/>
                  </a:cubicBezTo>
                  <a:cubicBezTo>
                    <a:pt x="0" y="5"/>
                    <a:pt x="0" y="5"/>
                    <a:pt x="0" y="5"/>
                  </a:cubicBezTo>
                  <a:cubicBezTo>
                    <a:pt x="0" y="2"/>
                    <a:pt x="2" y="0"/>
                    <a:pt x="5" y="0"/>
                  </a:cubicBezTo>
                  <a:cubicBezTo>
                    <a:pt x="1027" y="0"/>
                    <a:pt x="1027" y="0"/>
                    <a:pt x="1027" y="0"/>
                  </a:cubicBezTo>
                  <a:cubicBezTo>
                    <a:pt x="1030" y="0"/>
                    <a:pt x="1033" y="2"/>
                    <a:pt x="1033" y="5"/>
                  </a:cubicBezTo>
                  <a:cubicBezTo>
                    <a:pt x="1033" y="120"/>
                    <a:pt x="1033" y="120"/>
                    <a:pt x="1033" y="120"/>
                  </a:cubicBezTo>
                  <a:cubicBezTo>
                    <a:pt x="1033" y="123"/>
                    <a:pt x="1030" y="125"/>
                    <a:pt x="1027" y="12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5" name="Google Shape;2765;p50"/>
            <p:cNvSpPr/>
            <p:nvPr/>
          </p:nvSpPr>
          <p:spPr>
            <a:xfrm>
              <a:off x="4311650" y="6145213"/>
              <a:ext cx="17463" cy="17462"/>
            </a:xfrm>
            <a:custGeom>
              <a:rect b="b" l="l" r="r" t="t"/>
              <a:pathLst>
                <a:path extrusionOk="0" h="145" w="152">
                  <a:moveTo>
                    <a:pt x="147" y="63"/>
                  </a:moveTo>
                  <a:cubicBezTo>
                    <a:pt x="152" y="58"/>
                    <a:pt x="150" y="50"/>
                    <a:pt x="143" y="49"/>
                  </a:cubicBezTo>
                  <a:cubicBezTo>
                    <a:pt x="106" y="43"/>
                    <a:pt x="106" y="43"/>
                    <a:pt x="106" y="43"/>
                  </a:cubicBezTo>
                  <a:cubicBezTo>
                    <a:pt x="103" y="43"/>
                    <a:pt x="101" y="41"/>
                    <a:pt x="100" y="39"/>
                  </a:cubicBezTo>
                  <a:cubicBezTo>
                    <a:pt x="84" y="6"/>
                    <a:pt x="84" y="6"/>
                    <a:pt x="84" y="6"/>
                  </a:cubicBezTo>
                  <a:cubicBezTo>
                    <a:pt x="80" y="0"/>
                    <a:pt x="72" y="0"/>
                    <a:pt x="68" y="6"/>
                  </a:cubicBezTo>
                  <a:cubicBezTo>
                    <a:pt x="52" y="39"/>
                    <a:pt x="52" y="39"/>
                    <a:pt x="52" y="39"/>
                  </a:cubicBezTo>
                  <a:cubicBezTo>
                    <a:pt x="51" y="41"/>
                    <a:pt x="49" y="43"/>
                    <a:pt x="46" y="43"/>
                  </a:cubicBezTo>
                  <a:cubicBezTo>
                    <a:pt x="9" y="49"/>
                    <a:pt x="9" y="49"/>
                    <a:pt x="9" y="49"/>
                  </a:cubicBezTo>
                  <a:cubicBezTo>
                    <a:pt x="2" y="50"/>
                    <a:pt x="0" y="58"/>
                    <a:pt x="5" y="63"/>
                  </a:cubicBezTo>
                  <a:cubicBezTo>
                    <a:pt x="31" y="89"/>
                    <a:pt x="31" y="89"/>
                    <a:pt x="31" y="89"/>
                  </a:cubicBezTo>
                  <a:cubicBezTo>
                    <a:pt x="33" y="91"/>
                    <a:pt x="34" y="93"/>
                    <a:pt x="34" y="96"/>
                  </a:cubicBezTo>
                  <a:cubicBezTo>
                    <a:pt x="27" y="133"/>
                    <a:pt x="27" y="133"/>
                    <a:pt x="27" y="133"/>
                  </a:cubicBezTo>
                  <a:cubicBezTo>
                    <a:pt x="26" y="139"/>
                    <a:pt x="33" y="145"/>
                    <a:pt x="39" y="141"/>
                  </a:cubicBezTo>
                  <a:cubicBezTo>
                    <a:pt x="72" y="124"/>
                    <a:pt x="72" y="124"/>
                    <a:pt x="72" y="124"/>
                  </a:cubicBezTo>
                  <a:cubicBezTo>
                    <a:pt x="75" y="123"/>
                    <a:pt x="77" y="123"/>
                    <a:pt x="80" y="124"/>
                  </a:cubicBezTo>
                  <a:cubicBezTo>
                    <a:pt x="113" y="141"/>
                    <a:pt x="113" y="141"/>
                    <a:pt x="113" y="141"/>
                  </a:cubicBezTo>
                  <a:cubicBezTo>
                    <a:pt x="119" y="145"/>
                    <a:pt x="126" y="139"/>
                    <a:pt x="125" y="133"/>
                  </a:cubicBezTo>
                  <a:cubicBezTo>
                    <a:pt x="118" y="96"/>
                    <a:pt x="118" y="96"/>
                    <a:pt x="118" y="96"/>
                  </a:cubicBezTo>
                  <a:cubicBezTo>
                    <a:pt x="118" y="93"/>
                    <a:pt x="119" y="91"/>
                    <a:pt x="121" y="89"/>
                  </a:cubicBezTo>
                  <a:lnTo>
                    <a:pt x="147" y="63"/>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6" name="Google Shape;2766;p50"/>
            <p:cNvSpPr/>
            <p:nvPr/>
          </p:nvSpPr>
          <p:spPr>
            <a:xfrm>
              <a:off x="4335463" y="6145213"/>
              <a:ext cx="19050" cy="17462"/>
            </a:xfrm>
            <a:custGeom>
              <a:rect b="b" l="l" r="r" t="t"/>
              <a:pathLst>
                <a:path extrusionOk="0" h="145" w="152">
                  <a:moveTo>
                    <a:pt x="148" y="63"/>
                  </a:moveTo>
                  <a:cubicBezTo>
                    <a:pt x="152" y="58"/>
                    <a:pt x="150" y="50"/>
                    <a:pt x="143" y="49"/>
                  </a:cubicBezTo>
                  <a:cubicBezTo>
                    <a:pt x="106" y="43"/>
                    <a:pt x="106" y="43"/>
                    <a:pt x="106" y="43"/>
                  </a:cubicBezTo>
                  <a:cubicBezTo>
                    <a:pt x="104" y="43"/>
                    <a:pt x="101" y="41"/>
                    <a:pt x="100" y="39"/>
                  </a:cubicBezTo>
                  <a:cubicBezTo>
                    <a:pt x="84" y="6"/>
                    <a:pt x="84" y="6"/>
                    <a:pt x="84" y="6"/>
                  </a:cubicBezTo>
                  <a:cubicBezTo>
                    <a:pt x="81" y="0"/>
                    <a:pt x="72" y="0"/>
                    <a:pt x="69" y="6"/>
                  </a:cubicBezTo>
                  <a:cubicBezTo>
                    <a:pt x="52" y="39"/>
                    <a:pt x="52" y="39"/>
                    <a:pt x="52" y="39"/>
                  </a:cubicBezTo>
                  <a:cubicBezTo>
                    <a:pt x="51" y="41"/>
                    <a:pt x="49" y="43"/>
                    <a:pt x="46" y="43"/>
                  </a:cubicBezTo>
                  <a:cubicBezTo>
                    <a:pt x="10" y="49"/>
                    <a:pt x="10" y="49"/>
                    <a:pt x="10" y="49"/>
                  </a:cubicBezTo>
                  <a:cubicBezTo>
                    <a:pt x="3" y="50"/>
                    <a:pt x="0" y="58"/>
                    <a:pt x="5" y="63"/>
                  </a:cubicBezTo>
                  <a:cubicBezTo>
                    <a:pt x="31" y="89"/>
                    <a:pt x="31" y="89"/>
                    <a:pt x="31" y="89"/>
                  </a:cubicBezTo>
                  <a:cubicBezTo>
                    <a:pt x="33" y="91"/>
                    <a:pt x="34" y="93"/>
                    <a:pt x="34" y="96"/>
                  </a:cubicBezTo>
                  <a:cubicBezTo>
                    <a:pt x="28" y="133"/>
                    <a:pt x="28" y="133"/>
                    <a:pt x="28" y="133"/>
                  </a:cubicBezTo>
                  <a:cubicBezTo>
                    <a:pt x="26" y="139"/>
                    <a:pt x="34" y="145"/>
                    <a:pt x="40" y="141"/>
                  </a:cubicBezTo>
                  <a:cubicBezTo>
                    <a:pt x="72" y="124"/>
                    <a:pt x="72" y="124"/>
                    <a:pt x="72" y="124"/>
                  </a:cubicBezTo>
                  <a:cubicBezTo>
                    <a:pt x="75" y="123"/>
                    <a:pt x="78" y="123"/>
                    <a:pt x="80" y="124"/>
                  </a:cubicBezTo>
                  <a:cubicBezTo>
                    <a:pt x="113" y="141"/>
                    <a:pt x="113" y="141"/>
                    <a:pt x="113" y="141"/>
                  </a:cubicBezTo>
                  <a:cubicBezTo>
                    <a:pt x="119" y="145"/>
                    <a:pt x="126" y="139"/>
                    <a:pt x="125" y="133"/>
                  </a:cubicBezTo>
                  <a:cubicBezTo>
                    <a:pt x="119" y="96"/>
                    <a:pt x="119" y="96"/>
                    <a:pt x="119" y="96"/>
                  </a:cubicBezTo>
                  <a:cubicBezTo>
                    <a:pt x="118" y="93"/>
                    <a:pt x="119" y="91"/>
                    <a:pt x="121" y="89"/>
                  </a:cubicBezTo>
                  <a:lnTo>
                    <a:pt x="148" y="63"/>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7" name="Google Shape;2767;p50"/>
            <p:cNvSpPr/>
            <p:nvPr/>
          </p:nvSpPr>
          <p:spPr>
            <a:xfrm>
              <a:off x="4360863" y="6145213"/>
              <a:ext cx="17463" cy="17462"/>
            </a:xfrm>
            <a:custGeom>
              <a:rect b="b" l="l" r="r" t="t"/>
              <a:pathLst>
                <a:path extrusionOk="0" h="145" w="153">
                  <a:moveTo>
                    <a:pt x="148" y="63"/>
                  </a:moveTo>
                  <a:cubicBezTo>
                    <a:pt x="153" y="58"/>
                    <a:pt x="150" y="50"/>
                    <a:pt x="143" y="49"/>
                  </a:cubicBezTo>
                  <a:cubicBezTo>
                    <a:pt x="107" y="43"/>
                    <a:pt x="107" y="43"/>
                    <a:pt x="107" y="43"/>
                  </a:cubicBezTo>
                  <a:cubicBezTo>
                    <a:pt x="104" y="43"/>
                    <a:pt x="101" y="41"/>
                    <a:pt x="100" y="39"/>
                  </a:cubicBezTo>
                  <a:cubicBezTo>
                    <a:pt x="84" y="6"/>
                    <a:pt x="84" y="6"/>
                    <a:pt x="84" y="6"/>
                  </a:cubicBezTo>
                  <a:cubicBezTo>
                    <a:pt x="81" y="0"/>
                    <a:pt x="72" y="0"/>
                    <a:pt x="69" y="6"/>
                  </a:cubicBezTo>
                  <a:cubicBezTo>
                    <a:pt x="53" y="39"/>
                    <a:pt x="53" y="39"/>
                    <a:pt x="53" y="39"/>
                  </a:cubicBezTo>
                  <a:cubicBezTo>
                    <a:pt x="51" y="41"/>
                    <a:pt x="49" y="43"/>
                    <a:pt x="46" y="43"/>
                  </a:cubicBezTo>
                  <a:cubicBezTo>
                    <a:pt x="10" y="49"/>
                    <a:pt x="10" y="49"/>
                    <a:pt x="10" y="49"/>
                  </a:cubicBezTo>
                  <a:cubicBezTo>
                    <a:pt x="3" y="50"/>
                    <a:pt x="0" y="58"/>
                    <a:pt x="5" y="63"/>
                  </a:cubicBezTo>
                  <a:cubicBezTo>
                    <a:pt x="32" y="89"/>
                    <a:pt x="32" y="89"/>
                    <a:pt x="32" y="89"/>
                  </a:cubicBezTo>
                  <a:cubicBezTo>
                    <a:pt x="34" y="91"/>
                    <a:pt x="34" y="93"/>
                    <a:pt x="34" y="96"/>
                  </a:cubicBezTo>
                  <a:cubicBezTo>
                    <a:pt x="28" y="133"/>
                    <a:pt x="28" y="133"/>
                    <a:pt x="28" y="133"/>
                  </a:cubicBezTo>
                  <a:cubicBezTo>
                    <a:pt x="27" y="139"/>
                    <a:pt x="34" y="145"/>
                    <a:pt x="40" y="141"/>
                  </a:cubicBezTo>
                  <a:cubicBezTo>
                    <a:pt x="73" y="124"/>
                    <a:pt x="73" y="124"/>
                    <a:pt x="73" y="124"/>
                  </a:cubicBezTo>
                  <a:cubicBezTo>
                    <a:pt x="75" y="123"/>
                    <a:pt x="78" y="123"/>
                    <a:pt x="80" y="124"/>
                  </a:cubicBezTo>
                  <a:cubicBezTo>
                    <a:pt x="113" y="141"/>
                    <a:pt x="113" y="141"/>
                    <a:pt x="113" y="141"/>
                  </a:cubicBezTo>
                  <a:cubicBezTo>
                    <a:pt x="119" y="145"/>
                    <a:pt x="126" y="139"/>
                    <a:pt x="125" y="133"/>
                  </a:cubicBezTo>
                  <a:cubicBezTo>
                    <a:pt x="119" y="96"/>
                    <a:pt x="119" y="96"/>
                    <a:pt x="119" y="96"/>
                  </a:cubicBezTo>
                  <a:cubicBezTo>
                    <a:pt x="118" y="93"/>
                    <a:pt x="119" y="91"/>
                    <a:pt x="121" y="89"/>
                  </a:cubicBezTo>
                  <a:lnTo>
                    <a:pt x="148" y="63"/>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8" name="Google Shape;2768;p50"/>
            <p:cNvSpPr/>
            <p:nvPr/>
          </p:nvSpPr>
          <p:spPr>
            <a:xfrm>
              <a:off x="4386263" y="6145213"/>
              <a:ext cx="17463" cy="17462"/>
            </a:xfrm>
            <a:custGeom>
              <a:rect b="b" l="l" r="r" t="t"/>
              <a:pathLst>
                <a:path extrusionOk="0" h="145" w="153">
                  <a:moveTo>
                    <a:pt x="148" y="63"/>
                  </a:moveTo>
                  <a:cubicBezTo>
                    <a:pt x="153" y="58"/>
                    <a:pt x="150" y="50"/>
                    <a:pt x="143" y="49"/>
                  </a:cubicBezTo>
                  <a:cubicBezTo>
                    <a:pt x="107" y="43"/>
                    <a:pt x="107" y="43"/>
                    <a:pt x="107" y="43"/>
                  </a:cubicBezTo>
                  <a:cubicBezTo>
                    <a:pt x="104" y="43"/>
                    <a:pt x="102" y="41"/>
                    <a:pt x="100" y="39"/>
                  </a:cubicBezTo>
                  <a:cubicBezTo>
                    <a:pt x="84" y="6"/>
                    <a:pt x="84" y="6"/>
                    <a:pt x="84" y="6"/>
                  </a:cubicBezTo>
                  <a:cubicBezTo>
                    <a:pt x="81" y="0"/>
                    <a:pt x="72" y="0"/>
                    <a:pt x="69" y="6"/>
                  </a:cubicBezTo>
                  <a:cubicBezTo>
                    <a:pt x="53" y="39"/>
                    <a:pt x="53" y="39"/>
                    <a:pt x="53" y="39"/>
                  </a:cubicBezTo>
                  <a:cubicBezTo>
                    <a:pt x="52" y="41"/>
                    <a:pt x="49" y="43"/>
                    <a:pt x="46" y="43"/>
                  </a:cubicBezTo>
                  <a:cubicBezTo>
                    <a:pt x="10" y="49"/>
                    <a:pt x="10" y="49"/>
                    <a:pt x="10" y="49"/>
                  </a:cubicBezTo>
                  <a:cubicBezTo>
                    <a:pt x="3" y="50"/>
                    <a:pt x="0" y="58"/>
                    <a:pt x="5" y="63"/>
                  </a:cubicBezTo>
                  <a:cubicBezTo>
                    <a:pt x="32" y="89"/>
                    <a:pt x="32" y="89"/>
                    <a:pt x="32" y="89"/>
                  </a:cubicBezTo>
                  <a:cubicBezTo>
                    <a:pt x="34" y="91"/>
                    <a:pt x="35" y="93"/>
                    <a:pt x="34" y="96"/>
                  </a:cubicBezTo>
                  <a:cubicBezTo>
                    <a:pt x="28" y="133"/>
                    <a:pt x="28" y="133"/>
                    <a:pt x="28" y="133"/>
                  </a:cubicBezTo>
                  <a:cubicBezTo>
                    <a:pt x="27" y="139"/>
                    <a:pt x="34" y="145"/>
                    <a:pt x="40" y="141"/>
                  </a:cubicBezTo>
                  <a:cubicBezTo>
                    <a:pt x="73" y="124"/>
                    <a:pt x="73" y="124"/>
                    <a:pt x="73" y="124"/>
                  </a:cubicBezTo>
                  <a:cubicBezTo>
                    <a:pt x="75" y="123"/>
                    <a:pt x="78" y="123"/>
                    <a:pt x="81" y="124"/>
                  </a:cubicBezTo>
                  <a:cubicBezTo>
                    <a:pt x="113" y="141"/>
                    <a:pt x="113" y="141"/>
                    <a:pt x="113" y="141"/>
                  </a:cubicBezTo>
                  <a:cubicBezTo>
                    <a:pt x="119" y="145"/>
                    <a:pt x="127" y="139"/>
                    <a:pt x="125" y="133"/>
                  </a:cubicBezTo>
                  <a:cubicBezTo>
                    <a:pt x="119" y="96"/>
                    <a:pt x="119" y="96"/>
                    <a:pt x="119" y="96"/>
                  </a:cubicBezTo>
                  <a:cubicBezTo>
                    <a:pt x="119" y="93"/>
                    <a:pt x="120" y="91"/>
                    <a:pt x="122" y="89"/>
                  </a:cubicBezTo>
                  <a:lnTo>
                    <a:pt x="148" y="63"/>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9" name="Google Shape;2769;p50"/>
            <p:cNvSpPr/>
            <p:nvPr/>
          </p:nvSpPr>
          <p:spPr>
            <a:xfrm>
              <a:off x="4411663" y="6145213"/>
              <a:ext cx="17463" cy="17462"/>
            </a:xfrm>
            <a:custGeom>
              <a:rect b="b" l="l" r="r" t="t"/>
              <a:pathLst>
                <a:path extrusionOk="0" h="145" w="152">
                  <a:moveTo>
                    <a:pt x="147" y="63"/>
                  </a:moveTo>
                  <a:cubicBezTo>
                    <a:pt x="152" y="58"/>
                    <a:pt x="149" y="50"/>
                    <a:pt x="142" y="49"/>
                  </a:cubicBezTo>
                  <a:cubicBezTo>
                    <a:pt x="106" y="43"/>
                    <a:pt x="106" y="43"/>
                    <a:pt x="106" y="43"/>
                  </a:cubicBezTo>
                  <a:cubicBezTo>
                    <a:pt x="103" y="43"/>
                    <a:pt x="101" y="41"/>
                    <a:pt x="100" y="39"/>
                  </a:cubicBezTo>
                  <a:cubicBezTo>
                    <a:pt x="83" y="6"/>
                    <a:pt x="83" y="6"/>
                    <a:pt x="83" y="6"/>
                  </a:cubicBezTo>
                  <a:cubicBezTo>
                    <a:pt x="80" y="0"/>
                    <a:pt x="71" y="0"/>
                    <a:pt x="68" y="6"/>
                  </a:cubicBezTo>
                  <a:cubicBezTo>
                    <a:pt x="52" y="39"/>
                    <a:pt x="52" y="39"/>
                    <a:pt x="52" y="39"/>
                  </a:cubicBezTo>
                  <a:cubicBezTo>
                    <a:pt x="51" y="41"/>
                    <a:pt x="48" y="43"/>
                    <a:pt x="46" y="43"/>
                  </a:cubicBezTo>
                  <a:cubicBezTo>
                    <a:pt x="9" y="49"/>
                    <a:pt x="9" y="49"/>
                    <a:pt x="9" y="49"/>
                  </a:cubicBezTo>
                  <a:cubicBezTo>
                    <a:pt x="2" y="50"/>
                    <a:pt x="0" y="58"/>
                    <a:pt x="5" y="63"/>
                  </a:cubicBezTo>
                  <a:cubicBezTo>
                    <a:pt x="31" y="89"/>
                    <a:pt x="31" y="89"/>
                    <a:pt x="31" y="89"/>
                  </a:cubicBezTo>
                  <a:cubicBezTo>
                    <a:pt x="33" y="91"/>
                    <a:pt x="34" y="93"/>
                    <a:pt x="33" y="96"/>
                  </a:cubicBezTo>
                  <a:cubicBezTo>
                    <a:pt x="27" y="133"/>
                    <a:pt x="27" y="133"/>
                    <a:pt x="27" y="133"/>
                  </a:cubicBezTo>
                  <a:cubicBezTo>
                    <a:pt x="26" y="139"/>
                    <a:pt x="33" y="145"/>
                    <a:pt x="39" y="141"/>
                  </a:cubicBezTo>
                  <a:cubicBezTo>
                    <a:pt x="72" y="124"/>
                    <a:pt x="72" y="124"/>
                    <a:pt x="72" y="124"/>
                  </a:cubicBezTo>
                  <a:cubicBezTo>
                    <a:pt x="74" y="123"/>
                    <a:pt x="77" y="123"/>
                    <a:pt x="80" y="124"/>
                  </a:cubicBezTo>
                  <a:cubicBezTo>
                    <a:pt x="112" y="141"/>
                    <a:pt x="112" y="141"/>
                    <a:pt x="112" y="141"/>
                  </a:cubicBezTo>
                  <a:cubicBezTo>
                    <a:pt x="119" y="145"/>
                    <a:pt x="126" y="139"/>
                    <a:pt x="125" y="133"/>
                  </a:cubicBezTo>
                  <a:cubicBezTo>
                    <a:pt x="118" y="96"/>
                    <a:pt x="118" y="96"/>
                    <a:pt x="118" y="96"/>
                  </a:cubicBezTo>
                  <a:cubicBezTo>
                    <a:pt x="118" y="93"/>
                    <a:pt x="119" y="91"/>
                    <a:pt x="121" y="89"/>
                  </a:cubicBezTo>
                  <a:lnTo>
                    <a:pt x="147" y="63"/>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0" name="Google Shape;2770;p50"/>
            <p:cNvSpPr/>
            <p:nvPr/>
          </p:nvSpPr>
          <p:spPr>
            <a:xfrm>
              <a:off x="3930650" y="6515100"/>
              <a:ext cx="179387" cy="41275"/>
            </a:xfrm>
            <a:custGeom>
              <a:rect b="b" l="l" r="r" t="t"/>
              <a:pathLst>
                <a:path extrusionOk="0" h="350" w="1522">
                  <a:moveTo>
                    <a:pt x="1522" y="350"/>
                  </a:moveTo>
                  <a:cubicBezTo>
                    <a:pt x="258" y="350"/>
                    <a:pt x="258" y="350"/>
                    <a:pt x="258" y="350"/>
                  </a:cubicBezTo>
                  <a:cubicBezTo>
                    <a:pt x="116" y="350"/>
                    <a:pt x="0" y="234"/>
                    <a:pt x="0" y="92"/>
                  </a:cubicBezTo>
                  <a:cubicBezTo>
                    <a:pt x="0" y="0"/>
                    <a:pt x="0" y="0"/>
                    <a:pt x="0" y="0"/>
                  </a:cubicBezTo>
                  <a:cubicBezTo>
                    <a:pt x="30" y="0"/>
                    <a:pt x="30" y="0"/>
                    <a:pt x="30" y="0"/>
                  </a:cubicBezTo>
                  <a:cubicBezTo>
                    <a:pt x="30" y="92"/>
                    <a:pt x="30" y="92"/>
                    <a:pt x="30" y="92"/>
                  </a:cubicBezTo>
                  <a:cubicBezTo>
                    <a:pt x="30" y="217"/>
                    <a:pt x="132" y="320"/>
                    <a:pt x="258" y="320"/>
                  </a:cubicBezTo>
                  <a:cubicBezTo>
                    <a:pt x="1522" y="320"/>
                    <a:pt x="1522" y="320"/>
                    <a:pt x="1522" y="320"/>
                  </a:cubicBezTo>
                  <a:lnTo>
                    <a:pt x="1522" y="350"/>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1" name="Google Shape;2771;p50"/>
            <p:cNvSpPr/>
            <p:nvPr/>
          </p:nvSpPr>
          <p:spPr>
            <a:xfrm>
              <a:off x="4510088" y="6535738"/>
              <a:ext cx="61913" cy="61912"/>
            </a:xfrm>
            <a:custGeom>
              <a:rect b="b" l="l" r="r" t="t"/>
              <a:pathLst>
                <a:path extrusionOk="0" h="527" w="523">
                  <a:moveTo>
                    <a:pt x="523" y="60"/>
                  </a:moveTo>
                  <a:cubicBezTo>
                    <a:pt x="523" y="467"/>
                    <a:pt x="523" y="467"/>
                    <a:pt x="523" y="467"/>
                  </a:cubicBezTo>
                  <a:cubicBezTo>
                    <a:pt x="523" y="500"/>
                    <a:pt x="498" y="527"/>
                    <a:pt x="467" y="527"/>
                  </a:cubicBezTo>
                  <a:cubicBezTo>
                    <a:pt x="56" y="527"/>
                    <a:pt x="56" y="527"/>
                    <a:pt x="56" y="527"/>
                  </a:cubicBezTo>
                  <a:cubicBezTo>
                    <a:pt x="26" y="527"/>
                    <a:pt x="0" y="500"/>
                    <a:pt x="0" y="467"/>
                  </a:cubicBezTo>
                  <a:cubicBezTo>
                    <a:pt x="0" y="60"/>
                    <a:pt x="0" y="60"/>
                    <a:pt x="0" y="60"/>
                  </a:cubicBezTo>
                  <a:cubicBezTo>
                    <a:pt x="0" y="27"/>
                    <a:pt x="26" y="0"/>
                    <a:pt x="56" y="0"/>
                  </a:cubicBezTo>
                  <a:cubicBezTo>
                    <a:pt x="467" y="0"/>
                    <a:pt x="467" y="0"/>
                    <a:pt x="467" y="0"/>
                  </a:cubicBezTo>
                  <a:cubicBezTo>
                    <a:pt x="498" y="0"/>
                    <a:pt x="523" y="27"/>
                    <a:pt x="523" y="60"/>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2" name="Google Shape;2772;p50"/>
            <p:cNvSpPr/>
            <p:nvPr/>
          </p:nvSpPr>
          <p:spPr>
            <a:xfrm>
              <a:off x="4598988" y="6042025"/>
              <a:ext cx="49212" cy="49212"/>
            </a:xfrm>
            <a:custGeom>
              <a:rect b="b" l="l" r="r" t="t"/>
              <a:pathLst>
                <a:path extrusionOk="0" h="413" w="411">
                  <a:moveTo>
                    <a:pt x="411" y="47"/>
                  </a:moveTo>
                  <a:cubicBezTo>
                    <a:pt x="411" y="366"/>
                    <a:pt x="411" y="366"/>
                    <a:pt x="411" y="366"/>
                  </a:cubicBezTo>
                  <a:cubicBezTo>
                    <a:pt x="411" y="392"/>
                    <a:pt x="391" y="413"/>
                    <a:pt x="366" y="413"/>
                  </a:cubicBezTo>
                  <a:cubicBezTo>
                    <a:pt x="44" y="413"/>
                    <a:pt x="44" y="413"/>
                    <a:pt x="44" y="413"/>
                  </a:cubicBezTo>
                  <a:cubicBezTo>
                    <a:pt x="20" y="413"/>
                    <a:pt x="0" y="392"/>
                    <a:pt x="0" y="366"/>
                  </a:cubicBezTo>
                  <a:cubicBezTo>
                    <a:pt x="0" y="47"/>
                    <a:pt x="0" y="47"/>
                    <a:pt x="0" y="47"/>
                  </a:cubicBezTo>
                  <a:cubicBezTo>
                    <a:pt x="0" y="21"/>
                    <a:pt x="20" y="0"/>
                    <a:pt x="44" y="0"/>
                  </a:cubicBezTo>
                  <a:cubicBezTo>
                    <a:pt x="366" y="0"/>
                    <a:pt x="366" y="0"/>
                    <a:pt x="366" y="0"/>
                  </a:cubicBezTo>
                  <a:cubicBezTo>
                    <a:pt x="391" y="0"/>
                    <a:pt x="411" y="21"/>
                    <a:pt x="411" y="47"/>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6" name="Shape 2776"/>
        <p:cNvGrpSpPr/>
        <p:nvPr/>
      </p:nvGrpSpPr>
      <p:grpSpPr>
        <a:xfrm>
          <a:off x="0" y="0"/>
          <a:ext cx="0" cy="0"/>
          <a:chOff x="0" y="0"/>
          <a:chExt cx="0" cy="0"/>
        </a:xfrm>
      </p:grpSpPr>
      <p:sp>
        <p:nvSpPr>
          <p:cNvPr id="2777" name="Google Shape;2777;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RESSOURCES</a:t>
            </a:r>
            <a:endParaRPr/>
          </a:p>
        </p:txBody>
      </p:sp>
      <p:sp>
        <p:nvSpPr>
          <p:cNvPr id="2778" name="Google Shape;2778;p51"/>
          <p:cNvSpPr txBox="1"/>
          <p:nvPr>
            <p:ph idx="1" type="body"/>
          </p:nvPr>
        </p:nvSpPr>
        <p:spPr>
          <a:xfrm>
            <a:off x="720000" y="1104250"/>
            <a:ext cx="7704000" cy="336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Avez-vous aimé les ressources de ce modèle ? Obtenez-les sur ces sites web :</a:t>
            </a:r>
            <a:endParaRPr/>
          </a:p>
          <a:p>
            <a:pPr indent="0" lvl="0" marL="0" rtl="0" algn="l">
              <a:spcBef>
                <a:spcPts val="1000"/>
              </a:spcBef>
              <a:spcAft>
                <a:spcPts val="0"/>
              </a:spcAft>
              <a:buNone/>
            </a:pPr>
            <a:r>
              <a:rPr lang="fr" sz="2000">
                <a:latin typeface="Alexandria ExtraBold"/>
                <a:ea typeface="Alexandria ExtraBold"/>
                <a:cs typeface="Alexandria ExtraBold"/>
                <a:sym typeface="Alexandria ExtraBold"/>
              </a:rPr>
              <a:t>VECTEURS</a:t>
            </a:r>
            <a:endParaRPr sz="2000">
              <a:latin typeface="Alexandria ExtraBold"/>
              <a:ea typeface="Alexandria ExtraBold"/>
              <a:cs typeface="Alexandria ExtraBold"/>
              <a:sym typeface="Alexandria ExtraBold"/>
            </a:endParaRPr>
          </a:p>
          <a:p>
            <a:pPr indent="-304800" lvl="0" marL="457200" rtl="0" algn="l">
              <a:spcBef>
                <a:spcPts val="1000"/>
              </a:spcBef>
              <a:spcAft>
                <a:spcPts val="0"/>
              </a:spcAft>
              <a:buClr>
                <a:schemeClr val="dk1"/>
              </a:buClr>
              <a:buSzPts val="1200"/>
              <a:buFont typeface="Urbanist"/>
              <a:buChar char="●"/>
            </a:pPr>
            <a:r>
              <a:rPr lang="fr" u="sng">
                <a:hlinkClick r:id="rId3"/>
              </a:rPr>
              <a:t>Flat ui/ux</a:t>
            </a:r>
            <a:r>
              <a:rPr lang="fr"/>
              <a:t> I </a:t>
            </a:r>
            <a:endParaRPr/>
          </a:p>
          <a:p>
            <a:pPr indent="-304800" lvl="0" marL="457200" rtl="0" algn="l">
              <a:spcBef>
                <a:spcPts val="0"/>
              </a:spcBef>
              <a:spcAft>
                <a:spcPts val="0"/>
              </a:spcAft>
              <a:buClr>
                <a:schemeClr val="dk1"/>
              </a:buClr>
              <a:buSzPts val="1200"/>
              <a:buFont typeface="Urbanist"/>
              <a:buChar char="●"/>
            </a:pPr>
            <a:r>
              <a:rPr lang="fr" u="sng">
                <a:hlinkClick r:id="rId4"/>
              </a:rPr>
              <a:t>Flat ui/ux</a:t>
            </a:r>
            <a:r>
              <a:rPr lang="fr"/>
              <a:t> II</a:t>
            </a:r>
            <a:endParaRPr/>
          </a:p>
          <a:p>
            <a:pPr indent="-304800" lvl="0" marL="457200" rtl="0" algn="l">
              <a:spcBef>
                <a:spcPts val="0"/>
              </a:spcBef>
              <a:spcAft>
                <a:spcPts val="0"/>
              </a:spcAft>
              <a:buClr>
                <a:schemeClr val="dk1"/>
              </a:buClr>
              <a:buSzPts val="1200"/>
              <a:buFont typeface="Urbanist"/>
              <a:buChar char="●"/>
            </a:pPr>
            <a:r>
              <a:rPr lang="fr" u="sng">
                <a:hlinkClick r:id="rId5"/>
              </a:rPr>
              <a:t>Flat ui/ux</a:t>
            </a:r>
            <a:r>
              <a:rPr lang="fr"/>
              <a:t> III</a:t>
            </a:r>
            <a:endParaRPr/>
          </a:p>
          <a:p>
            <a:pPr indent="-304800" lvl="0" marL="457200" rtl="0" algn="l">
              <a:spcBef>
                <a:spcPts val="0"/>
              </a:spcBef>
              <a:spcAft>
                <a:spcPts val="0"/>
              </a:spcAft>
              <a:buClr>
                <a:schemeClr val="dk1"/>
              </a:buClr>
              <a:buSzPts val="1200"/>
              <a:buFont typeface="Urbanist"/>
              <a:buChar char="●"/>
            </a:pPr>
            <a:r>
              <a:rPr lang="fr" u="sng">
                <a:hlinkClick r:id="rId6"/>
              </a:rPr>
              <a:t>Flat ui/ux</a:t>
            </a:r>
            <a:r>
              <a:rPr lang="fr"/>
              <a:t> IV</a:t>
            </a:r>
            <a:endParaRPr/>
          </a:p>
          <a:p>
            <a:pPr indent="-304800" lvl="0" marL="457200" rtl="0" algn="l">
              <a:spcBef>
                <a:spcPts val="0"/>
              </a:spcBef>
              <a:spcAft>
                <a:spcPts val="0"/>
              </a:spcAft>
              <a:buClr>
                <a:schemeClr val="dk1"/>
              </a:buClr>
              <a:buSzPts val="1200"/>
              <a:buFont typeface="Urbanist"/>
              <a:buChar char="●"/>
            </a:pPr>
            <a:r>
              <a:rPr lang="fr" u="sng">
                <a:hlinkClick r:id="rId7"/>
              </a:rPr>
              <a:t>Flat ui/ux</a:t>
            </a:r>
            <a:r>
              <a:rPr lang="fr"/>
              <a:t> V</a:t>
            </a:r>
            <a:endParaRPr/>
          </a:p>
          <a:p>
            <a:pPr indent="0" lvl="0" marL="0" rtl="0" algn="l">
              <a:spcBef>
                <a:spcPts val="1000"/>
              </a:spcBef>
              <a:spcAft>
                <a:spcPts val="0"/>
              </a:spcAft>
              <a:buNone/>
            </a:pPr>
            <a:r>
              <a:rPr lang="fr" sz="2000">
                <a:latin typeface="Alexandria ExtraBold"/>
                <a:ea typeface="Alexandria ExtraBold"/>
                <a:cs typeface="Alexandria ExtraBold"/>
                <a:sym typeface="Alexandria ExtraBold"/>
              </a:rPr>
              <a:t>PHOTOS</a:t>
            </a:r>
            <a:endParaRPr sz="2000">
              <a:latin typeface="Alexandria ExtraBold"/>
              <a:ea typeface="Alexandria ExtraBold"/>
              <a:cs typeface="Alexandria ExtraBold"/>
              <a:sym typeface="Alexandria ExtraBold"/>
            </a:endParaRPr>
          </a:p>
          <a:p>
            <a:pPr indent="-304800" lvl="0" marL="457200" rtl="0" algn="l">
              <a:spcBef>
                <a:spcPts val="1000"/>
              </a:spcBef>
              <a:spcAft>
                <a:spcPts val="0"/>
              </a:spcAft>
              <a:buClr>
                <a:schemeClr val="dk1"/>
              </a:buClr>
              <a:buSzPts val="1200"/>
              <a:buFont typeface="Urbanist"/>
              <a:buChar char="●"/>
            </a:pPr>
            <a:r>
              <a:rPr lang="fr" u="sng">
                <a:hlinkClick r:id="rId8"/>
              </a:rPr>
              <a:t>Man working with white board</a:t>
            </a:r>
            <a:endParaRPr/>
          </a:p>
          <a:p>
            <a:pPr indent="-304800" lvl="0" marL="457200" rtl="0" algn="l">
              <a:spcBef>
                <a:spcPts val="0"/>
              </a:spcBef>
              <a:spcAft>
                <a:spcPts val="0"/>
              </a:spcAft>
              <a:buClr>
                <a:schemeClr val="dk1"/>
              </a:buClr>
              <a:buSzPts val="1200"/>
              <a:buFont typeface="Urbanist"/>
              <a:buChar char="●"/>
            </a:pPr>
            <a:r>
              <a:rPr lang="fr" u="sng">
                <a:hlinkClick r:id="rId9"/>
              </a:rPr>
              <a:t>Web designer taking notes in the office</a:t>
            </a:r>
            <a:endParaRPr/>
          </a:p>
          <a:p>
            <a:pPr indent="-304800" lvl="0" marL="457200" rtl="0" algn="l">
              <a:spcBef>
                <a:spcPts val="0"/>
              </a:spcBef>
              <a:spcAft>
                <a:spcPts val="0"/>
              </a:spcAft>
              <a:buClr>
                <a:schemeClr val="dk1"/>
              </a:buClr>
              <a:buSzPts val="1200"/>
              <a:buFont typeface="Urbanist"/>
              <a:buChar char="●"/>
            </a:pPr>
            <a:r>
              <a:rPr lang="fr" u="sng">
                <a:hlinkClick r:id="rId10"/>
              </a:rPr>
              <a:t>Smiley woman sticking post it</a:t>
            </a:r>
            <a:endParaRPr/>
          </a:p>
          <a:p>
            <a:pPr indent="-304800" lvl="0" marL="457200" rtl="0" algn="l">
              <a:spcBef>
                <a:spcPts val="0"/>
              </a:spcBef>
              <a:spcAft>
                <a:spcPts val="0"/>
              </a:spcAft>
              <a:buClr>
                <a:schemeClr val="dk1"/>
              </a:buClr>
              <a:buSzPts val="1200"/>
              <a:buFont typeface="Urbanist"/>
              <a:buChar char="●"/>
            </a:pPr>
            <a:r>
              <a:rPr lang="fr" u="sng">
                <a:hlinkClick r:id="rId11"/>
              </a:rPr>
              <a:t>People practicing social integration in workspace</a:t>
            </a:r>
            <a:endParaRPr/>
          </a:p>
          <a:p>
            <a:pPr indent="-304800" lvl="0" marL="457200" rtl="0" algn="l">
              <a:spcBef>
                <a:spcPts val="0"/>
              </a:spcBef>
              <a:spcAft>
                <a:spcPts val="0"/>
              </a:spcAft>
              <a:buClr>
                <a:schemeClr val="dk1"/>
              </a:buClr>
              <a:buSzPts val="1200"/>
              <a:buFont typeface="Urbanist"/>
              <a:buChar char="●"/>
            </a:pPr>
            <a:r>
              <a:rPr lang="fr" u="sng">
                <a:hlinkClick r:id="rId12"/>
              </a:rPr>
              <a:t>People brainstorming in a work meeting</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782" name="Shape 2782"/>
        <p:cNvGrpSpPr/>
        <p:nvPr/>
      </p:nvGrpSpPr>
      <p:grpSpPr>
        <a:xfrm>
          <a:off x="0" y="0"/>
          <a:ext cx="0" cy="0"/>
          <a:chOff x="0" y="0"/>
          <a:chExt cx="0" cy="0"/>
        </a:xfrm>
      </p:grpSpPr>
      <p:sp>
        <p:nvSpPr>
          <p:cNvPr id="2783" name="Google Shape;2783;p5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Instructions for use</a:t>
            </a:r>
            <a:endParaRPr/>
          </a:p>
        </p:txBody>
      </p:sp>
      <p:sp>
        <p:nvSpPr>
          <p:cNvPr id="2784" name="Google Shape;2784;p52"/>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fr" sz="1100">
                <a:solidFill>
                  <a:schemeClr val="lt1"/>
                </a:solidFill>
              </a:rPr>
              <a:t>If you have a free account, in order to use this template, you must credit </a:t>
            </a:r>
            <a:r>
              <a:rPr b="1" lang="fr" sz="1100" u="sng">
                <a:solidFill>
                  <a:schemeClr val="dk2"/>
                </a:solidFill>
                <a:hlinkClick r:id="rId3">
                  <a:extLst>
                    <a:ext uri="{A12FA001-AC4F-418D-AE19-62706E023703}">
                      <ahyp:hlinkClr val="tx"/>
                    </a:ext>
                  </a:extLst>
                </a:hlinkClick>
              </a:rPr>
              <a:t>Slidesgo</a:t>
            </a:r>
            <a:r>
              <a:rPr b="1" lang="fr" sz="1100">
                <a:solidFill>
                  <a:schemeClr val="dk2"/>
                </a:solidFill>
              </a:rPr>
              <a:t> </a:t>
            </a:r>
            <a:r>
              <a:rPr lang="fr" sz="1100">
                <a:solidFill>
                  <a:schemeClr val="lt1"/>
                </a:solidFill>
              </a:rPr>
              <a:t>by keeping the </a:t>
            </a:r>
            <a:r>
              <a:rPr b="1" lang="fr" sz="1100" u="sng">
                <a:solidFill>
                  <a:schemeClr val="hlink"/>
                </a:solidFill>
                <a:hlinkClick action="ppaction://hlinksldjump" r:id="rId4"/>
              </a:rPr>
              <a:t>Thanks</a:t>
            </a:r>
            <a:r>
              <a:rPr b="1" lang="fr" sz="1100">
                <a:solidFill>
                  <a:schemeClr val="dk2"/>
                </a:solidFill>
              </a:rPr>
              <a:t> </a:t>
            </a:r>
            <a:r>
              <a:rPr lang="fr"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fr"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fr"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fr"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fr"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fr"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fr"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fr"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fr"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fr"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fr"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fr" sz="1100" u="sng">
                <a:solidFill>
                  <a:schemeClr val="dk2"/>
                </a:solidFill>
                <a:hlinkClick r:id="rId5">
                  <a:extLst>
                    <a:ext uri="{A12FA001-AC4F-418D-AE19-62706E023703}">
                      <ahyp:hlinkClr val="tx"/>
                    </a:ext>
                  </a:extLst>
                </a:hlinkClick>
              </a:rPr>
              <a:t>https://slidesgo.com/faqs</a:t>
            </a:r>
            <a:r>
              <a:rPr lang="fr" sz="1100">
                <a:solidFill>
                  <a:schemeClr val="lt1"/>
                </a:solidFill>
              </a:rPr>
              <a:t> and </a:t>
            </a:r>
            <a:r>
              <a:rPr b="1" lang="fr"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788" name="Shape 2788"/>
        <p:cNvGrpSpPr/>
        <p:nvPr/>
      </p:nvGrpSpPr>
      <p:grpSpPr>
        <a:xfrm>
          <a:off x="0" y="0"/>
          <a:ext cx="0" cy="0"/>
          <a:chOff x="0" y="0"/>
          <a:chExt cx="0" cy="0"/>
        </a:xfrm>
      </p:grpSpPr>
      <p:sp>
        <p:nvSpPr>
          <p:cNvPr id="2789" name="Google Shape;2789;p53"/>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fr" sz="1100">
                <a:solidFill>
                  <a:schemeClr val="lt1"/>
                </a:solidFill>
              </a:rPr>
              <a:t>As a Premium user, you can use this template without attributing </a:t>
            </a:r>
            <a:r>
              <a:rPr b="1" lang="fr" sz="1100" u="sng">
                <a:solidFill>
                  <a:schemeClr val="dk2"/>
                </a:solidFill>
                <a:hlinkClick r:id="rId3">
                  <a:extLst>
                    <a:ext uri="{A12FA001-AC4F-418D-AE19-62706E023703}">
                      <ahyp:hlinkClr val="tx"/>
                    </a:ext>
                  </a:extLst>
                </a:hlinkClick>
              </a:rPr>
              <a:t>Slidesgo</a:t>
            </a:r>
            <a:r>
              <a:rPr b="1" lang="fr" sz="1100">
                <a:solidFill>
                  <a:schemeClr val="dk2"/>
                </a:solidFill>
              </a:rPr>
              <a:t> </a:t>
            </a:r>
            <a:r>
              <a:rPr lang="fr" sz="1100">
                <a:solidFill>
                  <a:schemeClr val="lt1"/>
                </a:solidFill>
              </a:rPr>
              <a:t>or keeping the "</a:t>
            </a:r>
            <a:r>
              <a:rPr b="1" lang="fr" sz="1100" u="sng">
                <a:solidFill>
                  <a:schemeClr val="hlink"/>
                </a:solidFill>
                <a:hlinkClick action="ppaction://hlinksldjump" r:id="rId4"/>
              </a:rPr>
              <a:t>Thanks</a:t>
            </a:r>
            <a:r>
              <a:rPr lang="fr"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fr"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fr"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fr"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fr"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fr"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fr"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fr"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fr"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fr"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fr"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fr"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fr" sz="1100" u="sng">
                <a:solidFill>
                  <a:schemeClr val="dk2"/>
                </a:solidFill>
                <a:hlinkClick r:id="rId5">
                  <a:extLst>
                    <a:ext uri="{A12FA001-AC4F-418D-AE19-62706E023703}">
                      <ahyp:hlinkClr val="tx"/>
                    </a:ext>
                  </a:extLst>
                </a:hlinkClick>
              </a:rPr>
              <a:t>https://slidesgo.com/faqs</a:t>
            </a:r>
            <a:r>
              <a:rPr lang="fr" sz="1100">
                <a:solidFill>
                  <a:schemeClr val="lt1"/>
                </a:solidFill>
              </a:rPr>
              <a:t> and </a:t>
            </a:r>
            <a:r>
              <a:rPr b="1" lang="fr"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2790" name="Google Shape;2790;p5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Instructions for use (premium users)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794" name="Shape 2794"/>
        <p:cNvGrpSpPr/>
        <p:nvPr/>
      </p:nvGrpSpPr>
      <p:grpSpPr>
        <a:xfrm>
          <a:off x="0" y="0"/>
          <a:ext cx="0" cy="0"/>
          <a:chOff x="0" y="0"/>
          <a:chExt cx="0" cy="0"/>
        </a:xfrm>
      </p:grpSpPr>
      <p:sp>
        <p:nvSpPr>
          <p:cNvPr id="2795" name="Google Shape;2795;p54"/>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fr"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fr" sz="1100">
                <a:solidFill>
                  <a:schemeClr val="lt1"/>
                </a:solidFill>
              </a:rPr>
              <a:t>Alexandria</a:t>
            </a:r>
            <a:endParaRPr b="1" sz="1100">
              <a:solidFill>
                <a:schemeClr val="lt1"/>
              </a:solidFill>
            </a:endParaRPr>
          </a:p>
          <a:p>
            <a:pPr indent="0" lvl="0" marL="0" rtl="0" algn="ctr">
              <a:lnSpc>
                <a:spcPct val="100000"/>
              </a:lnSpc>
              <a:spcBef>
                <a:spcPts val="0"/>
              </a:spcBef>
              <a:spcAft>
                <a:spcPts val="0"/>
              </a:spcAft>
              <a:buNone/>
            </a:pPr>
            <a:r>
              <a:rPr lang="fr" sz="1100">
                <a:solidFill>
                  <a:schemeClr val="lt1"/>
                </a:solidFill>
              </a:rPr>
              <a:t>(</a:t>
            </a:r>
            <a:r>
              <a:rPr lang="fr" sz="1100" u="sng">
                <a:solidFill>
                  <a:schemeClr val="lt1"/>
                </a:solidFill>
                <a:hlinkClick r:id="rId3">
                  <a:extLst>
                    <a:ext uri="{A12FA001-AC4F-418D-AE19-62706E023703}">
                      <ahyp:hlinkClr val="tx"/>
                    </a:ext>
                  </a:extLst>
                </a:hlinkClick>
              </a:rPr>
              <a:t>https://fonts.google.com/specimen/Fira+Sans+Extra+Condensed</a:t>
            </a:r>
            <a:r>
              <a:rPr lang="fr"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fr" sz="1100">
                <a:solidFill>
                  <a:schemeClr val="lt1"/>
                </a:solidFill>
              </a:rPr>
              <a:t>Urbanist</a:t>
            </a:r>
            <a:endParaRPr b="1" sz="1100">
              <a:solidFill>
                <a:schemeClr val="lt1"/>
              </a:solidFill>
            </a:endParaRPr>
          </a:p>
          <a:p>
            <a:pPr indent="0" lvl="0" marL="0" rtl="0" algn="ctr">
              <a:lnSpc>
                <a:spcPct val="100000"/>
              </a:lnSpc>
              <a:spcBef>
                <a:spcPts val="0"/>
              </a:spcBef>
              <a:spcAft>
                <a:spcPts val="0"/>
              </a:spcAft>
              <a:buNone/>
            </a:pPr>
            <a:r>
              <a:rPr lang="fr" sz="1100">
                <a:solidFill>
                  <a:schemeClr val="lt1"/>
                </a:solidFill>
              </a:rPr>
              <a:t>(</a:t>
            </a:r>
            <a:r>
              <a:rPr lang="fr" sz="1100" u="sng">
                <a:solidFill>
                  <a:schemeClr val="lt1"/>
                </a:solidFill>
                <a:hlinkClick r:id="rId4">
                  <a:extLst>
                    <a:ext uri="{A12FA001-AC4F-418D-AE19-62706E023703}">
                      <ahyp:hlinkClr val="tx"/>
                    </a:ext>
                  </a:extLst>
                </a:hlinkClick>
              </a:rPr>
              <a:t>https://fonts.google.com/specimen/Urbanist</a:t>
            </a:r>
            <a:r>
              <a:rPr lang="fr" sz="1100">
                <a:solidFill>
                  <a:schemeClr val="lt1"/>
                </a:solidFill>
              </a:rPr>
              <a:t>)</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2796" name="Google Shape;2796;p54"/>
          <p:cNvSpPr/>
          <p:nvPr/>
        </p:nvSpPr>
        <p:spPr>
          <a:xfrm>
            <a:off x="2052650" y="2947175"/>
            <a:ext cx="791400" cy="754200"/>
          </a:xfrm>
          <a:prstGeom prst="roundRect">
            <a:avLst>
              <a:gd fmla="val 16667" name="adj"/>
            </a:avLst>
          </a:prstGeom>
          <a:solidFill>
            <a:srgbClr val="33395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4"/>
          <p:cNvSpPr/>
          <p:nvPr/>
        </p:nvSpPr>
        <p:spPr>
          <a:xfrm>
            <a:off x="3114470" y="2947175"/>
            <a:ext cx="791400" cy="754200"/>
          </a:xfrm>
          <a:prstGeom prst="roundRect">
            <a:avLst>
              <a:gd fmla="val 16667" name="adj"/>
            </a:avLst>
          </a:prstGeom>
          <a:solidFill>
            <a:srgbClr val="FCFCF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4"/>
          <p:cNvSpPr/>
          <p:nvPr/>
        </p:nvSpPr>
        <p:spPr>
          <a:xfrm>
            <a:off x="4176289" y="2947175"/>
            <a:ext cx="791400" cy="754200"/>
          </a:xfrm>
          <a:prstGeom prst="roundRect">
            <a:avLst>
              <a:gd fmla="val 16667" name="adj"/>
            </a:avLst>
          </a:prstGeom>
          <a:solidFill>
            <a:srgbClr val="E5F0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4"/>
          <p:cNvSpPr txBox="1"/>
          <p:nvPr/>
        </p:nvSpPr>
        <p:spPr>
          <a:xfrm>
            <a:off x="20526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solidFill>
                  <a:srgbClr val="FFFFFF"/>
                </a:solidFill>
              </a:rPr>
              <a:t>#333956</a:t>
            </a:r>
            <a:endParaRPr sz="1000">
              <a:solidFill>
                <a:srgbClr val="FFFFFF"/>
              </a:solidFill>
            </a:endParaRPr>
          </a:p>
        </p:txBody>
      </p:sp>
      <p:sp>
        <p:nvSpPr>
          <p:cNvPr id="2800" name="Google Shape;2800;p54"/>
          <p:cNvSpPr txBox="1"/>
          <p:nvPr/>
        </p:nvSpPr>
        <p:spPr>
          <a:xfrm>
            <a:off x="311447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solidFill>
                  <a:schemeClr val="dk1"/>
                </a:solidFill>
              </a:rPr>
              <a:t>#fcfcfc</a:t>
            </a:r>
            <a:endParaRPr sz="1000">
              <a:solidFill>
                <a:schemeClr val="dk1"/>
              </a:solidFill>
            </a:endParaRPr>
          </a:p>
        </p:txBody>
      </p:sp>
      <p:sp>
        <p:nvSpPr>
          <p:cNvPr id="2801" name="Google Shape;2801;p54"/>
          <p:cNvSpPr txBox="1"/>
          <p:nvPr/>
        </p:nvSpPr>
        <p:spPr>
          <a:xfrm>
            <a:off x="417630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solidFill>
                  <a:schemeClr val="dk1"/>
                </a:solidFill>
              </a:rPr>
              <a:t>#e5f0ff</a:t>
            </a:r>
            <a:endParaRPr sz="1000">
              <a:solidFill>
                <a:schemeClr val="dk1"/>
              </a:solidFill>
            </a:endParaRPr>
          </a:p>
        </p:txBody>
      </p:sp>
      <p:sp>
        <p:nvSpPr>
          <p:cNvPr id="2802" name="Google Shape;2802;p54"/>
          <p:cNvSpPr/>
          <p:nvPr/>
        </p:nvSpPr>
        <p:spPr>
          <a:xfrm>
            <a:off x="5238125" y="2947175"/>
            <a:ext cx="791400" cy="754200"/>
          </a:xfrm>
          <a:prstGeom prst="roundRect">
            <a:avLst>
              <a:gd fmla="val 16667" name="adj"/>
            </a:avLst>
          </a:prstGeom>
          <a:solidFill>
            <a:srgbClr val="91CC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4"/>
          <p:cNvSpPr txBox="1"/>
          <p:nvPr/>
        </p:nvSpPr>
        <p:spPr>
          <a:xfrm>
            <a:off x="523812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solidFill>
                  <a:schemeClr val="dk1"/>
                </a:solidFill>
              </a:rPr>
              <a:t>#91ccff</a:t>
            </a:r>
            <a:endParaRPr sz="1000">
              <a:solidFill>
                <a:schemeClr val="dk1"/>
              </a:solidFill>
            </a:endParaRPr>
          </a:p>
        </p:txBody>
      </p:sp>
      <p:sp>
        <p:nvSpPr>
          <p:cNvPr id="2804" name="Google Shape;2804;p54"/>
          <p:cNvSpPr/>
          <p:nvPr/>
        </p:nvSpPr>
        <p:spPr>
          <a:xfrm>
            <a:off x="2583563" y="3878275"/>
            <a:ext cx="791400" cy="754200"/>
          </a:xfrm>
          <a:prstGeom prst="roundRect">
            <a:avLst>
              <a:gd fmla="val 16667" name="adj"/>
            </a:avLst>
          </a:prstGeom>
          <a:solidFill>
            <a:srgbClr val="1186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4"/>
          <p:cNvSpPr/>
          <p:nvPr/>
        </p:nvSpPr>
        <p:spPr>
          <a:xfrm>
            <a:off x="3645382" y="3878275"/>
            <a:ext cx="791400" cy="754200"/>
          </a:xfrm>
          <a:prstGeom prst="roundRect">
            <a:avLst>
              <a:gd fmla="val 16667" name="adj"/>
            </a:avLst>
          </a:prstGeom>
          <a:solidFill>
            <a:srgbClr val="3E64B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4"/>
          <p:cNvSpPr/>
          <p:nvPr/>
        </p:nvSpPr>
        <p:spPr>
          <a:xfrm>
            <a:off x="4707202" y="3878275"/>
            <a:ext cx="791400" cy="754200"/>
          </a:xfrm>
          <a:prstGeom prst="roundRect">
            <a:avLst>
              <a:gd fmla="val 16667" name="adj"/>
            </a:avLst>
          </a:prstGeom>
          <a:solidFill>
            <a:srgbClr val="304C7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4"/>
          <p:cNvSpPr txBox="1"/>
          <p:nvPr/>
        </p:nvSpPr>
        <p:spPr>
          <a:xfrm>
            <a:off x="2583563"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solidFill>
                  <a:srgbClr val="FFFFFF"/>
                </a:solidFill>
              </a:rPr>
              <a:t>#1186e9</a:t>
            </a:r>
            <a:endParaRPr sz="1000">
              <a:solidFill>
                <a:srgbClr val="FFFFFF"/>
              </a:solidFill>
            </a:endParaRPr>
          </a:p>
        </p:txBody>
      </p:sp>
      <p:sp>
        <p:nvSpPr>
          <p:cNvPr id="2808" name="Google Shape;2808;p54"/>
          <p:cNvSpPr txBox="1"/>
          <p:nvPr/>
        </p:nvSpPr>
        <p:spPr>
          <a:xfrm>
            <a:off x="3645388"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solidFill>
                  <a:srgbClr val="FFFFFF"/>
                </a:solidFill>
              </a:rPr>
              <a:t>#3e64be</a:t>
            </a:r>
            <a:endParaRPr sz="1000">
              <a:solidFill>
                <a:srgbClr val="FFFFFF"/>
              </a:solidFill>
            </a:endParaRPr>
          </a:p>
        </p:txBody>
      </p:sp>
      <p:sp>
        <p:nvSpPr>
          <p:cNvPr id="2809" name="Google Shape;2809;p54"/>
          <p:cNvSpPr txBox="1"/>
          <p:nvPr/>
        </p:nvSpPr>
        <p:spPr>
          <a:xfrm>
            <a:off x="4707213"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solidFill>
                  <a:srgbClr val="FFFFFF"/>
                </a:solidFill>
              </a:rPr>
              <a:t>#304c79</a:t>
            </a:r>
            <a:endParaRPr sz="1000">
              <a:solidFill>
                <a:srgbClr val="FFFFFF"/>
              </a:solidFill>
            </a:endParaRPr>
          </a:p>
        </p:txBody>
      </p:sp>
      <p:sp>
        <p:nvSpPr>
          <p:cNvPr id="2810" name="Google Shape;2810;p54"/>
          <p:cNvSpPr/>
          <p:nvPr/>
        </p:nvSpPr>
        <p:spPr>
          <a:xfrm>
            <a:off x="5769038" y="3878275"/>
            <a:ext cx="791400" cy="754200"/>
          </a:xfrm>
          <a:prstGeom prst="roundRect">
            <a:avLst>
              <a:gd fmla="val 16667" name="adj"/>
            </a:avLst>
          </a:prstGeom>
          <a:solidFill>
            <a:srgbClr val="FFC65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4"/>
          <p:cNvSpPr txBox="1"/>
          <p:nvPr/>
        </p:nvSpPr>
        <p:spPr>
          <a:xfrm>
            <a:off x="5769038"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solidFill>
                  <a:schemeClr val="dk1"/>
                </a:solidFill>
              </a:rPr>
              <a:t>#ffc655</a:t>
            </a:r>
            <a:endParaRPr sz="1000">
              <a:solidFill>
                <a:schemeClr val="dk1"/>
              </a:solidFill>
            </a:endParaRPr>
          </a:p>
        </p:txBody>
      </p:sp>
      <p:sp>
        <p:nvSpPr>
          <p:cNvPr id="2812" name="Google Shape;2812;p54"/>
          <p:cNvSpPr/>
          <p:nvPr/>
        </p:nvSpPr>
        <p:spPr>
          <a:xfrm>
            <a:off x="6299950" y="2947175"/>
            <a:ext cx="791400" cy="754200"/>
          </a:xfrm>
          <a:prstGeom prst="roundRect">
            <a:avLst>
              <a:gd fmla="val 16667" name="adj"/>
            </a:avLst>
          </a:prstGeom>
          <a:solidFill>
            <a:srgbClr val="54AAF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4"/>
          <p:cNvSpPr txBox="1"/>
          <p:nvPr/>
        </p:nvSpPr>
        <p:spPr>
          <a:xfrm>
            <a:off x="62999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solidFill>
                  <a:srgbClr val="FFFFFF"/>
                </a:solidFill>
              </a:rPr>
              <a:t>#54aaf1</a:t>
            </a:r>
            <a:endParaRPr sz="1000">
              <a:solidFill>
                <a:srgbClr val="FFFFFF"/>
              </a:solidFill>
            </a:endParaRPr>
          </a:p>
        </p:txBody>
      </p:sp>
      <p:sp>
        <p:nvSpPr>
          <p:cNvPr id="2814" name="Google Shape;2814;p5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Fonts &amp; colors used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818" name="Shape 2818"/>
        <p:cNvGrpSpPr/>
        <p:nvPr/>
      </p:nvGrpSpPr>
      <p:grpSpPr>
        <a:xfrm>
          <a:off x="0" y="0"/>
          <a:ext cx="0" cy="0"/>
          <a:chOff x="0" y="0"/>
          <a:chExt cx="0" cy="0"/>
        </a:xfrm>
      </p:grpSpPr>
      <p:sp>
        <p:nvSpPr>
          <p:cNvPr id="2819" name="Google Shape;2819;p55"/>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fr"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fr" sz="1100">
                <a:solidFill>
                  <a:schemeClr val="dk2"/>
                </a:solidFill>
              </a:rPr>
              <a:t>h</a:t>
            </a:r>
            <a:r>
              <a:rPr b="1" lang="fr" sz="1100">
                <a:solidFill>
                  <a:schemeClr val="dk2"/>
                </a:solidFill>
                <a:uFill>
                  <a:noFill/>
                </a:uFill>
                <a:hlinkClick r:id="rId3">
                  <a:extLst>
                    <a:ext uri="{A12FA001-AC4F-418D-AE19-62706E023703}">
                      <ahyp:hlinkClr val="tx"/>
                    </a:ext>
                  </a:extLst>
                </a:hlinkClick>
              </a:rPr>
              <a:t>ow it works</a:t>
            </a:r>
            <a:r>
              <a:rPr lang="fr"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2820" name="Google Shape;2820;p5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Storyset</a:t>
            </a:r>
            <a:endParaRPr/>
          </a:p>
        </p:txBody>
      </p:sp>
      <p:pic>
        <p:nvPicPr>
          <p:cNvPr id="2821" name="Google Shape;2821;p55"/>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2822" name="Google Shape;2822;p55">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fr">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2823" name="Google Shape;2823;p55">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fr">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2824" name="Google Shape;2824;p55">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fr">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2825" name="Google Shape;2825;p55">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fr">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2826" name="Google Shape;2826;p55"/>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2827" name="Google Shape;2827;p55"/>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2828" name="Google Shape;2828;p55"/>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2829" name="Google Shape;2829;p55"/>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2830" name="Google Shape;2830;p55">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fr">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834" name="Shape 2834"/>
        <p:cNvGrpSpPr/>
        <p:nvPr/>
      </p:nvGrpSpPr>
      <p:grpSpPr>
        <a:xfrm>
          <a:off x="0" y="0"/>
          <a:ext cx="0" cy="0"/>
          <a:chOff x="0" y="0"/>
          <a:chExt cx="0" cy="0"/>
        </a:xfrm>
      </p:grpSpPr>
      <p:grpSp>
        <p:nvGrpSpPr>
          <p:cNvPr id="2835" name="Google Shape;2835;p56"/>
          <p:cNvGrpSpPr/>
          <p:nvPr/>
        </p:nvGrpSpPr>
        <p:grpSpPr>
          <a:xfrm>
            <a:off x="5048544" y="3019584"/>
            <a:ext cx="442841" cy="514271"/>
            <a:chOff x="4727025" y="1332775"/>
            <a:chExt cx="59900" cy="69625"/>
          </a:xfrm>
        </p:grpSpPr>
        <p:sp>
          <p:nvSpPr>
            <p:cNvPr id="2836" name="Google Shape;2836;p56"/>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6"/>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8" name="Google Shape;2838;p56"/>
          <p:cNvGrpSpPr/>
          <p:nvPr/>
        </p:nvGrpSpPr>
        <p:grpSpPr>
          <a:xfrm>
            <a:off x="5723860" y="2267072"/>
            <a:ext cx="500909" cy="500899"/>
            <a:chOff x="4820425" y="1329900"/>
            <a:chExt cx="70175" cy="70350"/>
          </a:xfrm>
        </p:grpSpPr>
        <p:sp>
          <p:nvSpPr>
            <p:cNvPr id="2839" name="Google Shape;2839;p56"/>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6"/>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6"/>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6"/>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3" name="Google Shape;2843;p56"/>
          <p:cNvGrpSpPr/>
          <p:nvPr/>
        </p:nvGrpSpPr>
        <p:grpSpPr>
          <a:xfrm>
            <a:off x="6376484" y="2278862"/>
            <a:ext cx="538135" cy="493119"/>
            <a:chOff x="4903200" y="1331525"/>
            <a:chExt cx="73575" cy="67425"/>
          </a:xfrm>
        </p:grpSpPr>
        <p:sp>
          <p:nvSpPr>
            <p:cNvPr id="2844" name="Google Shape;2844;p56"/>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845" name="Google Shape;2845;p56"/>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6" name="Google Shape;2846;p56"/>
          <p:cNvGrpSpPr/>
          <p:nvPr/>
        </p:nvGrpSpPr>
        <p:grpSpPr>
          <a:xfrm>
            <a:off x="5636435" y="3020840"/>
            <a:ext cx="544563" cy="511895"/>
            <a:chOff x="4815575" y="1416800"/>
            <a:chExt cx="73750" cy="71400"/>
          </a:xfrm>
        </p:grpSpPr>
        <p:sp>
          <p:nvSpPr>
            <p:cNvPr id="2847" name="Google Shape;2847;p56"/>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6"/>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6"/>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0" name="Google Shape;2850;p56"/>
          <p:cNvGrpSpPr/>
          <p:nvPr/>
        </p:nvGrpSpPr>
        <p:grpSpPr>
          <a:xfrm>
            <a:off x="6333060" y="3020546"/>
            <a:ext cx="602914" cy="512477"/>
            <a:chOff x="4902475" y="1418875"/>
            <a:chExt cx="74500" cy="63775"/>
          </a:xfrm>
        </p:grpSpPr>
        <p:sp>
          <p:nvSpPr>
            <p:cNvPr id="2851" name="Google Shape;2851;p56"/>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6"/>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3" name="Google Shape;2853;p56"/>
          <p:cNvGrpSpPr/>
          <p:nvPr/>
        </p:nvGrpSpPr>
        <p:grpSpPr>
          <a:xfrm>
            <a:off x="5748932" y="3759785"/>
            <a:ext cx="515391" cy="525699"/>
            <a:chOff x="4818100" y="1507675"/>
            <a:chExt cx="71225" cy="71625"/>
          </a:xfrm>
        </p:grpSpPr>
        <p:sp>
          <p:nvSpPr>
            <p:cNvPr id="2854" name="Google Shape;2854;p56"/>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6"/>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6"/>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6"/>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8" name="Google Shape;2858;p56"/>
          <p:cNvGrpSpPr/>
          <p:nvPr/>
        </p:nvGrpSpPr>
        <p:grpSpPr>
          <a:xfrm>
            <a:off x="5087034" y="3781317"/>
            <a:ext cx="522956" cy="489869"/>
            <a:chOff x="4721450" y="1509475"/>
            <a:chExt cx="79350" cy="74325"/>
          </a:xfrm>
        </p:grpSpPr>
        <p:sp>
          <p:nvSpPr>
            <p:cNvPr id="2859" name="Google Shape;2859;p56"/>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6"/>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6"/>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6"/>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3" name="Google Shape;2863;p56"/>
          <p:cNvGrpSpPr/>
          <p:nvPr/>
        </p:nvGrpSpPr>
        <p:grpSpPr>
          <a:xfrm>
            <a:off x="6410277" y="3761069"/>
            <a:ext cx="525704" cy="535436"/>
            <a:chOff x="4906800" y="1507500"/>
            <a:chExt cx="70350" cy="71075"/>
          </a:xfrm>
        </p:grpSpPr>
        <p:sp>
          <p:nvSpPr>
            <p:cNvPr id="2864" name="Google Shape;2864;p56"/>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6"/>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6"/>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6"/>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6"/>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9" name="Google Shape;2869;p56"/>
          <p:cNvGrpSpPr/>
          <p:nvPr/>
        </p:nvGrpSpPr>
        <p:grpSpPr>
          <a:xfrm>
            <a:off x="4443099" y="2267050"/>
            <a:ext cx="508054" cy="508095"/>
            <a:chOff x="3736598" y="2170606"/>
            <a:chExt cx="404889" cy="404889"/>
          </a:xfrm>
        </p:grpSpPr>
        <p:sp>
          <p:nvSpPr>
            <p:cNvPr id="2870" name="Google Shape;2870;p56"/>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6"/>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6"/>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6"/>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4" name="Google Shape;2874;p56"/>
          <p:cNvGrpSpPr/>
          <p:nvPr/>
        </p:nvGrpSpPr>
        <p:grpSpPr>
          <a:xfrm>
            <a:off x="3731139" y="2267145"/>
            <a:ext cx="575790" cy="507904"/>
            <a:chOff x="3161917" y="2170682"/>
            <a:chExt cx="458870" cy="404737"/>
          </a:xfrm>
        </p:grpSpPr>
        <p:sp>
          <p:nvSpPr>
            <p:cNvPr id="2875" name="Google Shape;2875;p56"/>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876" name="Google Shape;2876;p56"/>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6"/>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8" name="Google Shape;2878;p56"/>
          <p:cNvGrpSpPr/>
          <p:nvPr/>
        </p:nvGrpSpPr>
        <p:grpSpPr>
          <a:xfrm>
            <a:off x="3758669" y="3027517"/>
            <a:ext cx="520730" cy="498567"/>
            <a:chOff x="3179914" y="2889488"/>
            <a:chExt cx="422876" cy="404911"/>
          </a:xfrm>
        </p:grpSpPr>
        <p:sp>
          <p:nvSpPr>
            <p:cNvPr id="2879" name="Google Shape;2879;p56"/>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6"/>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6"/>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6"/>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6"/>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6"/>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5" name="Google Shape;2885;p56"/>
          <p:cNvGrpSpPr/>
          <p:nvPr/>
        </p:nvGrpSpPr>
        <p:grpSpPr>
          <a:xfrm>
            <a:off x="4387349" y="3027477"/>
            <a:ext cx="516145" cy="498648"/>
            <a:chOff x="3729467" y="2889422"/>
            <a:chExt cx="419153" cy="404977"/>
          </a:xfrm>
        </p:grpSpPr>
        <p:sp>
          <p:nvSpPr>
            <p:cNvPr id="2886" name="Google Shape;2886;p56"/>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6"/>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6"/>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6"/>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6"/>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6"/>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6"/>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93" name="Google Shape;2893;p56"/>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6"/>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6"/>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6"/>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7" name="Google Shape;2897;p56"/>
          <p:cNvGrpSpPr/>
          <p:nvPr/>
        </p:nvGrpSpPr>
        <p:grpSpPr>
          <a:xfrm>
            <a:off x="7107677" y="2474362"/>
            <a:ext cx="166473" cy="141497"/>
            <a:chOff x="4660325" y="1866850"/>
            <a:chExt cx="68350" cy="58100"/>
          </a:xfrm>
        </p:grpSpPr>
        <p:sp>
          <p:nvSpPr>
            <p:cNvPr id="2898" name="Google Shape;2898;p56"/>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6"/>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0" name="Google Shape;2900;p56"/>
          <p:cNvGrpSpPr/>
          <p:nvPr/>
        </p:nvGrpSpPr>
        <p:grpSpPr>
          <a:xfrm>
            <a:off x="7417022" y="2500086"/>
            <a:ext cx="162515" cy="90049"/>
            <a:chOff x="4791775" y="1877500"/>
            <a:chExt cx="66725" cy="36975"/>
          </a:xfrm>
        </p:grpSpPr>
        <p:sp>
          <p:nvSpPr>
            <p:cNvPr id="2901" name="Google Shape;2901;p56"/>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6"/>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3" name="Google Shape;2903;p56"/>
          <p:cNvGrpSpPr/>
          <p:nvPr/>
        </p:nvGrpSpPr>
        <p:grpSpPr>
          <a:xfrm>
            <a:off x="7738734" y="2500086"/>
            <a:ext cx="144979" cy="90049"/>
            <a:chOff x="4923925" y="1877500"/>
            <a:chExt cx="59525" cy="36975"/>
          </a:xfrm>
        </p:grpSpPr>
        <p:sp>
          <p:nvSpPr>
            <p:cNvPr id="2904" name="Google Shape;2904;p56"/>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6"/>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6" name="Google Shape;2906;p56"/>
          <p:cNvGrpSpPr/>
          <p:nvPr/>
        </p:nvGrpSpPr>
        <p:grpSpPr>
          <a:xfrm>
            <a:off x="8033226" y="2482277"/>
            <a:ext cx="141447" cy="125667"/>
            <a:chOff x="5058450" y="1870100"/>
            <a:chExt cx="58075" cy="51600"/>
          </a:xfrm>
        </p:grpSpPr>
        <p:sp>
          <p:nvSpPr>
            <p:cNvPr id="2907" name="Google Shape;2907;p56"/>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6"/>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9" name="Google Shape;2909;p56"/>
          <p:cNvGrpSpPr/>
          <p:nvPr/>
        </p:nvGrpSpPr>
        <p:grpSpPr>
          <a:xfrm>
            <a:off x="7447741" y="2904685"/>
            <a:ext cx="101077" cy="107645"/>
            <a:chOff x="4811425" y="2065025"/>
            <a:chExt cx="41500" cy="44200"/>
          </a:xfrm>
        </p:grpSpPr>
        <p:sp>
          <p:nvSpPr>
            <p:cNvPr id="2910" name="Google Shape;2910;p56"/>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6"/>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2" name="Google Shape;2912;p56"/>
          <p:cNvGrpSpPr/>
          <p:nvPr/>
        </p:nvGrpSpPr>
        <p:grpSpPr>
          <a:xfrm>
            <a:off x="7740178" y="2904898"/>
            <a:ext cx="120867" cy="107218"/>
            <a:chOff x="4929875" y="2065025"/>
            <a:chExt cx="49625" cy="44025"/>
          </a:xfrm>
        </p:grpSpPr>
        <p:sp>
          <p:nvSpPr>
            <p:cNvPr id="2913" name="Google Shape;2913;p56"/>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6"/>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5" name="Google Shape;2915;p56"/>
          <p:cNvGrpSpPr/>
          <p:nvPr/>
        </p:nvGrpSpPr>
        <p:grpSpPr>
          <a:xfrm>
            <a:off x="8068847" y="2907912"/>
            <a:ext cx="70206" cy="101191"/>
            <a:chOff x="5083925" y="2066350"/>
            <a:chExt cx="28825" cy="41550"/>
          </a:xfrm>
        </p:grpSpPr>
        <p:sp>
          <p:nvSpPr>
            <p:cNvPr id="2916" name="Google Shape;2916;p56"/>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6"/>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8" name="Google Shape;2918;p56"/>
          <p:cNvGrpSpPr/>
          <p:nvPr/>
        </p:nvGrpSpPr>
        <p:grpSpPr>
          <a:xfrm>
            <a:off x="7100401" y="2923559"/>
            <a:ext cx="181026" cy="69896"/>
            <a:chOff x="4659775" y="2072775"/>
            <a:chExt cx="74325" cy="28700"/>
          </a:xfrm>
        </p:grpSpPr>
        <p:sp>
          <p:nvSpPr>
            <p:cNvPr id="2919" name="Google Shape;2919;p56"/>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6"/>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6"/>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2" name="Google Shape;2922;p56"/>
          <p:cNvGrpSpPr/>
          <p:nvPr/>
        </p:nvGrpSpPr>
        <p:grpSpPr>
          <a:xfrm>
            <a:off x="8020257" y="2714124"/>
            <a:ext cx="167387" cy="89197"/>
            <a:chOff x="4662475" y="1976500"/>
            <a:chExt cx="68725" cy="36625"/>
          </a:xfrm>
        </p:grpSpPr>
        <p:sp>
          <p:nvSpPr>
            <p:cNvPr id="2923" name="Google Shape;2923;p56"/>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6"/>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6"/>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6" name="Google Shape;2926;p56"/>
          <p:cNvGrpSpPr/>
          <p:nvPr/>
        </p:nvGrpSpPr>
        <p:grpSpPr>
          <a:xfrm>
            <a:off x="7717162" y="2717564"/>
            <a:ext cx="166899" cy="82317"/>
            <a:chOff x="4920150" y="1977875"/>
            <a:chExt cx="68525" cy="33800"/>
          </a:xfrm>
        </p:grpSpPr>
        <p:sp>
          <p:nvSpPr>
            <p:cNvPr id="2927" name="Google Shape;2927;p56"/>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6"/>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6"/>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0" name="Google Shape;2930;p56"/>
          <p:cNvGrpSpPr/>
          <p:nvPr/>
        </p:nvGrpSpPr>
        <p:grpSpPr>
          <a:xfrm>
            <a:off x="7128319" y="3121482"/>
            <a:ext cx="125190" cy="127858"/>
            <a:chOff x="4676550" y="2160575"/>
            <a:chExt cx="51400" cy="52500"/>
          </a:xfrm>
        </p:grpSpPr>
        <p:sp>
          <p:nvSpPr>
            <p:cNvPr id="2931" name="Google Shape;2931;p56"/>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6"/>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6"/>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4" name="Google Shape;2934;p56"/>
          <p:cNvGrpSpPr/>
          <p:nvPr/>
        </p:nvGrpSpPr>
        <p:grpSpPr>
          <a:xfrm>
            <a:off x="7425577" y="3128514"/>
            <a:ext cx="145405" cy="113794"/>
            <a:chOff x="4768325" y="2163475"/>
            <a:chExt cx="59700" cy="46725"/>
          </a:xfrm>
        </p:grpSpPr>
        <p:sp>
          <p:nvSpPr>
            <p:cNvPr id="2935" name="Google Shape;2935;p56"/>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6"/>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7" name="Google Shape;2937;p56"/>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6"/>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6"/>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6"/>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6"/>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6"/>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3" name="Google Shape;2943;p56"/>
          <p:cNvGrpSpPr/>
          <p:nvPr/>
        </p:nvGrpSpPr>
        <p:grpSpPr>
          <a:xfrm>
            <a:off x="7441895" y="3383608"/>
            <a:ext cx="112768" cy="106853"/>
            <a:chOff x="4768575" y="2253950"/>
            <a:chExt cx="46300" cy="43875"/>
          </a:xfrm>
        </p:grpSpPr>
        <p:sp>
          <p:nvSpPr>
            <p:cNvPr id="2944" name="Google Shape;2944;p56"/>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6"/>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6" name="Google Shape;2946;p56"/>
          <p:cNvGrpSpPr/>
          <p:nvPr/>
        </p:nvGrpSpPr>
        <p:grpSpPr>
          <a:xfrm>
            <a:off x="7741518" y="3872634"/>
            <a:ext cx="118187" cy="146246"/>
            <a:chOff x="4960900" y="2433225"/>
            <a:chExt cx="48525" cy="60050"/>
          </a:xfrm>
        </p:grpSpPr>
        <p:sp>
          <p:nvSpPr>
            <p:cNvPr id="2947" name="Google Shape;2947;p56"/>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6"/>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9" name="Google Shape;2949;p56"/>
          <p:cNvGrpSpPr/>
          <p:nvPr/>
        </p:nvGrpSpPr>
        <p:grpSpPr>
          <a:xfrm>
            <a:off x="7430083" y="4136695"/>
            <a:ext cx="136394" cy="143810"/>
            <a:chOff x="4854075" y="2527625"/>
            <a:chExt cx="56000" cy="59050"/>
          </a:xfrm>
        </p:grpSpPr>
        <p:sp>
          <p:nvSpPr>
            <p:cNvPr id="2950" name="Google Shape;2950;p56"/>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6"/>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2" name="Google Shape;2952;p56"/>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6"/>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6"/>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5" name="Google Shape;2955;p56"/>
          <p:cNvGrpSpPr/>
          <p:nvPr/>
        </p:nvGrpSpPr>
        <p:grpSpPr>
          <a:xfrm>
            <a:off x="8054294" y="3600439"/>
            <a:ext cx="99312" cy="160797"/>
            <a:chOff x="5059700" y="2334775"/>
            <a:chExt cx="40775" cy="66025"/>
          </a:xfrm>
        </p:grpSpPr>
        <p:sp>
          <p:nvSpPr>
            <p:cNvPr id="2956" name="Google Shape;2956;p56"/>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6"/>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6"/>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6"/>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6"/>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6"/>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6"/>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6"/>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6"/>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5" name="Google Shape;2965;p56"/>
          <p:cNvGrpSpPr/>
          <p:nvPr/>
        </p:nvGrpSpPr>
        <p:grpSpPr>
          <a:xfrm>
            <a:off x="8011458" y="3865571"/>
            <a:ext cx="184984" cy="160371"/>
            <a:chOff x="5037700" y="2430325"/>
            <a:chExt cx="75950" cy="65850"/>
          </a:xfrm>
        </p:grpSpPr>
        <p:sp>
          <p:nvSpPr>
            <p:cNvPr id="2966" name="Google Shape;2966;p56"/>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6"/>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8" name="Google Shape;2968;p56"/>
          <p:cNvGrpSpPr/>
          <p:nvPr/>
        </p:nvGrpSpPr>
        <p:grpSpPr>
          <a:xfrm>
            <a:off x="7430964" y="3632023"/>
            <a:ext cx="173014" cy="97629"/>
            <a:chOff x="4756975" y="2341800"/>
            <a:chExt cx="91975" cy="51925"/>
          </a:xfrm>
        </p:grpSpPr>
        <p:sp>
          <p:nvSpPr>
            <p:cNvPr id="2969" name="Google Shape;2969;p56"/>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6"/>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6"/>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6"/>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6"/>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6"/>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6"/>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6"/>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6"/>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6"/>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6"/>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6"/>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6"/>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6"/>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6"/>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6"/>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6"/>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6"/>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6"/>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6"/>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9" name="Google Shape;2989;p56"/>
          <p:cNvGrpSpPr/>
          <p:nvPr/>
        </p:nvGrpSpPr>
        <p:grpSpPr>
          <a:xfrm>
            <a:off x="7697901" y="4120720"/>
            <a:ext cx="212497" cy="175761"/>
            <a:chOff x="4943575" y="2516350"/>
            <a:chExt cx="98675" cy="81700"/>
          </a:xfrm>
        </p:grpSpPr>
        <p:sp>
          <p:nvSpPr>
            <p:cNvPr id="2990" name="Google Shape;2990;p56"/>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6"/>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6"/>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6"/>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6"/>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6"/>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6"/>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6"/>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6"/>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6"/>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6"/>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6"/>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6"/>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6"/>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6"/>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6"/>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6"/>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6"/>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6"/>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6"/>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6"/>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6"/>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6"/>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6"/>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6"/>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6"/>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6"/>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6"/>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6"/>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6"/>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6"/>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6"/>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6"/>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6"/>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6"/>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6"/>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6"/>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6"/>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6"/>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6"/>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6"/>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6"/>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6"/>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6"/>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6"/>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6"/>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6"/>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6"/>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6"/>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6"/>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6"/>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6"/>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6"/>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6"/>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6"/>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6"/>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6"/>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6"/>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6"/>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6"/>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6"/>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6"/>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6"/>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6"/>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6"/>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6"/>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6"/>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6"/>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6"/>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6"/>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6"/>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6"/>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6"/>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6"/>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6"/>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6"/>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6"/>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6"/>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8" name="Google Shape;3068;p56"/>
          <p:cNvGrpSpPr/>
          <p:nvPr/>
        </p:nvGrpSpPr>
        <p:grpSpPr>
          <a:xfrm>
            <a:off x="1955962" y="3346963"/>
            <a:ext cx="965351" cy="134611"/>
            <a:chOff x="4411970" y="2962952"/>
            <a:chExt cx="706544" cy="104212"/>
          </a:xfrm>
        </p:grpSpPr>
        <p:sp>
          <p:nvSpPr>
            <p:cNvPr id="3069" name="Google Shape;3069;p56"/>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6"/>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6"/>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6"/>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3" name="Google Shape;3073;p56"/>
          <p:cNvGrpSpPr/>
          <p:nvPr/>
        </p:nvGrpSpPr>
        <p:grpSpPr>
          <a:xfrm>
            <a:off x="1955962" y="2935877"/>
            <a:ext cx="960158" cy="289172"/>
            <a:chOff x="4411970" y="2726085"/>
            <a:chExt cx="643107" cy="193659"/>
          </a:xfrm>
        </p:grpSpPr>
        <p:sp>
          <p:nvSpPr>
            <p:cNvPr id="3074" name="Google Shape;3074;p56"/>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6"/>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6"/>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7" name="Google Shape;3077;p56"/>
          <p:cNvGrpSpPr/>
          <p:nvPr/>
        </p:nvGrpSpPr>
        <p:grpSpPr>
          <a:xfrm>
            <a:off x="958854" y="3201987"/>
            <a:ext cx="833173" cy="259209"/>
            <a:chOff x="4411970" y="4340222"/>
            <a:chExt cx="779467" cy="242683"/>
          </a:xfrm>
        </p:grpSpPr>
        <p:sp>
          <p:nvSpPr>
            <p:cNvPr id="3078" name="Google Shape;3078;p56"/>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6"/>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6"/>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1" name="Google Shape;3081;p56"/>
          <p:cNvGrpSpPr/>
          <p:nvPr/>
        </p:nvGrpSpPr>
        <p:grpSpPr>
          <a:xfrm>
            <a:off x="1955962" y="2597733"/>
            <a:ext cx="965160" cy="216230"/>
            <a:chOff x="4411970" y="2468674"/>
            <a:chExt cx="747317" cy="167425"/>
          </a:xfrm>
        </p:grpSpPr>
        <p:sp>
          <p:nvSpPr>
            <p:cNvPr id="3082" name="Google Shape;3082;p56"/>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6"/>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4" name="Google Shape;3084;p56"/>
          <p:cNvGrpSpPr/>
          <p:nvPr/>
        </p:nvGrpSpPr>
        <p:grpSpPr>
          <a:xfrm>
            <a:off x="954709" y="2502450"/>
            <a:ext cx="810451" cy="319148"/>
            <a:chOff x="4411970" y="3686602"/>
            <a:chExt cx="797845" cy="314215"/>
          </a:xfrm>
        </p:grpSpPr>
        <p:sp>
          <p:nvSpPr>
            <p:cNvPr id="3085" name="Google Shape;3085;p56"/>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6"/>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6"/>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6"/>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6"/>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0" name="Google Shape;3090;p56"/>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1" name="Google Shape;3091;p56"/>
          <p:cNvGrpSpPr/>
          <p:nvPr/>
        </p:nvGrpSpPr>
        <p:grpSpPr>
          <a:xfrm>
            <a:off x="954806" y="2256974"/>
            <a:ext cx="1970333" cy="208784"/>
            <a:chOff x="6336019" y="3733725"/>
            <a:chExt cx="2566206" cy="351310"/>
          </a:xfrm>
        </p:grpSpPr>
        <p:sp>
          <p:nvSpPr>
            <p:cNvPr id="3092" name="Google Shape;3092;p56"/>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6"/>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6"/>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6"/>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6" name="Google Shape;3096;p56"/>
          <p:cNvGrpSpPr/>
          <p:nvPr/>
        </p:nvGrpSpPr>
        <p:grpSpPr>
          <a:xfrm>
            <a:off x="1955962" y="3864529"/>
            <a:ext cx="946551" cy="153200"/>
            <a:chOff x="4404545" y="3301592"/>
            <a:chExt cx="782403" cy="129272"/>
          </a:xfrm>
        </p:grpSpPr>
        <p:sp>
          <p:nvSpPr>
            <p:cNvPr id="3097" name="Google Shape;3097;p56"/>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6"/>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9" name="Google Shape;3099;p56"/>
          <p:cNvGrpSpPr/>
          <p:nvPr/>
        </p:nvGrpSpPr>
        <p:grpSpPr>
          <a:xfrm>
            <a:off x="1955962" y="3603488"/>
            <a:ext cx="962257" cy="139127"/>
            <a:chOff x="4411970" y="3131459"/>
            <a:chExt cx="710520" cy="117397"/>
          </a:xfrm>
        </p:grpSpPr>
        <p:sp>
          <p:nvSpPr>
            <p:cNvPr id="3100" name="Google Shape;3100;p56"/>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6"/>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3102" name="Google Shape;3102;p56"/>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3" name="Google Shape;3103;p56"/>
          <p:cNvGrpSpPr/>
          <p:nvPr/>
        </p:nvGrpSpPr>
        <p:grpSpPr>
          <a:xfrm>
            <a:off x="956107" y="3538282"/>
            <a:ext cx="823838" cy="458988"/>
            <a:chOff x="4411970" y="1801825"/>
            <a:chExt cx="734586" cy="409262"/>
          </a:xfrm>
        </p:grpSpPr>
        <p:sp>
          <p:nvSpPr>
            <p:cNvPr id="3104" name="Google Shape;3104;p56"/>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6"/>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6" name="Google Shape;3106;p56"/>
          <p:cNvGrpSpPr/>
          <p:nvPr/>
        </p:nvGrpSpPr>
        <p:grpSpPr>
          <a:xfrm>
            <a:off x="956107" y="4086708"/>
            <a:ext cx="856348" cy="212039"/>
            <a:chOff x="4411970" y="2233974"/>
            <a:chExt cx="763574" cy="189068"/>
          </a:xfrm>
        </p:grpSpPr>
        <p:sp>
          <p:nvSpPr>
            <p:cNvPr id="3107" name="Google Shape;3107;p56"/>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6"/>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9" name="Google Shape;3109;p56"/>
          <p:cNvGrpSpPr/>
          <p:nvPr/>
        </p:nvGrpSpPr>
        <p:grpSpPr>
          <a:xfrm>
            <a:off x="3066303" y="2262044"/>
            <a:ext cx="511602" cy="511602"/>
            <a:chOff x="5681300" y="2527788"/>
            <a:chExt cx="805800" cy="805800"/>
          </a:xfrm>
        </p:grpSpPr>
        <p:sp>
          <p:nvSpPr>
            <p:cNvPr id="3110" name="Google Shape;3110;p56"/>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6"/>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2" name="Google Shape;3112;p56"/>
          <p:cNvGrpSpPr/>
          <p:nvPr/>
        </p:nvGrpSpPr>
        <p:grpSpPr>
          <a:xfrm>
            <a:off x="3063497" y="3028627"/>
            <a:ext cx="513021" cy="512935"/>
            <a:chOff x="4049800" y="640400"/>
            <a:chExt cx="858900" cy="858900"/>
          </a:xfrm>
        </p:grpSpPr>
        <p:sp>
          <p:nvSpPr>
            <p:cNvPr id="3113" name="Google Shape;3113;p56"/>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6"/>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5" name="Google Shape;3115;p56"/>
          <p:cNvGrpSpPr/>
          <p:nvPr/>
        </p:nvGrpSpPr>
        <p:grpSpPr>
          <a:xfrm>
            <a:off x="2980696" y="3680519"/>
            <a:ext cx="686489" cy="686585"/>
            <a:chOff x="5080188" y="927900"/>
            <a:chExt cx="961200" cy="961200"/>
          </a:xfrm>
        </p:grpSpPr>
        <p:sp>
          <p:nvSpPr>
            <p:cNvPr id="3116" name="Google Shape;3116;p56"/>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6"/>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6"/>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6"/>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6"/>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6"/>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6"/>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6"/>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4" name="Google Shape;3124;p56"/>
          <p:cNvGrpSpPr/>
          <p:nvPr/>
        </p:nvGrpSpPr>
        <p:grpSpPr>
          <a:xfrm>
            <a:off x="3763848" y="3773248"/>
            <a:ext cx="510373" cy="510937"/>
            <a:chOff x="7508249" y="1522825"/>
            <a:chExt cx="1326332" cy="1322987"/>
          </a:xfrm>
        </p:grpSpPr>
        <p:sp>
          <p:nvSpPr>
            <p:cNvPr id="3125" name="Google Shape;3125;p56"/>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6"/>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6"/>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6"/>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6"/>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6"/>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6"/>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6"/>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6"/>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6"/>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5" name="Google Shape;3135;p56"/>
          <p:cNvGrpSpPr/>
          <p:nvPr/>
        </p:nvGrpSpPr>
        <p:grpSpPr>
          <a:xfrm>
            <a:off x="4455441" y="3774653"/>
            <a:ext cx="492652" cy="503348"/>
            <a:chOff x="6039282" y="1042577"/>
            <a:chExt cx="734315" cy="731929"/>
          </a:xfrm>
        </p:grpSpPr>
        <p:sp>
          <p:nvSpPr>
            <p:cNvPr id="3136" name="Google Shape;3136;p56"/>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6"/>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6"/>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6"/>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6"/>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6"/>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6"/>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6"/>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6"/>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6"/>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6"/>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6"/>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6"/>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6"/>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6"/>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6"/>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6"/>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6"/>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6"/>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6"/>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6"/>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7" name="Google Shape;3157;p56"/>
          <p:cNvGrpSpPr/>
          <p:nvPr/>
        </p:nvGrpSpPr>
        <p:grpSpPr>
          <a:xfrm>
            <a:off x="5095855" y="2270694"/>
            <a:ext cx="483304" cy="504902"/>
            <a:chOff x="1825800" y="1651625"/>
            <a:chExt cx="568125" cy="591775"/>
          </a:xfrm>
        </p:grpSpPr>
        <p:sp>
          <p:nvSpPr>
            <p:cNvPr id="3158" name="Google Shape;3158;p56"/>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6"/>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6"/>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6"/>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6"/>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6"/>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4" name="Google Shape;3164;p56"/>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6"/>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6"/>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6"/>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6"/>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fr" sz="1100">
                <a:solidFill>
                  <a:schemeClr val="lt1"/>
                </a:solidFill>
              </a:rPr>
              <a:t>You can easily </a:t>
            </a:r>
            <a:r>
              <a:rPr b="1" lang="fr" sz="1100">
                <a:solidFill>
                  <a:schemeClr val="dk2"/>
                </a:solidFill>
              </a:rPr>
              <a:t>resize </a:t>
            </a:r>
            <a:r>
              <a:rPr lang="fr" sz="1100">
                <a:solidFill>
                  <a:schemeClr val="lt1"/>
                </a:solidFill>
              </a:rPr>
              <a:t>these resources without losing quality. To </a:t>
            </a:r>
            <a:r>
              <a:rPr b="1" lang="fr" sz="1100">
                <a:solidFill>
                  <a:schemeClr val="dk2"/>
                </a:solidFill>
              </a:rPr>
              <a:t>change the color</a:t>
            </a:r>
            <a:r>
              <a:rPr lang="fr" sz="1100">
                <a:solidFill>
                  <a:schemeClr val="lt1"/>
                </a:solidFill>
              </a:rPr>
              <a:t>, just ungroup the resource and click on the object you want to change. Then, click on the paint bucket and select the color you want. Group the resource again when you’re done. You can also look for more </a:t>
            </a:r>
            <a:r>
              <a:rPr b="1" lang="fr" sz="1100">
                <a:solidFill>
                  <a:schemeClr val="dk2"/>
                </a:solidFill>
                <a:uFill>
                  <a:noFill/>
                </a:uFill>
                <a:hlinkClick r:id="rId3">
                  <a:extLst>
                    <a:ext uri="{A12FA001-AC4F-418D-AE19-62706E023703}">
                      <ahyp:hlinkClr val="tx"/>
                    </a:ext>
                  </a:extLst>
                </a:hlinkClick>
              </a:rPr>
              <a:t>infographics</a:t>
            </a:r>
            <a:r>
              <a:rPr b="1" lang="fr" sz="1100">
                <a:solidFill>
                  <a:schemeClr val="dk2"/>
                </a:solidFill>
              </a:rPr>
              <a:t> </a:t>
            </a:r>
            <a:r>
              <a:rPr lang="fr" sz="1100">
                <a:solidFill>
                  <a:schemeClr val="lt1"/>
                </a:solidFill>
              </a:rPr>
              <a:t>on Slidesgo.</a:t>
            </a:r>
            <a:endParaRPr sz="1100">
              <a:solidFill>
                <a:schemeClr val="lt1"/>
              </a:solidFill>
            </a:endParaRPr>
          </a:p>
        </p:txBody>
      </p:sp>
      <p:sp>
        <p:nvSpPr>
          <p:cNvPr id="3169" name="Google Shape;3169;p5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Use our editable graphic resources...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3" name="Shape 3173"/>
        <p:cNvGrpSpPr/>
        <p:nvPr/>
      </p:nvGrpSpPr>
      <p:grpSpPr>
        <a:xfrm>
          <a:off x="0" y="0"/>
          <a:ext cx="0" cy="0"/>
          <a:chOff x="0" y="0"/>
          <a:chExt cx="0" cy="0"/>
        </a:xfrm>
      </p:grpSpPr>
      <p:grpSp>
        <p:nvGrpSpPr>
          <p:cNvPr id="3174" name="Google Shape;3174;p57"/>
          <p:cNvGrpSpPr/>
          <p:nvPr/>
        </p:nvGrpSpPr>
        <p:grpSpPr>
          <a:xfrm>
            <a:off x="722059" y="955168"/>
            <a:ext cx="2492868" cy="1379876"/>
            <a:chOff x="2654821" y="2311071"/>
            <a:chExt cx="2279715" cy="1262120"/>
          </a:xfrm>
        </p:grpSpPr>
        <p:grpSp>
          <p:nvGrpSpPr>
            <p:cNvPr id="3175" name="Google Shape;3175;p57"/>
            <p:cNvGrpSpPr/>
            <p:nvPr/>
          </p:nvGrpSpPr>
          <p:grpSpPr>
            <a:xfrm>
              <a:off x="4034269" y="2840745"/>
              <a:ext cx="40212" cy="36437"/>
              <a:chOff x="4293400" y="2574725"/>
              <a:chExt cx="84425" cy="80100"/>
            </a:xfrm>
          </p:grpSpPr>
          <p:sp>
            <p:nvSpPr>
              <p:cNvPr id="3176" name="Google Shape;3176;p57"/>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3177" name="Google Shape;3177;p57"/>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8" name="Google Shape;3178;p57"/>
            <p:cNvGrpSpPr/>
            <p:nvPr/>
          </p:nvGrpSpPr>
          <p:grpSpPr>
            <a:xfrm>
              <a:off x="3894606" y="2334874"/>
              <a:ext cx="913198" cy="518984"/>
              <a:chOff x="4000175" y="1462675"/>
              <a:chExt cx="1917275" cy="1140875"/>
            </a:xfrm>
          </p:grpSpPr>
          <p:sp>
            <p:nvSpPr>
              <p:cNvPr id="3179" name="Google Shape;3179;p57"/>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3180" name="Google Shape;3180;p57"/>
              <p:cNvGrpSpPr/>
              <p:nvPr/>
            </p:nvGrpSpPr>
            <p:grpSpPr>
              <a:xfrm>
                <a:off x="4000175" y="1462675"/>
                <a:ext cx="1917275" cy="1140875"/>
                <a:chOff x="4000175" y="1462675"/>
                <a:chExt cx="1917275" cy="1140875"/>
              </a:xfrm>
            </p:grpSpPr>
            <p:sp>
              <p:nvSpPr>
                <p:cNvPr id="3181" name="Google Shape;3181;p57"/>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3182" name="Google Shape;3182;p57"/>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7"/>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7"/>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57"/>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186" name="Google Shape;3186;p57"/>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87" name="Google Shape;3187;p57"/>
            <p:cNvGrpSpPr/>
            <p:nvPr/>
          </p:nvGrpSpPr>
          <p:grpSpPr>
            <a:xfrm>
              <a:off x="3875768" y="2846704"/>
              <a:ext cx="44796" cy="47366"/>
              <a:chOff x="3960625" y="2587825"/>
              <a:chExt cx="94050" cy="104125"/>
            </a:xfrm>
          </p:grpSpPr>
          <p:sp>
            <p:nvSpPr>
              <p:cNvPr id="3188" name="Google Shape;3188;p57"/>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3189" name="Google Shape;3189;p57"/>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0" name="Google Shape;3190;p57"/>
            <p:cNvGrpSpPr/>
            <p:nvPr/>
          </p:nvGrpSpPr>
          <p:grpSpPr>
            <a:xfrm>
              <a:off x="3782759" y="2807162"/>
              <a:ext cx="82686" cy="85487"/>
              <a:chOff x="3765350" y="2500900"/>
              <a:chExt cx="173600" cy="187925"/>
            </a:xfrm>
          </p:grpSpPr>
          <p:sp>
            <p:nvSpPr>
              <p:cNvPr id="3191" name="Google Shape;3191;p57"/>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3192" name="Google Shape;3192;p57"/>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7"/>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7"/>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7"/>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7"/>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7" name="Google Shape;3197;p57"/>
            <p:cNvGrpSpPr/>
            <p:nvPr/>
          </p:nvGrpSpPr>
          <p:grpSpPr>
            <a:xfrm>
              <a:off x="3775674" y="2798496"/>
              <a:ext cx="40545" cy="23564"/>
              <a:chOff x="3750475" y="2481850"/>
              <a:chExt cx="85125" cy="51800"/>
            </a:xfrm>
          </p:grpSpPr>
          <p:sp>
            <p:nvSpPr>
              <p:cNvPr id="3198" name="Google Shape;3198;p57"/>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7"/>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3200" name="Google Shape;3200;p57"/>
            <p:cNvGrpSpPr/>
            <p:nvPr/>
          </p:nvGrpSpPr>
          <p:grpSpPr>
            <a:xfrm>
              <a:off x="3716946" y="2776024"/>
              <a:ext cx="81971" cy="76912"/>
              <a:chOff x="3627175" y="2432450"/>
              <a:chExt cx="172100" cy="169075"/>
            </a:xfrm>
          </p:grpSpPr>
          <p:sp>
            <p:nvSpPr>
              <p:cNvPr id="3201" name="Google Shape;3201;p57"/>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7"/>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3203" name="Google Shape;3203;p57"/>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3204" name="Google Shape;3204;p57"/>
            <p:cNvGrpSpPr/>
            <p:nvPr/>
          </p:nvGrpSpPr>
          <p:grpSpPr>
            <a:xfrm>
              <a:off x="3685682" y="2845624"/>
              <a:ext cx="29311" cy="45055"/>
              <a:chOff x="3561536" y="2585450"/>
              <a:chExt cx="61539" cy="99045"/>
            </a:xfrm>
          </p:grpSpPr>
          <p:sp>
            <p:nvSpPr>
              <p:cNvPr id="3205" name="Google Shape;3205;p57"/>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7"/>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3207" name="Google Shape;3207;p57"/>
            <p:cNvGrpSpPr/>
            <p:nvPr/>
          </p:nvGrpSpPr>
          <p:grpSpPr>
            <a:xfrm>
              <a:off x="3849905" y="2572252"/>
              <a:ext cx="74339" cy="119559"/>
              <a:chOff x="3906325" y="1984500"/>
              <a:chExt cx="156075" cy="262825"/>
            </a:xfrm>
          </p:grpSpPr>
          <p:sp>
            <p:nvSpPr>
              <p:cNvPr id="3208" name="Google Shape;3208;p57"/>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3209" name="Google Shape;3209;p57"/>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0" name="Google Shape;3210;p57"/>
            <p:cNvGrpSpPr/>
            <p:nvPr/>
          </p:nvGrpSpPr>
          <p:grpSpPr>
            <a:xfrm>
              <a:off x="2654821" y="2414345"/>
              <a:ext cx="667570" cy="558731"/>
              <a:chOff x="1397225" y="1637375"/>
              <a:chExt cx="1401575" cy="1228250"/>
            </a:xfrm>
          </p:grpSpPr>
          <p:sp>
            <p:nvSpPr>
              <p:cNvPr id="3211" name="Google Shape;3211;p57"/>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3212" name="Google Shape;3212;p57"/>
              <p:cNvGrpSpPr/>
              <p:nvPr/>
            </p:nvGrpSpPr>
            <p:grpSpPr>
              <a:xfrm>
                <a:off x="1397225" y="1637375"/>
                <a:ext cx="1398775" cy="1228250"/>
                <a:chOff x="1397225" y="1637375"/>
                <a:chExt cx="1398775" cy="1228250"/>
              </a:xfrm>
            </p:grpSpPr>
            <p:sp>
              <p:nvSpPr>
                <p:cNvPr id="3213" name="Google Shape;3213;p57"/>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7"/>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15" name="Google Shape;3215;p57"/>
            <p:cNvGrpSpPr/>
            <p:nvPr/>
          </p:nvGrpSpPr>
          <p:grpSpPr>
            <a:xfrm>
              <a:off x="3230417" y="3103734"/>
              <a:ext cx="282982" cy="280332"/>
              <a:chOff x="2605700" y="3152850"/>
              <a:chExt cx="594125" cy="616250"/>
            </a:xfrm>
          </p:grpSpPr>
          <p:sp>
            <p:nvSpPr>
              <p:cNvPr id="3216" name="Google Shape;3216;p57"/>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3217" name="Google Shape;3217;p57"/>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3218" name="Google Shape;3218;p57"/>
            <p:cNvGrpSpPr/>
            <p:nvPr/>
          </p:nvGrpSpPr>
          <p:grpSpPr>
            <a:xfrm>
              <a:off x="3265985" y="3226989"/>
              <a:ext cx="87151" cy="346202"/>
              <a:chOff x="2680375" y="3423800"/>
              <a:chExt cx="182975" cy="761050"/>
            </a:xfrm>
          </p:grpSpPr>
          <p:sp>
            <p:nvSpPr>
              <p:cNvPr id="3219" name="Google Shape;3219;p57"/>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3220" name="Google Shape;3220;p57"/>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1" name="Google Shape;3221;p57"/>
            <p:cNvGrpSpPr/>
            <p:nvPr/>
          </p:nvGrpSpPr>
          <p:grpSpPr>
            <a:xfrm>
              <a:off x="3855466" y="3289811"/>
              <a:ext cx="112514" cy="94210"/>
              <a:chOff x="3918000" y="3561900"/>
              <a:chExt cx="236225" cy="207100"/>
            </a:xfrm>
          </p:grpSpPr>
          <p:sp>
            <p:nvSpPr>
              <p:cNvPr id="3222" name="Google Shape;3222;p57"/>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3223" name="Google Shape;3223;p57"/>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4" name="Google Shape;3224;p57"/>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57"/>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57"/>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3227" name="Google Shape;3227;p57"/>
            <p:cNvGrpSpPr/>
            <p:nvPr/>
          </p:nvGrpSpPr>
          <p:grpSpPr>
            <a:xfrm>
              <a:off x="2905224" y="2311071"/>
              <a:ext cx="596721" cy="528992"/>
              <a:chOff x="1922950" y="1410350"/>
              <a:chExt cx="1252825" cy="1162875"/>
            </a:xfrm>
          </p:grpSpPr>
          <p:sp>
            <p:nvSpPr>
              <p:cNvPr id="3228" name="Google Shape;3228;p57"/>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7"/>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7"/>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7"/>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7"/>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7"/>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7"/>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7"/>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7"/>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57"/>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57"/>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57"/>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57"/>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57"/>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57"/>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57"/>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3244" name="Google Shape;3244;p57"/>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57"/>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57"/>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57"/>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57"/>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57"/>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57"/>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57"/>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57"/>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57"/>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57"/>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57"/>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57"/>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57"/>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57"/>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57"/>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57"/>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57"/>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57"/>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57"/>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264" name="Google Shape;3264;p57"/>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265" name="Google Shape;3265;p57"/>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6" name="Google Shape;3266;p57"/>
            <p:cNvGrpSpPr/>
            <p:nvPr/>
          </p:nvGrpSpPr>
          <p:grpSpPr>
            <a:xfrm>
              <a:off x="3280929" y="3294542"/>
              <a:ext cx="109894" cy="272224"/>
              <a:chOff x="2711750" y="3572300"/>
              <a:chExt cx="230725" cy="598425"/>
            </a:xfrm>
          </p:grpSpPr>
          <p:sp>
            <p:nvSpPr>
              <p:cNvPr id="3267" name="Google Shape;3267;p57"/>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7"/>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9" name="Google Shape;3269;p57"/>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0" name="Google Shape;3270;p57"/>
            <p:cNvGrpSpPr/>
            <p:nvPr/>
          </p:nvGrpSpPr>
          <p:grpSpPr>
            <a:xfrm>
              <a:off x="3790439" y="2408636"/>
              <a:ext cx="73017" cy="75684"/>
              <a:chOff x="3781475" y="1624825"/>
              <a:chExt cx="153300" cy="166375"/>
            </a:xfrm>
          </p:grpSpPr>
          <p:sp>
            <p:nvSpPr>
              <p:cNvPr id="3271" name="Google Shape;3271;p57"/>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57"/>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7"/>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57"/>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5" name="Google Shape;3275;p57"/>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7"/>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57"/>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57"/>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7"/>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57"/>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57"/>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2" name="Google Shape;3282;p57"/>
            <p:cNvGrpSpPr/>
            <p:nvPr/>
          </p:nvGrpSpPr>
          <p:grpSpPr>
            <a:xfrm>
              <a:off x="4403342" y="3107749"/>
              <a:ext cx="316680" cy="101374"/>
              <a:chOff x="5068275" y="3161675"/>
              <a:chExt cx="664875" cy="222850"/>
            </a:xfrm>
          </p:grpSpPr>
          <p:sp>
            <p:nvSpPr>
              <p:cNvPr id="3283" name="Google Shape;3283;p57"/>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57"/>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7"/>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57"/>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7" name="Google Shape;3287;p57"/>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57"/>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57"/>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7"/>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7"/>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57"/>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7"/>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57"/>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57"/>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57"/>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57"/>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57"/>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7"/>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7"/>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7"/>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7"/>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7"/>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7"/>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7"/>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7"/>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7"/>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7"/>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7"/>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7"/>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57"/>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57"/>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7"/>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7"/>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7"/>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6" name="Google Shape;3316;p57"/>
            <p:cNvGrpSpPr/>
            <p:nvPr/>
          </p:nvGrpSpPr>
          <p:grpSpPr>
            <a:xfrm>
              <a:off x="3697513" y="2707266"/>
              <a:ext cx="59549" cy="79733"/>
              <a:chOff x="3586375" y="2281300"/>
              <a:chExt cx="125025" cy="175275"/>
            </a:xfrm>
          </p:grpSpPr>
          <p:sp>
            <p:nvSpPr>
              <p:cNvPr id="3317" name="Google Shape;3317;p57"/>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57"/>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9" name="Google Shape;3319;p57"/>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0" name="Google Shape;3320;p57"/>
            <p:cNvGrpSpPr/>
            <p:nvPr/>
          </p:nvGrpSpPr>
          <p:grpSpPr>
            <a:xfrm>
              <a:off x="4513224" y="3221724"/>
              <a:ext cx="274563" cy="280321"/>
              <a:chOff x="5298975" y="3412225"/>
              <a:chExt cx="576450" cy="616225"/>
            </a:xfrm>
          </p:grpSpPr>
          <p:sp>
            <p:nvSpPr>
              <p:cNvPr id="3321" name="Google Shape;3321;p57"/>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322" name="Google Shape;3322;p57"/>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3" name="Google Shape;3323;p57"/>
            <p:cNvGrpSpPr/>
            <p:nvPr/>
          </p:nvGrpSpPr>
          <p:grpSpPr>
            <a:xfrm>
              <a:off x="4824403" y="3421846"/>
              <a:ext cx="110132" cy="130647"/>
              <a:chOff x="5952300" y="3852150"/>
              <a:chExt cx="231225" cy="287200"/>
            </a:xfrm>
          </p:grpSpPr>
          <p:sp>
            <p:nvSpPr>
              <p:cNvPr id="3324" name="Google Shape;3324;p57"/>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7"/>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6" name="Google Shape;3326;p57"/>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7"/>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7"/>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7"/>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57"/>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7"/>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7"/>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7"/>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4" name="Google Shape;3334;p57"/>
            <p:cNvGrpSpPr/>
            <p:nvPr/>
          </p:nvGrpSpPr>
          <p:grpSpPr>
            <a:xfrm>
              <a:off x="4295710" y="3079670"/>
              <a:ext cx="14968" cy="27135"/>
              <a:chOff x="4842300" y="3099950"/>
              <a:chExt cx="31425" cy="59650"/>
            </a:xfrm>
          </p:grpSpPr>
          <p:sp>
            <p:nvSpPr>
              <p:cNvPr id="3335" name="Google Shape;3335;p57"/>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7"/>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7"/>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7"/>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9" name="Google Shape;3339;p57"/>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7"/>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7"/>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7"/>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7"/>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57"/>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7"/>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7"/>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7" name="Google Shape;3347;p57"/>
            <p:cNvGrpSpPr/>
            <p:nvPr/>
          </p:nvGrpSpPr>
          <p:grpSpPr>
            <a:xfrm>
              <a:off x="3831056" y="2816010"/>
              <a:ext cx="37378" cy="27612"/>
              <a:chOff x="3866750" y="2520350"/>
              <a:chExt cx="78475" cy="60700"/>
            </a:xfrm>
          </p:grpSpPr>
          <p:sp>
            <p:nvSpPr>
              <p:cNvPr id="3348" name="Google Shape;3348;p57"/>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7"/>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57"/>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57"/>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2" name="Google Shape;3352;p57"/>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57"/>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57"/>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7"/>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7"/>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7"/>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7"/>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7"/>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7"/>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57"/>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57"/>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57"/>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57"/>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57"/>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7"/>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7"/>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57"/>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369" name="Google Shape;3369;p57"/>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57"/>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57"/>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57"/>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57"/>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57"/>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57"/>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57"/>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57"/>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57"/>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57"/>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57"/>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381" name="Google Shape;3381;p57"/>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57"/>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57"/>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7"/>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7"/>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57"/>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57"/>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57"/>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57"/>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57"/>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57"/>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57"/>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57"/>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4" name="Google Shape;3394;p57"/>
            <p:cNvGrpSpPr/>
            <p:nvPr/>
          </p:nvGrpSpPr>
          <p:grpSpPr>
            <a:xfrm>
              <a:off x="3632736" y="3051591"/>
              <a:ext cx="63288" cy="45217"/>
              <a:chOff x="3450375" y="3038225"/>
              <a:chExt cx="132875" cy="99400"/>
            </a:xfrm>
          </p:grpSpPr>
          <p:sp>
            <p:nvSpPr>
              <p:cNvPr id="3395" name="Google Shape;3395;p57"/>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57"/>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7" name="Google Shape;3397;p57"/>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57"/>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57"/>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57"/>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57"/>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57"/>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57"/>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57"/>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57"/>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406" name="Google Shape;3406;p57"/>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57"/>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57"/>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57"/>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57"/>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57"/>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57"/>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57"/>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57"/>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57"/>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416" name="Google Shape;3416;p57"/>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57"/>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57"/>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57"/>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57"/>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57"/>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422" name="Google Shape;3422;p57"/>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57"/>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57"/>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5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5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57"/>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57"/>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57"/>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57"/>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57"/>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2" name="Google Shape;3432;p57"/>
          <p:cNvGrpSpPr/>
          <p:nvPr/>
        </p:nvGrpSpPr>
        <p:grpSpPr>
          <a:xfrm>
            <a:off x="719116" y="2850945"/>
            <a:ext cx="2622876" cy="1333540"/>
            <a:chOff x="238125" y="1038125"/>
            <a:chExt cx="7146800" cy="3633625"/>
          </a:xfrm>
        </p:grpSpPr>
        <p:sp>
          <p:nvSpPr>
            <p:cNvPr id="3433" name="Google Shape;3433;p57"/>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57"/>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57"/>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57"/>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57"/>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57"/>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57"/>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57"/>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57"/>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57"/>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57"/>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57"/>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57"/>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57"/>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57"/>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57"/>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57"/>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57"/>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57"/>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57"/>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57"/>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57"/>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57"/>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57"/>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57"/>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57"/>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7"/>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57"/>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57"/>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57"/>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57"/>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57"/>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57"/>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57"/>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57"/>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57"/>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57"/>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57"/>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57"/>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57"/>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57"/>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57"/>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57"/>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7"/>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57"/>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57"/>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57"/>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57"/>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57"/>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57"/>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57"/>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57"/>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57"/>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57"/>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57"/>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57"/>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57"/>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57"/>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57"/>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57"/>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57"/>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57"/>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57"/>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57"/>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57"/>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57"/>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57"/>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57"/>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57"/>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57"/>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57"/>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57"/>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57"/>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57"/>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57"/>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57"/>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57"/>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57"/>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57"/>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57"/>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57"/>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57"/>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57"/>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57"/>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57"/>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7"/>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57"/>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7"/>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57"/>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57"/>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57"/>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57"/>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57"/>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7"/>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57"/>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57"/>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57"/>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57"/>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57"/>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57"/>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57"/>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57"/>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57"/>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57"/>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57"/>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7"/>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57"/>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57"/>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57"/>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57"/>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57"/>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57"/>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57"/>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57"/>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7"/>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57"/>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57"/>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57"/>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7"/>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57"/>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57"/>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57"/>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57"/>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57"/>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57"/>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57"/>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57"/>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57"/>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7"/>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7"/>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7"/>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57"/>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57"/>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57"/>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57"/>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57"/>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57"/>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57"/>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57"/>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57"/>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57"/>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57"/>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7"/>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57"/>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7"/>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7"/>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57"/>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57"/>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57"/>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57"/>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57"/>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57"/>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57"/>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57"/>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57"/>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57"/>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57"/>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57"/>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57"/>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57"/>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57"/>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57"/>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57"/>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57"/>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57"/>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57"/>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57"/>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57"/>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57"/>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57"/>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57"/>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57"/>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57"/>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57"/>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57"/>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57"/>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57"/>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57"/>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57"/>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57"/>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57"/>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57"/>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57"/>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57"/>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57"/>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57"/>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57"/>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57"/>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57"/>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57"/>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57"/>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57"/>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57"/>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57"/>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57"/>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57"/>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57"/>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57"/>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57"/>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57"/>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57"/>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57"/>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57"/>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57"/>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57"/>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57"/>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57"/>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57"/>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57"/>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57"/>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57"/>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57"/>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57"/>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57"/>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57"/>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57"/>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57"/>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57"/>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57"/>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57"/>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57"/>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57"/>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57"/>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57"/>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57"/>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57"/>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57"/>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57"/>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57"/>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57"/>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57"/>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57"/>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57"/>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57"/>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57"/>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57"/>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57"/>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57"/>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57"/>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57"/>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57"/>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57"/>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57"/>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57"/>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57"/>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57"/>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57"/>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57"/>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57"/>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57"/>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57"/>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57"/>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57"/>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57"/>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57"/>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57"/>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57"/>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57"/>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57"/>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57"/>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57"/>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57"/>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57"/>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57"/>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57"/>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57"/>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57"/>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57"/>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57"/>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57"/>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57"/>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57"/>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57"/>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57"/>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57"/>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57"/>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57"/>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57"/>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57"/>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57"/>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57"/>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57"/>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57"/>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57"/>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57"/>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57"/>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57"/>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57"/>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57"/>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57"/>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57"/>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57"/>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57"/>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57"/>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57"/>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57"/>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57"/>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57"/>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57"/>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57"/>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57"/>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57"/>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57"/>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57"/>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57"/>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57"/>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57"/>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57"/>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57"/>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57"/>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57"/>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57"/>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57"/>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57"/>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57"/>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57"/>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57"/>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57"/>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57"/>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57"/>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57"/>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57"/>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57"/>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57"/>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57"/>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57"/>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57"/>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57"/>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57"/>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57"/>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57"/>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57"/>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57"/>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57"/>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57"/>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57"/>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57"/>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57"/>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57"/>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57"/>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57"/>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57"/>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57"/>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57"/>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57"/>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57"/>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57"/>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57"/>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57"/>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57"/>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57"/>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57"/>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57"/>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57"/>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57"/>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57"/>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57"/>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57"/>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57"/>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57"/>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57"/>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57"/>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57"/>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57"/>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57"/>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57"/>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57"/>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57"/>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57"/>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57"/>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57"/>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57"/>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57"/>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57"/>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57"/>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57"/>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57"/>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57"/>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57"/>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57"/>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57"/>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57"/>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57"/>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57"/>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57"/>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57"/>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57"/>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57"/>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57"/>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57"/>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57"/>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57"/>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57"/>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57"/>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57"/>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57"/>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57"/>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57"/>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57"/>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57"/>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57"/>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57"/>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57"/>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57"/>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57"/>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57"/>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57"/>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57"/>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57"/>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57"/>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57"/>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57"/>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57"/>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57"/>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57"/>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57"/>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57"/>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57"/>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57"/>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57"/>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57"/>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57"/>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57"/>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57"/>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57"/>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57"/>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57"/>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57"/>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57"/>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57"/>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57"/>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57"/>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57"/>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57"/>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57"/>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57"/>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57"/>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57"/>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57"/>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57"/>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57"/>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57"/>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57"/>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57"/>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57"/>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57"/>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57"/>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57"/>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57"/>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57"/>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57"/>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57"/>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57"/>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57"/>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57"/>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57"/>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57"/>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57"/>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57"/>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57"/>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57"/>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57"/>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57"/>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57"/>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57"/>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57"/>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57"/>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57"/>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57"/>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57"/>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57"/>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57"/>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57"/>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57"/>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57"/>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57"/>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57"/>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57"/>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57"/>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57"/>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57"/>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57"/>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57"/>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57"/>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57"/>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57"/>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57"/>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57"/>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57"/>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57"/>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57"/>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57"/>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57"/>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57"/>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57"/>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57"/>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57"/>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57"/>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57"/>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57"/>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57"/>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57"/>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57"/>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57"/>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57"/>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57"/>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57"/>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57"/>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57"/>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57"/>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57"/>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57"/>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57"/>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57"/>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57"/>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57"/>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57"/>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57"/>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57"/>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57"/>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57"/>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57"/>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57"/>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57"/>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57"/>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57"/>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57"/>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57"/>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57"/>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57"/>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57"/>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57"/>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57"/>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57"/>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57"/>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57"/>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57"/>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57"/>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57"/>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57"/>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57"/>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57"/>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57"/>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57"/>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57"/>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57"/>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57"/>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57"/>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57"/>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57"/>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57"/>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57"/>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57"/>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57"/>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57"/>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57"/>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57"/>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57"/>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57"/>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57"/>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57"/>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57"/>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57"/>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57"/>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57"/>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57"/>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57"/>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57"/>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57"/>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57"/>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57"/>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57"/>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57"/>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57"/>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57"/>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57"/>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57"/>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57"/>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57"/>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57"/>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57"/>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57"/>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57"/>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57"/>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57"/>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57"/>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57"/>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57"/>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57"/>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57"/>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57"/>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57"/>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57"/>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57"/>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57"/>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57"/>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57"/>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57"/>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57"/>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57"/>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57"/>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57"/>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57"/>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57"/>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57"/>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57"/>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57"/>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57"/>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57"/>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57"/>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57"/>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57"/>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57"/>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57"/>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57"/>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57"/>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57"/>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57"/>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57"/>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57"/>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57"/>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57"/>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57"/>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57"/>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57"/>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57"/>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57"/>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57"/>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57"/>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57"/>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57"/>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57"/>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57"/>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57"/>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57"/>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57"/>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57"/>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57"/>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57"/>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57"/>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57"/>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57"/>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57"/>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57"/>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57"/>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57"/>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57"/>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57"/>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57"/>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57"/>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57"/>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57"/>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57"/>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57"/>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57"/>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57"/>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57"/>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57"/>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57"/>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57"/>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57"/>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57"/>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57"/>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57"/>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57"/>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57"/>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57"/>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57"/>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57"/>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57"/>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57"/>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57"/>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57"/>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57"/>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57"/>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57"/>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57"/>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57"/>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57"/>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57"/>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57"/>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57"/>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57"/>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57"/>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57"/>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57"/>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57"/>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57"/>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57"/>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57"/>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57"/>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57"/>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57"/>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57"/>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57"/>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57"/>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57"/>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57"/>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57"/>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57"/>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57"/>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57"/>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57"/>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57"/>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57"/>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57"/>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57"/>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57"/>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57"/>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57"/>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57"/>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57"/>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57"/>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57"/>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57"/>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57"/>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57"/>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57"/>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57"/>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57"/>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57"/>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57"/>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57"/>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57"/>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57"/>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57"/>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57"/>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57"/>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57"/>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57"/>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57"/>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57"/>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57"/>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57"/>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57"/>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57"/>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57"/>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57"/>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57"/>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57"/>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57"/>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57"/>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57"/>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57"/>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57"/>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57"/>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57"/>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57"/>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57"/>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57"/>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57"/>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57"/>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57"/>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57"/>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57"/>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57"/>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57"/>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57"/>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57"/>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57"/>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57"/>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57"/>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57"/>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57"/>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57"/>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57"/>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57"/>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57"/>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57"/>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57"/>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57"/>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57"/>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57"/>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57"/>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57"/>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57"/>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57"/>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57"/>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57"/>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57"/>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57"/>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57"/>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57"/>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57"/>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57"/>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57"/>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57"/>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57"/>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57"/>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57"/>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57"/>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57"/>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57"/>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57"/>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57"/>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57"/>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57"/>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57"/>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57"/>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57"/>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57"/>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57"/>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57"/>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57"/>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57"/>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57"/>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57"/>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57"/>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57"/>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57"/>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57"/>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57"/>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57"/>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57"/>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57"/>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57"/>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57"/>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57"/>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57"/>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57"/>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57"/>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57"/>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57"/>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57"/>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57"/>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57"/>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57"/>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57"/>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57"/>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57"/>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57"/>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57"/>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57"/>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57"/>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57"/>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57"/>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57"/>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57"/>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57"/>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57"/>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57"/>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57"/>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57"/>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57"/>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57"/>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57"/>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57"/>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57"/>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57"/>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57"/>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57"/>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57"/>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57"/>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57"/>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57"/>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57"/>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57"/>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57"/>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57"/>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57"/>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57"/>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57"/>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57"/>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57"/>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57"/>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57"/>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57"/>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57"/>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57"/>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57"/>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57"/>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57"/>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57"/>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57"/>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57"/>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57"/>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57"/>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57"/>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57"/>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57"/>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57"/>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57"/>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57"/>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57"/>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57"/>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57"/>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57"/>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57"/>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57"/>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57"/>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57"/>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57"/>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57"/>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57"/>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57"/>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57"/>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57"/>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57"/>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57"/>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57"/>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57"/>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57"/>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57"/>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57"/>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57"/>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57"/>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57"/>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57"/>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57"/>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57"/>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57"/>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57"/>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57"/>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57"/>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57"/>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57"/>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57"/>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57"/>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57"/>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57"/>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57"/>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57"/>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57"/>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57"/>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57"/>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57"/>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57"/>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57"/>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57"/>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57"/>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57"/>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57"/>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57"/>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57"/>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57"/>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57"/>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57"/>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57"/>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57"/>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57"/>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57"/>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57"/>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57"/>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57"/>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57"/>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57"/>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57"/>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57"/>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57"/>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57"/>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57"/>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57"/>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57"/>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57"/>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57"/>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57"/>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57"/>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57"/>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57"/>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57"/>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57"/>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57"/>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57"/>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57"/>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57"/>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57"/>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57"/>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57"/>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57"/>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57"/>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57"/>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57"/>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57"/>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57"/>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57"/>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57"/>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57"/>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57"/>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57"/>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57"/>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57"/>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57"/>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57"/>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57"/>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57"/>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57"/>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57"/>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57"/>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57"/>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57"/>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57"/>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57"/>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57"/>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57"/>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57"/>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57"/>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57"/>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57"/>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57"/>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57"/>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57"/>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57"/>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57"/>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57"/>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57"/>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57"/>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57"/>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57"/>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57"/>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57"/>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57"/>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57"/>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57"/>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57"/>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57"/>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57"/>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57"/>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57"/>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57"/>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57"/>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57"/>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57"/>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57"/>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57"/>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57"/>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57"/>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57"/>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57"/>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57"/>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57"/>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57"/>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57"/>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57"/>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57"/>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57"/>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57"/>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57"/>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57"/>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57"/>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57"/>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57"/>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57"/>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57"/>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57"/>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57"/>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57"/>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57"/>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57"/>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57"/>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57"/>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57"/>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57"/>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57"/>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57"/>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57"/>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57"/>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57"/>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57"/>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57"/>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57"/>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57"/>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57"/>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57"/>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57"/>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57"/>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57"/>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57"/>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57"/>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57"/>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57"/>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57"/>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57"/>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57"/>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57"/>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57"/>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57"/>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57"/>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57"/>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57"/>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57"/>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57"/>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57"/>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57"/>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57"/>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57"/>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57"/>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57"/>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57"/>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57"/>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57"/>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57"/>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57"/>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57"/>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57"/>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57"/>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57"/>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57"/>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57"/>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57"/>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57"/>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57"/>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57"/>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57"/>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57"/>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57"/>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57"/>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57"/>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57"/>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57"/>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57"/>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57"/>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57"/>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57"/>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57"/>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57"/>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57"/>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57"/>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57"/>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57"/>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57"/>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57"/>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57"/>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57"/>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57"/>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57"/>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57"/>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57"/>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57"/>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57"/>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57"/>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57"/>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57"/>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57"/>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57"/>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57"/>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57"/>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57"/>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57"/>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57"/>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57"/>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57"/>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57"/>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57"/>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57"/>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57"/>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57"/>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57"/>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57"/>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57"/>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57"/>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57"/>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57"/>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57"/>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57"/>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57"/>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57"/>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57"/>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57"/>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57"/>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57"/>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57"/>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57"/>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57"/>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57"/>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57"/>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57"/>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57"/>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57"/>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57"/>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57"/>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57"/>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57"/>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57"/>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57"/>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57"/>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57"/>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57"/>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57"/>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57"/>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57"/>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57"/>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57"/>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57"/>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57"/>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57"/>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57"/>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57"/>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57"/>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57"/>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57"/>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57"/>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57"/>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57"/>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57"/>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57"/>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57"/>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57"/>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57"/>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57"/>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57"/>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57"/>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57"/>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57"/>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57"/>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57"/>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57"/>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57"/>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57"/>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57"/>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57"/>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57"/>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57"/>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57"/>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57"/>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57"/>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57"/>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57"/>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57"/>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57"/>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57"/>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57"/>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57"/>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57"/>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57"/>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57"/>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57"/>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57"/>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57"/>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57"/>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57"/>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57"/>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57"/>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57"/>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57"/>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57"/>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57"/>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57"/>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57"/>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57"/>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57"/>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57"/>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57"/>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57"/>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57"/>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57"/>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57"/>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57"/>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57"/>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57"/>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57"/>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57"/>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57"/>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57"/>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57"/>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57"/>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57"/>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57"/>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57"/>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57"/>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57"/>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57"/>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57"/>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57"/>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57"/>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57"/>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57"/>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57"/>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57"/>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57"/>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57"/>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57"/>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57"/>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57"/>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57"/>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57"/>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57"/>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57"/>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57"/>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57"/>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57"/>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57"/>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57"/>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57"/>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57"/>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57"/>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57"/>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57"/>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57"/>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57"/>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57"/>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57"/>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57"/>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57"/>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57"/>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57"/>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57"/>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57"/>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57"/>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57"/>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57"/>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57"/>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57"/>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57"/>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57"/>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57"/>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57"/>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57"/>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57"/>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57"/>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57"/>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57"/>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57"/>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57"/>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57"/>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57"/>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57"/>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57"/>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57"/>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57"/>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57"/>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57"/>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57"/>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57"/>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57"/>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57"/>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57"/>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57"/>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57"/>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57"/>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57"/>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57"/>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57"/>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57"/>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57"/>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57"/>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57"/>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57"/>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57"/>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57"/>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57"/>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57"/>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57"/>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57"/>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57"/>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57"/>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57"/>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57"/>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57"/>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57"/>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57"/>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57"/>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57"/>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57"/>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57"/>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57"/>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57"/>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57"/>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57"/>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57"/>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57"/>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57"/>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57"/>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57"/>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57"/>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57"/>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57"/>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57"/>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57"/>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57"/>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57"/>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57"/>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57"/>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57"/>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57"/>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57"/>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57"/>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57"/>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57"/>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57"/>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57"/>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57"/>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57"/>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57"/>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57"/>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57"/>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57"/>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57"/>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57"/>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57"/>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57"/>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57"/>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57"/>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57"/>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57"/>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57"/>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57"/>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57"/>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57"/>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57"/>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57"/>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57"/>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57"/>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57"/>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57"/>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57"/>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57"/>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57"/>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57"/>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57"/>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57"/>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57"/>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57"/>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57"/>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57"/>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57"/>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57"/>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57"/>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57"/>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57"/>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57"/>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57"/>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57"/>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57"/>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57"/>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57"/>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57"/>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57"/>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57"/>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57"/>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57"/>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57"/>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57"/>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57"/>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57"/>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57"/>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57"/>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57"/>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57"/>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57"/>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57"/>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57"/>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57"/>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57"/>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57"/>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57"/>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57"/>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57"/>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57"/>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57"/>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57"/>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57"/>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57"/>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57"/>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57"/>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57"/>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57"/>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57"/>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57"/>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57"/>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57"/>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57"/>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57"/>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57"/>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57"/>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57"/>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57"/>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57"/>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57"/>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57"/>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57"/>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57"/>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57"/>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57"/>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57"/>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57"/>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57"/>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57"/>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57"/>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57"/>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57"/>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57"/>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57"/>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57"/>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57"/>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57"/>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57"/>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57"/>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57"/>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57"/>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57"/>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57"/>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57"/>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57"/>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57"/>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57"/>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57"/>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57"/>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57"/>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57"/>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57"/>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57"/>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57"/>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57"/>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57"/>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57"/>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57"/>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57"/>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57"/>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57"/>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57"/>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57"/>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57"/>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57"/>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57"/>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57"/>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57"/>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57"/>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57"/>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57"/>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57"/>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57"/>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57"/>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57"/>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57"/>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57"/>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57"/>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57"/>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57"/>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57"/>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57"/>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57"/>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57"/>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57"/>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57"/>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57"/>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57"/>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57"/>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57"/>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57"/>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57"/>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57"/>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57"/>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57"/>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57"/>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57"/>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57"/>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57"/>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57"/>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57"/>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57"/>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57"/>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57"/>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57"/>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57"/>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57"/>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57"/>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57"/>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57"/>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57"/>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57"/>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57"/>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57"/>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57"/>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57"/>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57"/>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57"/>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57"/>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57"/>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57"/>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57"/>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57"/>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57"/>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5" name="Google Shape;5005;p57"/>
          <p:cNvGrpSpPr/>
          <p:nvPr/>
        </p:nvGrpSpPr>
        <p:grpSpPr>
          <a:xfrm>
            <a:off x="5834044" y="993055"/>
            <a:ext cx="2590840" cy="1380235"/>
            <a:chOff x="233350" y="949250"/>
            <a:chExt cx="7137300" cy="3802300"/>
          </a:xfrm>
        </p:grpSpPr>
        <p:sp>
          <p:nvSpPr>
            <p:cNvPr id="5006" name="Google Shape;5006;p5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5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5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5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5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5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5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5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5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5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5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5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5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5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5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5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5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5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5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5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5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5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5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5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5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5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5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5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5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5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5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5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5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5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5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5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5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5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5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5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5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5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5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5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5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5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5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5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5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5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5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7" name="Google Shape;5057;p57"/>
          <p:cNvGrpSpPr/>
          <p:nvPr/>
        </p:nvGrpSpPr>
        <p:grpSpPr>
          <a:xfrm>
            <a:off x="7648473" y="3037828"/>
            <a:ext cx="104231" cy="320340"/>
            <a:chOff x="7564426" y="3224343"/>
            <a:chExt cx="119985" cy="368801"/>
          </a:xfrm>
        </p:grpSpPr>
        <p:sp>
          <p:nvSpPr>
            <p:cNvPr id="5058" name="Google Shape;5058;p57"/>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57"/>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0" name="Google Shape;5060;p57"/>
          <p:cNvGrpSpPr/>
          <p:nvPr/>
        </p:nvGrpSpPr>
        <p:grpSpPr>
          <a:xfrm>
            <a:off x="7347962" y="3031929"/>
            <a:ext cx="189489" cy="332132"/>
            <a:chOff x="8370831" y="3202002"/>
            <a:chExt cx="218129" cy="382376"/>
          </a:xfrm>
        </p:grpSpPr>
        <p:sp>
          <p:nvSpPr>
            <p:cNvPr id="5061" name="Google Shape;5061;p57"/>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57"/>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3" name="Google Shape;5063;p57"/>
          <p:cNvGrpSpPr/>
          <p:nvPr/>
        </p:nvGrpSpPr>
        <p:grpSpPr>
          <a:xfrm>
            <a:off x="8071351" y="3443061"/>
            <a:ext cx="309429" cy="267000"/>
            <a:chOff x="6742064" y="3750480"/>
            <a:chExt cx="399315" cy="344560"/>
          </a:xfrm>
        </p:grpSpPr>
        <p:sp>
          <p:nvSpPr>
            <p:cNvPr id="5064" name="Google Shape;5064;p57"/>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57"/>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6" name="Google Shape;5066;p57"/>
          <p:cNvGrpSpPr/>
          <p:nvPr/>
        </p:nvGrpSpPr>
        <p:grpSpPr>
          <a:xfrm>
            <a:off x="7610370" y="3794109"/>
            <a:ext cx="180437" cy="281608"/>
            <a:chOff x="7248525" y="3739696"/>
            <a:chExt cx="230531" cy="359790"/>
          </a:xfrm>
        </p:grpSpPr>
        <p:sp>
          <p:nvSpPr>
            <p:cNvPr id="5067" name="Google Shape;5067;p57"/>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57"/>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9" name="Google Shape;5069;p57"/>
          <p:cNvGrpSpPr/>
          <p:nvPr/>
        </p:nvGrpSpPr>
        <p:grpSpPr>
          <a:xfrm>
            <a:off x="7856289" y="3437333"/>
            <a:ext cx="162896" cy="278710"/>
            <a:chOff x="7601242" y="3729267"/>
            <a:chExt cx="222566" cy="380803"/>
          </a:xfrm>
        </p:grpSpPr>
        <p:sp>
          <p:nvSpPr>
            <p:cNvPr id="5070" name="Google Shape;5070;p57"/>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57"/>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72" name="Google Shape;5072;p57"/>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3" name="Google Shape;5073;p57"/>
          <p:cNvGrpSpPr/>
          <p:nvPr/>
        </p:nvGrpSpPr>
        <p:grpSpPr>
          <a:xfrm>
            <a:off x="7345935" y="3438473"/>
            <a:ext cx="193543" cy="275990"/>
            <a:chOff x="8304647" y="3738687"/>
            <a:chExt cx="225076" cy="320956"/>
          </a:xfrm>
        </p:grpSpPr>
        <p:sp>
          <p:nvSpPr>
            <p:cNvPr id="5074" name="Google Shape;5074;p57"/>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57"/>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57"/>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7" name="Google Shape;5077;p57"/>
          <p:cNvGrpSpPr/>
          <p:nvPr/>
        </p:nvGrpSpPr>
        <p:grpSpPr>
          <a:xfrm>
            <a:off x="7618427" y="3438473"/>
            <a:ext cx="178492" cy="275990"/>
            <a:chOff x="8615101" y="3738687"/>
            <a:chExt cx="207573" cy="320956"/>
          </a:xfrm>
        </p:grpSpPr>
        <p:sp>
          <p:nvSpPr>
            <p:cNvPr id="5078" name="Google Shape;5078;p57"/>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57"/>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57"/>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81" name="Google Shape;5081;p57"/>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2" name="Google Shape;5082;p57"/>
          <p:cNvGrpSpPr/>
          <p:nvPr/>
        </p:nvGrpSpPr>
        <p:grpSpPr>
          <a:xfrm>
            <a:off x="6013132" y="3559961"/>
            <a:ext cx="557671" cy="511283"/>
            <a:chOff x="6015419" y="3716859"/>
            <a:chExt cx="557671" cy="511283"/>
          </a:xfrm>
        </p:grpSpPr>
        <p:sp>
          <p:nvSpPr>
            <p:cNvPr id="5083" name="Google Shape;5083;p57"/>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4" name="Google Shape;5084;p57"/>
            <p:cNvGrpSpPr/>
            <p:nvPr/>
          </p:nvGrpSpPr>
          <p:grpSpPr>
            <a:xfrm>
              <a:off x="6036094" y="3716980"/>
              <a:ext cx="529860" cy="510468"/>
              <a:chOff x="6036094" y="3716980"/>
              <a:chExt cx="529860" cy="510468"/>
            </a:xfrm>
          </p:grpSpPr>
          <p:sp>
            <p:nvSpPr>
              <p:cNvPr id="5085" name="Google Shape;5085;p57"/>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57"/>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57"/>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57"/>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57"/>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57"/>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57"/>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57"/>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57"/>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57"/>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95" name="Google Shape;5095;p57"/>
          <p:cNvGrpSpPr/>
          <p:nvPr/>
        </p:nvGrpSpPr>
        <p:grpSpPr>
          <a:xfrm>
            <a:off x="6642017" y="2916730"/>
            <a:ext cx="576302" cy="511871"/>
            <a:chOff x="6644304" y="3073628"/>
            <a:chExt cx="576302" cy="511871"/>
          </a:xfrm>
        </p:grpSpPr>
        <p:sp>
          <p:nvSpPr>
            <p:cNvPr id="5096" name="Google Shape;5096;p57"/>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7" name="Google Shape;5097;p57"/>
            <p:cNvGrpSpPr/>
            <p:nvPr/>
          </p:nvGrpSpPr>
          <p:grpSpPr>
            <a:xfrm>
              <a:off x="6712169" y="3085440"/>
              <a:ext cx="481622" cy="494913"/>
              <a:chOff x="6712169" y="3085440"/>
              <a:chExt cx="481622" cy="494913"/>
            </a:xfrm>
          </p:grpSpPr>
          <p:sp>
            <p:nvSpPr>
              <p:cNvPr id="5098" name="Google Shape;5098;p57"/>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57"/>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57"/>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57"/>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57"/>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3" name="Google Shape;5103;p57"/>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57"/>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57"/>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6" name="Google Shape;5106;p57"/>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7" name="Google Shape;5107;p57"/>
          <p:cNvGrpSpPr/>
          <p:nvPr/>
        </p:nvGrpSpPr>
        <p:grpSpPr>
          <a:xfrm>
            <a:off x="6649868" y="3559725"/>
            <a:ext cx="560631" cy="511352"/>
            <a:chOff x="6652154" y="3716623"/>
            <a:chExt cx="560631" cy="511352"/>
          </a:xfrm>
        </p:grpSpPr>
        <p:sp>
          <p:nvSpPr>
            <p:cNvPr id="5108" name="Google Shape;5108;p57"/>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9" name="Google Shape;5109;p57"/>
            <p:cNvGrpSpPr/>
            <p:nvPr/>
          </p:nvGrpSpPr>
          <p:grpSpPr>
            <a:xfrm>
              <a:off x="6669657" y="3716715"/>
              <a:ext cx="466779" cy="464290"/>
              <a:chOff x="6669657" y="3716715"/>
              <a:chExt cx="466779" cy="464290"/>
            </a:xfrm>
          </p:grpSpPr>
          <p:sp>
            <p:nvSpPr>
              <p:cNvPr id="5110" name="Google Shape;5110;p57"/>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57"/>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57"/>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57"/>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57"/>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57"/>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57"/>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57"/>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57"/>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57"/>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57"/>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57"/>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57"/>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23" name="Google Shape;5123;p57"/>
          <p:cNvGrpSpPr/>
          <p:nvPr/>
        </p:nvGrpSpPr>
        <p:grpSpPr>
          <a:xfrm>
            <a:off x="7843959" y="3841134"/>
            <a:ext cx="187557" cy="187557"/>
            <a:chOff x="8565775" y="671075"/>
            <a:chExt cx="441000" cy="441000"/>
          </a:xfrm>
        </p:grpSpPr>
        <p:sp>
          <p:nvSpPr>
            <p:cNvPr id="5124" name="Google Shape;5124;p5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57"/>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6" name="Google Shape;5126;p57"/>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57"/>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8" name="Google Shape;5128;p57"/>
          <p:cNvGrpSpPr/>
          <p:nvPr/>
        </p:nvGrpSpPr>
        <p:grpSpPr>
          <a:xfrm>
            <a:off x="5997814" y="2919352"/>
            <a:ext cx="587871" cy="512373"/>
            <a:chOff x="6000100" y="3076250"/>
            <a:chExt cx="587871" cy="512373"/>
          </a:xfrm>
        </p:grpSpPr>
        <p:sp>
          <p:nvSpPr>
            <p:cNvPr id="5129" name="Google Shape;5129;p57"/>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0" name="Google Shape;5130;p57"/>
            <p:cNvGrpSpPr/>
            <p:nvPr/>
          </p:nvGrpSpPr>
          <p:grpSpPr>
            <a:xfrm>
              <a:off x="6031360" y="3076713"/>
              <a:ext cx="539107" cy="480965"/>
              <a:chOff x="6031360" y="3076713"/>
              <a:chExt cx="539107" cy="480965"/>
            </a:xfrm>
          </p:grpSpPr>
          <p:sp>
            <p:nvSpPr>
              <p:cNvPr id="5131" name="Google Shape;5131;p57"/>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57"/>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57"/>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57"/>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57"/>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57"/>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57"/>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38" name="Google Shape;5138;p57"/>
          <p:cNvGrpSpPr/>
          <p:nvPr/>
        </p:nvGrpSpPr>
        <p:grpSpPr>
          <a:xfrm>
            <a:off x="3369305" y="938716"/>
            <a:ext cx="2310381" cy="1488888"/>
            <a:chOff x="229225" y="549050"/>
            <a:chExt cx="7161750" cy="4615275"/>
          </a:xfrm>
        </p:grpSpPr>
        <p:sp>
          <p:nvSpPr>
            <p:cNvPr id="5139" name="Google Shape;5139;p57"/>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57"/>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57"/>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57"/>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57"/>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57"/>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57"/>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57"/>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57"/>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57"/>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57"/>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57"/>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57"/>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57"/>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57"/>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57"/>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57"/>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57"/>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57"/>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57"/>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57"/>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57"/>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57"/>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57"/>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57"/>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57"/>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57"/>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57"/>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57"/>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57"/>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57"/>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57"/>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57"/>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57"/>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57"/>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57"/>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57"/>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57"/>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57"/>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57"/>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57"/>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57"/>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57"/>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57"/>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57"/>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57"/>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57"/>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57"/>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57"/>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57"/>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57"/>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57"/>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57"/>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57"/>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57"/>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57"/>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57"/>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57"/>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57"/>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57"/>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57"/>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57"/>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57"/>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57"/>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57"/>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57"/>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57"/>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57"/>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57"/>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57"/>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57"/>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57"/>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57"/>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57"/>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57"/>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57"/>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57"/>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57"/>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57"/>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57"/>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57"/>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57"/>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57"/>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57"/>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57"/>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57"/>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57"/>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57"/>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57"/>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57"/>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57"/>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57"/>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57"/>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57"/>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57"/>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57"/>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57"/>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57"/>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57"/>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57"/>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57"/>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57"/>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57"/>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57"/>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57"/>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57"/>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57"/>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57"/>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57"/>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57"/>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57"/>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57"/>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57"/>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57"/>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57"/>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57"/>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57"/>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6" name="Google Shape;5256;p57"/>
          <p:cNvGrpSpPr/>
          <p:nvPr/>
        </p:nvGrpSpPr>
        <p:grpSpPr>
          <a:xfrm>
            <a:off x="3514723" y="2830563"/>
            <a:ext cx="2310282" cy="1374222"/>
            <a:chOff x="238125" y="732525"/>
            <a:chExt cx="7130500" cy="4241425"/>
          </a:xfrm>
        </p:grpSpPr>
        <p:sp>
          <p:nvSpPr>
            <p:cNvPr id="5257" name="Google Shape;5257;p57"/>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57"/>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57"/>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57"/>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57"/>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57"/>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57"/>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57"/>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57"/>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57"/>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57"/>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57"/>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57"/>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57"/>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57"/>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57"/>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57"/>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57"/>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57"/>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57"/>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57"/>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57"/>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57"/>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57"/>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57"/>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57"/>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57"/>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57"/>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57"/>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57"/>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57"/>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57"/>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57"/>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57"/>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57"/>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57"/>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57"/>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57"/>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57"/>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57"/>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57"/>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57"/>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57"/>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57"/>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57"/>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57"/>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57"/>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57"/>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57"/>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57"/>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57"/>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57"/>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57"/>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57"/>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57"/>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57"/>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57"/>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57"/>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57"/>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57"/>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57"/>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57"/>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57"/>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57"/>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57"/>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57"/>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57"/>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57"/>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57"/>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57"/>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57"/>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57"/>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57"/>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57"/>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57"/>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57"/>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57"/>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57"/>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57"/>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57"/>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57"/>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57"/>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57"/>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57"/>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57"/>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57"/>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57"/>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57"/>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57"/>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57"/>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57"/>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57"/>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57"/>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57"/>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57"/>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57"/>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57"/>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57"/>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57"/>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57"/>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57"/>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57"/>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57"/>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57"/>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57"/>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57"/>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57"/>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57"/>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57"/>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57"/>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57"/>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57"/>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57"/>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57"/>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4" name="Shape 5374"/>
        <p:cNvGrpSpPr/>
        <p:nvPr/>
      </p:nvGrpSpPr>
      <p:grpSpPr>
        <a:xfrm>
          <a:off x="0" y="0"/>
          <a:ext cx="0" cy="0"/>
          <a:chOff x="0" y="0"/>
          <a:chExt cx="0" cy="0"/>
        </a:xfrm>
      </p:grpSpPr>
      <p:grpSp>
        <p:nvGrpSpPr>
          <p:cNvPr id="5375" name="Google Shape;5375;p58"/>
          <p:cNvGrpSpPr/>
          <p:nvPr/>
        </p:nvGrpSpPr>
        <p:grpSpPr>
          <a:xfrm>
            <a:off x="725414" y="969763"/>
            <a:ext cx="2507799" cy="206239"/>
            <a:chOff x="106648" y="895722"/>
            <a:chExt cx="4481413" cy="374300"/>
          </a:xfrm>
        </p:grpSpPr>
        <p:grpSp>
          <p:nvGrpSpPr>
            <p:cNvPr id="5376" name="Google Shape;5376;p58"/>
            <p:cNvGrpSpPr/>
            <p:nvPr/>
          </p:nvGrpSpPr>
          <p:grpSpPr>
            <a:xfrm>
              <a:off x="2233276" y="895722"/>
              <a:ext cx="1082667" cy="223591"/>
              <a:chOff x="4808316" y="2800065"/>
              <a:chExt cx="1999386" cy="412910"/>
            </a:xfrm>
          </p:grpSpPr>
          <p:sp>
            <p:nvSpPr>
              <p:cNvPr id="5377" name="Google Shape;5377;p58"/>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8" name="Google Shape;5378;p58"/>
              <p:cNvGrpSpPr/>
              <p:nvPr/>
            </p:nvGrpSpPr>
            <p:grpSpPr>
              <a:xfrm>
                <a:off x="4808316" y="2800065"/>
                <a:ext cx="92400" cy="411825"/>
                <a:chOff x="845575" y="2563700"/>
                <a:chExt cx="92400" cy="411825"/>
              </a:xfrm>
            </p:grpSpPr>
            <p:cxnSp>
              <p:nvCxnSpPr>
                <p:cNvPr id="5379" name="Google Shape;5379;p5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380" name="Google Shape;5380;p5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81" name="Google Shape;5381;p58"/>
            <p:cNvGrpSpPr/>
            <p:nvPr/>
          </p:nvGrpSpPr>
          <p:grpSpPr>
            <a:xfrm>
              <a:off x="106648" y="895722"/>
              <a:ext cx="1088401" cy="223591"/>
              <a:chOff x="881025" y="2800065"/>
              <a:chExt cx="2009975" cy="412910"/>
            </a:xfrm>
          </p:grpSpPr>
          <p:sp>
            <p:nvSpPr>
              <p:cNvPr id="5382" name="Google Shape;5382;p58"/>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3" name="Google Shape;5383;p58"/>
              <p:cNvGrpSpPr/>
              <p:nvPr/>
            </p:nvGrpSpPr>
            <p:grpSpPr>
              <a:xfrm>
                <a:off x="881025" y="2800065"/>
                <a:ext cx="92400" cy="411825"/>
                <a:chOff x="845575" y="2563700"/>
                <a:chExt cx="92400" cy="411825"/>
              </a:xfrm>
            </p:grpSpPr>
            <p:cxnSp>
              <p:nvCxnSpPr>
                <p:cNvPr id="5384" name="Google Shape;5384;p5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385" name="Google Shape;5385;p5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86" name="Google Shape;5386;p58"/>
            <p:cNvGrpSpPr/>
            <p:nvPr/>
          </p:nvGrpSpPr>
          <p:grpSpPr>
            <a:xfrm>
              <a:off x="1172346" y="1047018"/>
              <a:ext cx="1083151" cy="223003"/>
              <a:chOff x="2849073" y="3079467"/>
              <a:chExt cx="2000279" cy="411825"/>
            </a:xfrm>
          </p:grpSpPr>
          <p:sp>
            <p:nvSpPr>
              <p:cNvPr id="5387" name="Google Shape;5387;p58"/>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8" name="Google Shape;5388;p58"/>
              <p:cNvGrpSpPr/>
              <p:nvPr/>
            </p:nvGrpSpPr>
            <p:grpSpPr>
              <a:xfrm rot="10800000">
                <a:off x="2849073" y="3079467"/>
                <a:ext cx="92400" cy="411825"/>
                <a:chOff x="2070100" y="2563700"/>
                <a:chExt cx="92400" cy="411825"/>
              </a:xfrm>
            </p:grpSpPr>
            <p:cxnSp>
              <p:nvCxnSpPr>
                <p:cNvPr id="5389" name="Google Shape;5389;p5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390" name="Google Shape;5390;p5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91" name="Google Shape;5391;p58"/>
            <p:cNvGrpSpPr/>
            <p:nvPr/>
          </p:nvGrpSpPr>
          <p:grpSpPr>
            <a:xfrm>
              <a:off x="3290132" y="1047018"/>
              <a:ext cx="1297929" cy="223003"/>
              <a:chOff x="6760035" y="3079467"/>
              <a:chExt cx="2396914" cy="411825"/>
            </a:xfrm>
          </p:grpSpPr>
          <p:sp>
            <p:nvSpPr>
              <p:cNvPr id="5392" name="Google Shape;5392;p58"/>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3" name="Google Shape;5393;p58"/>
              <p:cNvGrpSpPr/>
              <p:nvPr/>
            </p:nvGrpSpPr>
            <p:grpSpPr>
              <a:xfrm rot="10800000">
                <a:off x="6760035" y="3079467"/>
                <a:ext cx="92400" cy="411825"/>
                <a:chOff x="2070100" y="2563700"/>
                <a:chExt cx="92400" cy="411825"/>
              </a:xfrm>
            </p:grpSpPr>
            <p:cxnSp>
              <p:nvCxnSpPr>
                <p:cNvPr id="5394" name="Google Shape;5394;p5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395" name="Google Shape;5395;p5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96" name="Google Shape;5396;p58"/>
          <p:cNvGrpSpPr/>
          <p:nvPr/>
        </p:nvGrpSpPr>
        <p:grpSpPr>
          <a:xfrm>
            <a:off x="2143176" y="3369134"/>
            <a:ext cx="1086701" cy="799429"/>
            <a:chOff x="2183288" y="3555572"/>
            <a:chExt cx="1136241" cy="835873"/>
          </a:xfrm>
        </p:grpSpPr>
        <p:sp>
          <p:nvSpPr>
            <p:cNvPr id="5397" name="Google Shape;5397;p58"/>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8" name="Google Shape;5398;p58"/>
            <p:cNvGrpSpPr/>
            <p:nvPr/>
          </p:nvGrpSpPr>
          <p:grpSpPr>
            <a:xfrm>
              <a:off x="2205895" y="3637269"/>
              <a:ext cx="1089848" cy="724993"/>
              <a:chOff x="2205895" y="3637269"/>
              <a:chExt cx="1089848" cy="724993"/>
            </a:xfrm>
          </p:grpSpPr>
          <p:sp>
            <p:nvSpPr>
              <p:cNvPr id="5399" name="Google Shape;5399;p58"/>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58"/>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58"/>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58"/>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58"/>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58"/>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5" name="Google Shape;5405;p58"/>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06" name="Google Shape;5406;p58"/>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407" name="Google Shape;5407;p58"/>
            <p:cNvGrpSpPr/>
            <p:nvPr/>
          </p:nvGrpSpPr>
          <p:grpSpPr>
            <a:xfrm>
              <a:off x="3173850" y="3779426"/>
              <a:ext cx="145679" cy="70048"/>
              <a:chOff x="3173850" y="3779426"/>
              <a:chExt cx="145679" cy="70048"/>
            </a:xfrm>
          </p:grpSpPr>
          <p:cxnSp>
            <p:nvCxnSpPr>
              <p:cNvPr id="5408" name="Google Shape;5408;p58"/>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5409" name="Google Shape;5409;p58"/>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0" name="Google Shape;5410;p58"/>
            <p:cNvGrpSpPr/>
            <p:nvPr/>
          </p:nvGrpSpPr>
          <p:grpSpPr>
            <a:xfrm>
              <a:off x="2183288" y="4139483"/>
              <a:ext cx="145133" cy="70048"/>
              <a:chOff x="2183288" y="4139483"/>
              <a:chExt cx="145133" cy="70048"/>
            </a:xfrm>
          </p:grpSpPr>
          <p:cxnSp>
            <p:nvCxnSpPr>
              <p:cNvPr id="5411" name="Google Shape;5411;p58"/>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5412" name="Google Shape;5412;p58"/>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3" name="Google Shape;5413;p58"/>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14" name="Google Shape;5414;p58"/>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415" name="Google Shape;5415;p58"/>
            <p:cNvGrpSpPr/>
            <p:nvPr/>
          </p:nvGrpSpPr>
          <p:grpSpPr>
            <a:xfrm>
              <a:off x="2943836" y="4268886"/>
              <a:ext cx="60717" cy="122559"/>
              <a:chOff x="2943836" y="4268886"/>
              <a:chExt cx="60717" cy="122559"/>
            </a:xfrm>
          </p:grpSpPr>
          <p:sp>
            <p:nvSpPr>
              <p:cNvPr id="5416" name="Google Shape;5416;p58"/>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17" name="Google Shape;5417;p58"/>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5418" name="Google Shape;5418;p58"/>
          <p:cNvGrpSpPr/>
          <p:nvPr/>
        </p:nvGrpSpPr>
        <p:grpSpPr>
          <a:xfrm>
            <a:off x="3406121" y="1290134"/>
            <a:ext cx="1675870" cy="758251"/>
            <a:chOff x="3530532" y="1496185"/>
            <a:chExt cx="1562000" cy="706730"/>
          </a:xfrm>
        </p:grpSpPr>
        <p:cxnSp>
          <p:nvCxnSpPr>
            <p:cNvPr id="5419" name="Google Shape;5419;p58"/>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5420" name="Google Shape;5420;p58"/>
            <p:cNvGrpSpPr/>
            <p:nvPr/>
          </p:nvGrpSpPr>
          <p:grpSpPr>
            <a:xfrm>
              <a:off x="3530532" y="1496185"/>
              <a:ext cx="323430" cy="463587"/>
              <a:chOff x="3530532" y="1496185"/>
              <a:chExt cx="323430" cy="463587"/>
            </a:xfrm>
          </p:grpSpPr>
          <p:grpSp>
            <p:nvGrpSpPr>
              <p:cNvPr id="5421" name="Google Shape;5421;p58"/>
              <p:cNvGrpSpPr/>
              <p:nvPr/>
            </p:nvGrpSpPr>
            <p:grpSpPr>
              <a:xfrm>
                <a:off x="3567462" y="1496185"/>
                <a:ext cx="286500" cy="361376"/>
                <a:chOff x="3567462" y="1496185"/>
                <a:chExt cx="286500" cy="361376"/>
              </a:xfrm>
            </p:grpSpPr>
            <p:cxnSp>
              <p:nvCxnSpPr>
                <p:cNvPr id="5422" name="Google Shape;5422;p58"/>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423" name="Google Shape;5423;p58"/>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4" name="Google Shape;5424;p58"/>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5" name="Google Shape;5425;p58"/>
            <p:cNvGrpSpPr/>
            <p:nvPr/>
          </p:nvGrpSpPr>
          <p:grpSpPr>
            <a:xfrm>
              <a:off x="3891569" y="1779209"/>
              <a:ext cx="323945" cy="423706"/>
              <a:chOff x="3891569" y="1779209"/>
              <a:chExt cx="323945" cy="423706"/>
            </a:xfrm>
          </p:grpSpPr>
          <p:grpSp>
            <p:nvGrpSpPr>
              <p:cNvPr id="5426" name="Google Shape;5426;p58"/>
              <p:cNvGrpSpPr/>
              <p:nvPr/>
            </p:nvGrpSpPr>
            <p:grpSpPr>
              <a:xfrm>
                <a:off x="3929014" y="1881638"/>
                <a:ext cx="286500" cy="321278"/>
                <a:chOff x="3929014" y="1881638"/>
                <a:chExt cx="286500" cy="321278"/>
              </a:xfrm>
            </p:grpSpPr>
            <p:cxnSp>
              <p:nvCxnSpPr>
                <p:cNvPr id="5427" name="Google Shape;5427;p58"/>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5428" name="Google Shape;5428;p58"/>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9" name="Google Shape;5429;p58"/>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0" name="Google Shape;5430;p58"/>
            <p:cNvGrpSpPr/>
            <p:nvPr/>
          </p:nvGrpSpPr>
          <p:grpSpPr>
            <a:xfrm>
              <a:off x="4252606" y="1496185"/>
              <a:ext cx="324721" cy="463587"/>
              <a:chOff x="4252606" y="1496185"/>
              <a:chExt cx="324721" cy="463587"/>
            </a:xfrm>
          </p:grpSpPr>
          <p:grpSp>
            <p:nvGrpSpPr>
              <p:cNvPr id="5431" name="Google Shape;5431;p58"/>
              <p:cNvGrpSpPr/>
              <p:nvPr/>
            </p:nvGrpSpPr>
            <p:grpSpPr>
              <a:xfrm>
                <a:off x="4290828" y="1496185"/>
                <a:ext cx="286500" cy="361376"/>
                <a:chOff x="4290828" y="1496185"/>
                <a:chExt cx="286500" cy="361376"/>
              </a:xfrm>
            </p:grpSpPr>
            <p:cxnSp>
              <p:nvCxnSpPr>
                <p:cNvPr id="5432" name="Google Shape;5432;p58"/>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433" name="Google Shape;5433;p58"/>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34" name="Google Shape;5434;p58"/>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5" name="Google Shape;5435;p58"/>
            <p:cNvGrpSpPr/>
            <p:nvPr/>
          </p:nvGrpSpPr>
          <p:grpSpPr>
            <a:xfrm>
              <a:off x="4613643" y="1763716"/>
              <a:ext cx="325308" cy="439200"/>
              <a:chOff x="4613643" y="1763716"/>
              <a:chExt cx="325308" cy="439200"/>
            </a:xfrm>
          </p:grpSpPr>
          <p:grpSp>
            <p:nvGrpSpPr>
              <p:cNvPr id="5436" name="Google Shape;5436;p58"/>
              <p:cNvGrpSpPr/>
              <p:nvPr/>
            </p:nvGrpSpPr>
            <p:grpSpPr>
              <a:xfrm>
                <a:off x="4652451" y="1879538"/>
                <a:ext cx="286500" cy="323378"/>
                <a:chOff x="4652451" y="1879538"/>
                <a:chExt cx="286500" cy="323378"/>
              </a:xfrm>
            </p:grpSpPr>
            <p:cxnSp>
              <p:nvCxnSpPr>
                <p:cNvPr id="5437" name="Google Shape;5437;p58"/>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5438" name="Google Shape;5438;p58"/>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39" name="Google Shape;5439;p58"/>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40" name="Google Shape;5440;p58"/>
          <p:cNvGrpSpPr/>
          <p:nvPr/>
        </p:nvGrpSpPr>
        <p:grpSpPr>
          <a:xfrm>
            <a:off x="3417981" y="2143759"/>
            <a:ext cx="1652173" cy="391517"/>
            <a:chOff x="3512551" y="2358270"/>
            <a:chExt cx="1597383" cy="378533"/>
          </a:xfrm>
        </p:grpSpPr>
        <p:cxnSp>
          <p:nvCxnSpPr>
            <p:cNvPr id="5441" name="Google Shape;5441;p58"/>
            <p:cNvCxnSpPr>
              <a:stCxn id="5442" idx="6"/>
              <a:endCxn id="5443"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5444" name="Google Shape;5444;p58"/>
            <p:cNvGrpSpPr/>
            <p:nvPr/>
          </p:nvGrpSpPr>
          <p:grpSpPr>
            <a:xfrm>
              <a:off x="3512551" y="2358270"/>
              <a:ext cx="225647" cy="307714"/>
              <a:chOff x="2182679" y="2004714"/>
              <a:chExt cx="792300" cy="1080458"/>
            </a:xfrm>
          </p:grpSpPr>
          <p:cxnSp>
            <p:nvCxnSpPr>
              <p:cNvPr id="5445" name="Google Shape;5445;p58"/>
              <p:cNvCxnSpPr>
                <a:stCxn id="5446"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442" name="Google Shape;5442;p58"/>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58"/>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7" name="Google Shape;5447;p58"/>
            <p:cNvGrpSpPr/>
            <p:nvPr/>
          </p:nvGrpSpPr>
          <p:grpSpPr>
            <a:xfrm>
              <a:off x="3969644" y="2440153"/>
              <a:ext cx="225853" cy="296651"/>
              <a:chOff x="3775710" y="1729289"/>
              <a:chExt cx="136500" cy="179289"/>
            </a:xfrm>
          </p:grpSpPr>
          <p:cxnSp>
            <p:nvCxnSpPr>
              <p:cNvPr id="5448" name="Google Shape;5448;p58"/>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5449" name="Google Shape;5449;p58"/>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58"/>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1" name="Google Shape;5451;p58"/>
            <p:cNvGrpSpPr/>
            <p:nvPr/>
          </p:nvGrpSpPr>
          <p:grpSpPr>
            <a:xfrm>
              <a:off x="4427051" y="2358270"/>
              <a:ext cx="225647" cy="307714"/>
              <a:chOff x="5393704" y="2004714"/>
              <a:chExt cx="792300" cy="1080458"/>
            </a:xfrm>
          </p:grpSpPr>
          <p:cxnSp>
            <p:nvCxnSpPr>
              <p:cNvPr id="5452" name="Google Shape;5452;p58"/>
              <p:cNvCxnSpPr>
                <a:stCxn id="5453"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454" name="Google Shape;5454;p58"/>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58"/>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5" name="Google Shape;5455;p58"/>
            <p:cNvGrpSpPr/>
            <p:nvPr/>
          </p:nvGrpSpPr>
          <p:grpSpPr>
            <a:xfrm>
              <a:off x="4884287" y="2440252"/>
              <a:ext cx="225647" cy="296532"/>
              <a:chOff x="6999166" y="2292572"/>
              <a:chExt cx="792300" cy="1041192"/>
            </a:xfrm>
          </p:grpSpPr>
          <p:cxnSp>
            <p:nvCxnSpPr>
              <p:cNvPr id="5456" name="Google Shape;5456;p58"/>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5443" name="Google Shape;5443;p58"/>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58"/>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58" name="Google Shape;5458;p58"/>
          <p:cNvGrpSpPr/>
          <p:nvPr/>
        </p:nvGrpSpPr>
        <p:grpSpPr>
          <a:xfrm>
            <a:off x="6838789" y="979959"/>
            <a:ext cx="1581844" cy="732818"/>
            <a:chOff x="634175" y="2986275"/>
            <a:chExt cx="3147949" cy="1458344"/>
          </a:xfrm>
        </p:grpSpPr>
        <p:cxnSp>
          <p:nvCxnSpPr>
            <p:cNvPr id="5459" name="Google Shape;5459;p58"/>
            <p:cNvCxnSpPr>
              <a:stCxn id="5460" idx="4"/>
              <a:endCxn id="5461"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5462" name="Google Shape;5462;p58"/>
            <p:cNvCxnSpPr>
              <a:stCxn id="5461" idx="0"/>
              <a:endCxn id="5463"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464" name="Google Shape;5464;p58"/>
            <p:cNvCxnSpPr>
              <a:stCxn id="5463" idx="4"/>
              <a:endCxn id="5465"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466" name="Google Shape;5466;p58"/>
            <p:cNvCxnSpPr>
              <a:stCxn id="5465" idx="0"/>
              <a:endCxn id="5467"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5467" name="Google Shape;5467;p58"/>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463" name="Google Shape;5463;p58"/>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460" name="Google Shape;5460;p58"/>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465" name="Google Shape;5465;p58"/>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461" name="Google Shape;5461;p58"/>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5468" name="Google Shape;5468;p58"/>
          <p:cNvGrpSpPr/>
          <p:nvPr/>
        </p:nvGrpSpPr>
        <p:grpSpPr>
          <a:xfrm>
            <a:off x="3406504" y="2674269"/>
            <a:ext cx="1675128" cy="313674"/>
            <a:chOff x="998425" y="1182125"/>
            <a:chExt cx="1065400" cy="199500"/>
          </a:xfrm>
        </p:grpSpPr>
        <p:sp>
          <p:nvSpPr>
            <p:cNvPr id="5469" name="Google Shape;5469;p58"/>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58"/>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58"/>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58"/>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58"/>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4" name="Google Shape;5474;p58"/>
          <p:cNvGrpSpPr/>
          <p:nvPr/>
        </p:nvGrpSpPr>
        <p:grpSpPr>
          <a:xfrm>
            <a:off x="3406503" y="3630235"/>
            <a:ext cx="1675129" cy="525345"/>
            <a:chOff x="5194708" y="3484366"/>
            <a:chExt cx="3148148" cy="987304"/>
          </a:xfrm>
        </p:grpSpPr>
        <p:grpSp>
          <p:nvGrpSpPr>
            <p:cNvPr id="5475" name="Google Shape;5475;p58"/>
            <p:cNvGrpSpPr/>
            <p:nvPr/>
          </p:nvGrpSpPr>
          <p:grpSpPr>
            <a:xfrm>
              <a:off x="7531521" y="3484366"/>
              <a:ext cx="811335" cy="987304"/>
              <a:chOff x="3379425" y="1617275"/>
              <a:chExt cx="1090650" cy="1327200"/>
            </a:xfrm>
          </p:grpSpPr>
          <p:sp>
            <p:nvSpPr>
              <p:cNvPr id="5476" name="Google Shape;5476;p58"/>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58"/>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58"/>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9" name="Google Shape;5479;p58"/>
            <p:cNvGrpSpPr/>
            <p:nvPr/>
          </p:nvGrpSpPr>
          <p:grpSpPr>
            <a:xfrm>
              <a:off x="6752546" y="3484366"/>
              <a:ext cx="811428" cy="987304"/>
              <a:chOff x="2332275" y="1617275"/>
              <a:chExt cx="1090775" cy="1327200"/>
            </a:xfrm>
          </p:grpSpPr>
          <p:sp>
            <p:nvSpPr>
              <p:cNvPr id="5480" name="Google Shape;5480;p58"/>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58"/>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58"/>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3" name="Google Shape;5483;p58"/>
            <p:cNvGrpSpPr/>
            <p:nvPr/>
          </p:nvGrpSpPr>
          <p:grpSpPr>
            <a:xfrm>
              <a:off x="5973664" y="3484366"/>
              <a:ext cx="811335" cy="987304"/>
              <a:chOff x="1285250" y="1617275"/>
              <a:chExt cx="1090650" cy="1327200"/>
            </a:xfrm>
          </p:grpSpPr>
          <p:sp>
            <p:nvSpPr>
              <p:cNvPr id="5484" name="Google Shape;5484;p58"/>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58"/>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58"/>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7" name="Google Shape;5487;p58"/>
            <p:cNvGrpSpPr/>
            <p:nvPr/>
          </p:nvGrpSpPr>
          <p:grpSpPr>
            <a:xfrm>
              <a:off x="5194708" y="3484366"/>
              <a:ext cx="811409" cy="987304"/>
              <a:chOff x="238125" y="1617275"/>
              <a:chExt cx="1090750" cy="1327200"/>
            </a:xfrm>
          </p:grpSpPr>
          <p:sp>
            <p:nvSpPr>
              <p:cNvPr id="5488" name="Google Shape;5488;p58"/>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58"/>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58"/>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91" name="Google Shape;5491;p58"/>
          <p:cNvGrpSpPr/>
          <p:nvPr/>
        </p:nvGrpSpPr>
        <p:grpSpPr>
          <a:xfrm>
            <a:off x="6840188" y="2276124"/>
            <a:ext cx="1579046" cy="522230"/>
            <a:chOff x="6853641" y="2534077"/>
            <a:chExt cx="1515545" cy="501229"/>
          </a:xfrm>
        </p:grpSpPr>
        <p:grpSp>
          <p:nvGrpSpPr>
            <p:cNvPr id="5492" name="Google Shape;5492;p58"/>
            <p:cNvGrpSpPr/>
            <p:nvPr/>
          </p:nvGrpSpPr>
          <p:grpSpPr>
            <a:xfrm>
              <a:off x="6853641" y="2618923"/>
              <a:ext cx="1515545" cy="324556"/>
              <a:chOff x="6853641" y="2618923"/>
              <a:chExt cx="1515545" cy="324556"/>
            </a:xfrm>
          </p:grpSpPr>
          <p:sp>
            <p:nvSpPr>
              <p:cNvPr id="5493" name="Google Shape;5493;p58"/>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58"/>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58"/>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58"/>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58"/>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8" name="Google Shape;5498;p58"/>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58"/>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58"/>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58"/>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58"/>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3" name="Google Shape;5503;p58"/>
          <p:cNvGrpSpPr/>
          <p:nvPr/>
        </p:nvGrpSpPr>
        <p:grpSpPr>
          <a:xfrm>
            <a:off x="3435080" y="3151165"/>
            <a:ext cx="1617976" cy="346616"/>
            <a:chOff x="1808063" y="4294338"/>
            <a:chExt cx="3370782" cy="721817"/>
          </a:xfrm>
        </p:grpSpPr>
        <p:sp>
          <p:nvSpPr>
            <p:cNvPr id="5504" name="Google Shape;5504;p58"/>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58"/>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58"/>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58"/>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58"/>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58"/>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58"/>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58"/>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58"/>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58"/>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4" name="Google Shape;5514;p58"/>
          <p:cNvGrpSpPr/>
          <p:nvPr/>
        </p:nvGrpSpPr>
        <p:grpSpPr>
          <a:xfrm>
            <a:off x="5261076" y="3817915"/>
            <a:ext cx="1417067" cy="350605"/>
            <a:chOff x="4234950" y="2101012"/>
            <a:chExt cx="4219974" cy="1044090"/>
          </a:xfrm>
        </p:grpSpPr>
        <p:sp>
          <p:nvSpPr>
            <p:cNvPr id="5515" name="Google Shape;5515;p58"/>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58"/>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58"/>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58"/>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58"/>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58"/>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58"/>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58"/>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58"/>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58"/>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58"/>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58"/>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58"/>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58"/>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58"/>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58"/>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1" name="Google Shape;5531;p58"/>
          <p:cNvGrpSpPr/>
          <p:nvPr/>
        </p:nvGrpSpPr>
        <p:grpSpPr>
          <a:xfrm>
            <a:off x="6836548" y="1808672"/>
            <a:ext cx="1586327" cy="371557"/>
            <a:chOff x="1247650" y="2075423"/>
            <a:chExt cx="6648477" cy="1557238"/>
          </a:xfrm>
        </p:grpSpPr>
        <p:sp>
          <p:nvSpPr>
            <p:cNvPr id="5532" name="Google Shape;5532;p58"/>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58"/>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58"/>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58"/>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58"/>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58"/>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8" name="Google Shape;5538;p58"/>
          <p:cNvGrpSpPr/>
          <p:nvPr/>
        </p:nvGrpSpPr>
        <p:grpSpPr>
          <a:xfrm>
            <a:off x="5267818" y="961862"/>
            <a:ext cx="1415601" cy="1648533"/>
            <a:chOff x="1839112" y="2209163"/>
            <a:chExt cx="1918159" cy="2233784"/>
          </a:xfrm>
        </p:grpSpPr>
        <p:sp>
          <p:nvSpPr>
            <p:cNvPr id="5539" name="Google Shape;5539;p58"/>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58"/>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58"/>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42" name="Google Shape;5542;p58"/>
            <p:cNvCxnSpPr>
              <a:stCxn id="5539" idx="6"/>
              <a:endCxn id="5540"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543" name="Google Shape;5543;p58"/>
            <p:cNvCxnSpPr>
              <a:stCxn id="5540" idx="4"/>
              <a:endCxn id="5544"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5545" name="Google Shape;5545;p58"/>
            <p:cNvCxnSpPr>
              <a:stCxn id="5544" idx="6"/>
              <a:endCxn id="5541"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546" name="Google Shape;5546;p58"/>
            <p:cNvCxnSpPr>
              <a:stCxn id="5541" idx="4"/>
              <a:endCxn id="5547"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5544" name="Google Shape;5544;p58"/>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58"/>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58"/>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49" name="Google Shape;5549;p58"/>
            <p:cNvCxnSpPr>
              <a:endCxn id="5548"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5550" name="Google Shape;5550;p58"/>
          <p:cNvGrpSpPr/>
          <p:nvPr/>
        </p:nvGrpSpPr>
        <p:grpSpPr>
          <a:xfrm>
            <a:off x="3425084" y="979946"/>
            <a:ext cx="1637968" cy="154942"/>
            <a:chOff x="238125" y="2506075"/>
            <a:chExt cx="7115411" cy="673075"/>
          </a:xfrm>
        </p:grpSpPr>
        <p:sp>
          <p:nvSpPr>
            <p:cNvPr id="5551" name="Google Shape;5551;p58"/>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58"/>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58"/>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58"/>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58"/>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6" name="Google Shape;5556;p58"/>
          <p:cNvGrpSpPr/>
          <p:nvPr/>
        </p:nvGrpSpPr>
        <p:grpSpPr>
          <a:xfrm>
            <a:off x="1965820" y="1294664"/>
            <a:ext cx="1262932" cy="785408"/>
            <a:chOff x="548861" y="389676"/>
            <a:chExt cx="3843371" cy="2390163"/>
          </a:xfrm>
        </p:grpSpPr>
        <p:cxnSp>
          <p:nvCxnSpPr>
            <p:cNvPr id="5557" name="Google Shape;5557;p58"/>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558" name="Google Shape;5558;p58"/>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559" name="Google Shape;5559;p58"/>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560" name="Google Shape;5560;p58"/>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5561" name="Google Shape;5561;p58"/>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5562" name="Google Shape;5562;p58"/>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63" name="Google Shape;5563;p58"/>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5564" name="Google Shape;5564;p58"/>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58"/>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58"/>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58"/>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58"/>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58"/>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0" name="Google Shape;5570;p58"/>
          <p:cNvGrpSpPr/>
          <p:nvPr/>
        </p:nvGrpSpPr>
        <p:grpSpPr>
          <a:xfrm>
            <a:off x="753952" y="2401541"/>
            <a:ext cx="1412054" cy="633562"/>
            <a:chOff x="1187400" y="2529299"/>
            <a:chExt cx="6769193" cy="2241903"/>
          </a:xfrm>
        </p:grpSpPr>
        <p:sp>
          <p:nvSpPr>
            <p:cNvPr id="5571" name="Google Shape;5571;p58"/>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572" name="Google Shape;5572;p58"/>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573" name="Google Shape;5573;p58"/>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574" name="Google Shape;5574;p58"/>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575" name="Google Shape;5575;p58"/>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576" name="Google Shape;5576;p58"/>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577" name="Google Shape;5577;p58"/>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5578" name="Google Shape;5578;p58"/>
            <p:cNvCxnSpPr>
              <a:stCxn id="5571" idx="2"/>
              <a:endCxn id="5572"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579" name="Google Shape;5579;p58"/>
            <p:cNvCxnSpPr>
              <a:stCxn id="5573" idx="0"/>
              <a:endCxn id="5571"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580" name="Google Shape;5580;p58"/>
            <p:cNvCxnSpPr>
              <a:stCxn id="5573" idx="2"/>
              <a:endCxn id="5575"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581" name="Google Shape;5581;p58"/>
            <p:cNvCxnSpPr>
              <a:stCxn id="5574" idx="0"/>
              <a:endCxn id="5573"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582" name="Google Shape;5582;p58"/>
            <p:cNvCxnSpPr>
              <a:stCxn id="5572" idx="2"/>
              <a:endCxn id="5577"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583" name="Google Shape;5583;p58"/>
            <p:cNvCxnSpPr>
              <a:stCxn id="5576" idx="0"/>
              <a:endCxn id="5572"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5584" name="Google Shape;5584;p58"/>
          <p:cNvGrpSpPr/>
          <p:nvPr/>
        </p:nvGrpSpPr>
        <p:grpSpPr>
          <a:xfrm>
            <a:off x="6840198" y="2894250"/>
            <a:ext cx="1579035" cy="540873"/>
            <a:chOff x="6895650" y="3126697"/>
            <a:chExt cx="1436662" cy="492105"/>
          </a:xfrm>
        </p:grpSpPr>
        <p:sp>
          <p:nvSpPr>
            <p:cNvPr id="5585" name="Google Shape;5585;p58"/>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58"/>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58"/>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58"/>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58"/>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0" name="Google Shape;5590;p58"/>
            <p:cNvGrpSpPr/>
            <p:nvPr/>
          </p:nvGrpSpPr>
          <p:grpSpPr>
            <a:xfrm>
              <a:off x="6995957" y="3335810"/>
              <a:ext cx="1230393" cy="71754"/>
              <a:chOff x="6995957" y="3287964"/>
              <a:chExt cx="1230393" cy="71754"/>
            </a:xfrm>
          </p:grpSpPr>
          <p:sp>
            <p:nvSpPr>
              <p:cNvPr id="5591" name="Google Shape;5591;p58"/>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58"/>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58"/>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58"/>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58"/>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96" name="Google Shape;5596;p58"/>
          <p:cNvGrpSpPr/>
          <p:nvPr/>
        </p:nvGrpSpPr>
        <p:grpSpPr>
          <a:xfrm>
            <a:off x="6838780" y="3531013"/>
            <a:ext cx="1581862" cy="650625"/>
            <a:chOff x="6777990" y="3710194"/>
            <a:chExt cx="1646915" cy="677382"/>
          </a:xfrm>
        </p:grpSpPr>
        <p:grpSp>
          <p:nvGrpSpPr>
            <p:cNvPr id="5597" name="Google Shape;5597;p58"/>
            <p:cNvGrpSpPr/>
            <p:nvPr/>
          </p:nvGrpSpPr>
          <p:grpSpPr>
            <a:xfrm>
              <a:off x="6777990" y="3874492"/>
              <a:ext cx="411129" cy="513083"/>
              <a:chOff x="6777990" y="3874492"/>
              <a:chExt cx="411129" cy="513083"/>
            </a:xfrm>
          </p:grpSpPr>
          <p:cxnSp>
            <p:nvCxnSpPr>
              <p:cNvPr id="5598" name="Google Shape;5598;p58"/>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599" name="Google Shape;5599;p58"/>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0" name="Google Shape;5600;p58"/>
            <p:cNvGrpSpPr/>
            <p:nvPr/>
          </p:nvGrpSpPr>
          <p:grpSpPr>
            <a:xfrm>
              <a:off x="7188425" y="3710194"/>
              <a:ext cx="411123" cy="520535"/>
              <a:chOff x="7188425" y="3710194"/>
              <a:chExt cx="411123" cy="520535"/>
            </a:xfrm>
          </p:grpSpPr>
          <p:cxnSp>
            <p:nvCxnSpPr>
              <p:cNvPr id="5601" name="Google Shape;5601;p58"/>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5602" name="Google Shape;5602;p58"/>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3" name="Google Shape;5603;p58"/>
            <p:cNvGrpSpPr/>
            <p:nvPr/>
          </p:nvGrpSpPr>
          <p:grpSpPr>
            <a:xfrm>
              <a:off x="7603341" y="3874492"/>
              <a:ext cx="411474" cy="513083"/>
              <a:chOff x="7603341" y="3874492"/>
              <a:chExt cx="411474" cy="513083"/>
            </a:xfrm>
          </p:grpSpPr>
          <p:cxnSp>
            <p:nvCxnSpPr>
              <p:cNvPr id="5604" name="Google Shape;5604;p58"/>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605" name="Google Shape;5605;p58"/>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6" name="Google Shape;5606;p58"/>
            <p:cNvGrpSpPr/>
            <p:nvPr/>
          </p:nvGrpSpPr>
          <p:grpSpPr>
            <a:xfrm>
              <a:off x="8013776" y="3722847"/>
              <a:ext cx="411129" cy="507881"/>
              <a:chOff x="8013776" y="3722847"/>
              <a:chExt cx="411129" cy="507881"/>
            </a:xfrm>
          </p:grpSpPr>
          <p:cxnSp>
            <p:nvCxnSpPr>
              <p:cNvPr id="5607" name="Google Shape;5607;p58"/>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5608" name="Google Shape;5608;p58"/>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09" name="Google Shape;5609;p58"/>
          <p:cNvGrpSpPr/>
          <p:nvPr/>
        </p:nvGrpSpPr>
        <p:grpSpPr>
          <a:xfrm>
            <a:off x="5258295" y="2703853"/>
            <a:ext cx="1421889" cy="1020603"/>
            <a:chOff x="5190863" y="2824811"/>
            <a:chExt cx="1544860" cy="1108869"/>
          </a:xfrm>
        </p:grpSpPr>
        <p:grpSp>
          <p:nvGrpSpPr>
            <p:cNvPr id="5610" name="Google Shape;5610;p58"/>
            <p:cNvGrpSpPr/>
            <p:nvPr/>
          </p:nvGrpSpPr>
          <p:grpSpPr>
            <a:xfrm>
              <a:off x="5938695" y="3176919"/>
              <a:ext cx="685761" cy="404739"/>
              <a:chOff x="5938695" y="3176919"/>
              <a:chExt cx="685761" cy="404739"/>
            </a:xfrm>
          </p:grpSpPr>
          <p:grpSp>
            <p:nvGrpSpPr>
              <p:cNvPr id="5611" name="Google Shape;5611;p58"/>
              <p:cNvGrpSpPr/>
              <p:nvPr/>
            </p:nvGrpSpPr>
            <p:grpSpPr>
              <a:xfrm>
                <a:off x="5938695" y="3176919"/>
                <a:ext cx="685761" cy="404739"/>
                <a:chOff x="5938695" y="3176919"/>
                <a:chExt cx="685761" cy="404739"/>
              </a:xfrm>
            </p:grpSpPr>
            <p:sp>
              <p:nvSpPr>
                <p:cNvPr id="5612" name="Google Shape;5612;p58"/>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58"/>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4" name="Google Shape;5614;p58"/>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5" name="Google Shape;5615;p58"/>
            <p:cNvGrpSpPr/>
            <p:nvPr/>
          </p:nvGrpSpPr>
          <p:grpSpPr>
            <a:xfrm>
              <a:off x="5305233" y="3176835"/>
              <a:ext cx="685971" cy="404655"/>
              <a:chOff x="5305233" y="3176835"/>
              <a:chExt cx="685971" cy="404655"/>
            </a:xfrm>
          </p:grpSpPr>
          <p:grpSp>
            <p:nvGrpSpPr>
              <p:cNvPr id="5616" name="Google Shape;5616;p58"/>
              <p:cNvGrpSpPr/>
              <p:nvPr/>
            </p:nvGrpSpPr>
            <p:grpSpPr>
              <a:xfrm>
                <a:off x="5305233" y="3176835"/>
                <a:ext cx="685971" cy="404655"/>
                <a:chOff x="5305233" y="3176835"/>
                <a:chExt cx="685971" cy="404655"/>
              </a:xfrm>
            </p:grpSpPr>
            <p:sp>
              <p:nvSpPr>
                <p:cNvPr id="5617" name="Google Shape;5617;p58"/>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58"/>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9" name="Google Shape;5619;p58"/>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0" name="Google Shape;5620;p58"/>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21" name="Google Shape;5621;p58"/>
            <p:cNvGrpSpPr/>
            <p:nvPr/>
          </p:nvGrpSpPr>
          <p:grpSpPr>
            <a:xfrm>
              <a:off x="5657361" y="2824811"/>
              <a:ext cx="1078361" cy="404655"/>
              <a:chOff x="5657361" y="2824811"/>
              <a:chExt cx="1078361" cy="404655"/>
            </a:xfrm>
          </p:grpSpPr>
          <p:grpSp>
            <p:nvGrpSpPr>
              <p:cNvPr id="5622" name="Google Shape;5622;p58"/>
              <p:cNvGrpSpPr/>
              <p:nvPr/>
            </p:nvGrpSpPr>
            <p:grpSpPr>
              <a:xfrm>
                <a:off x="5657361" y="2824811"/>
                <a:ext cx="1078361" cy="404655"/>
                <a:chOff x="5657361" y="2824811"/>
                <a:chExt cx="1078361" cy="404655"/>
              </a:xfrm>
            </p:grpSpPr>
            <p:grpSp>
              <p:nvGrpSpPr>
                <p:cNvPr id="5623" name="Google Shape;5623;p58"/>
                <p:cNvGrpSpPr/>
                <p:nvPr/>
              </p:nvGrpSpPr>
              <p:grpSpPr>
                <a:xfrm>
                  <a:off x="5938485" y="2824811"/>
                  <a:ext cx="797237" cy="404655"/>
                  <a:chOff x="5938485" y="2824811"/>
                  <a:chExt cx="797237" cy="404655"/>
                </a:xfrm>
              </p:grpSpPr>
              <p:sp>
                <p:nvSpPr>
                  <p:cNvPr id="5624" name="Google Shape;5624;p58"/>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58"/>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6" name="Google Shape;5626;p58"/>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7" name="Google Shape;5627;p58"/>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8" name="Google Shape;5628;p58"/>
            <p:cNvGrpSpPr/>
            <p:nvPr/>
          </p:nvGrpSpPr>
          <p:grpSpPr>
            <a:xfrm>
              <a:off x="5190863" y="3528942"/>
              <a:ext cx="1078026" cy="404739"/>
              <a:chOff x="5190863" y="3528942"/>
              <a:chExt cx="1078026" cy="404739"/>
            </a:xfrm>
          </p:grpSpPr>
          <p:sp>
            <p:nvSpPr>
              <p:cNvPr id="5629" name="Google Shape;5629;p58"/>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0" name="Google Shape;5630;p58"/>
              <p:cNvGrpSpPr/>
              <p:nvPr/>
            </p:nvGrpSpPr>
            <p:grpSpPr>
              <a:xfrm>
                <a:off x="5190863" y="3528942"/>
                <a:ext cx="1078026" cy="404739"/>
                <a:chOff x="5190863" y="3528942"/>
                <a:chExt cx="1078026" cy="404739"/>
              </a:xfrm>
            </p:grpSpPr>
            <p:sp>
              <p:nvSpPr>
                <p:cNvPr id="5631" name="Google Shape;5631;p58"/>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58"/>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633" name="Google Shape;5633;p58"/>
          <p:cNvGrpSpPr/>
          <p:nvPr/>
        </p:nvGrpSpPr>
        <p:grpSpPr>
          <a:xfrm>
            <a:off x="724302" y="1268321"/>
            <a:ext cx="1086719" cy="879487"/>
            <a:chOff x="803162" y="1474292"/>
            <a:chExt cx="1086719" cy="879487"/>
          </a:xfrm>
        </p:grpSpPr>
        <p:grpSp>
          <p:nvGrpSpPr>
            <p:cNvPr id="5634" name="Google Shape;5634;p58"/>
            <p:cNvGrpSpPr/>
            <p:nvPr/>
          </p:nvGrpSpPr>
          <p:grpSpPr>
            <a:xfrm>
              <a:off x="803162" y="1625948"/>
              <a:ext cx="445856" cy="576579"/>
              <a:chOff x="803162" y="1625948"/>
              <a:chExt cx="445856" cy="576579"/>
            </a:xfrm>
          </p:grpSpPr>
          <p:sp>
            <p:nvSpPr>
              <p:cNvPr id="5635" name="Google Shape;5635;p58"/>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6" name="Google Shape;5636;p58"/>
              <p:cNvGrpSpPr/>
              <p:nvPr/>
            </p:nvGrpSpPr>
            <p:grpSpPr>
              <a:xfrm>
                <a:off x="1056023" y="1625948"/>
                <a:ext cx="192995" cy="576579"/>
                <a:chOff x="1056023" y="1625948"/>
                <a:chExt cx="192995" cy="576579"/>
              </a:xfrm>
            </p:grpSpPr>
            <p:sp>
              <p:nvSpPr>
                <p:cNvPr id="5637" name="Google Shape;5637;p58"/>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58"/>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58"/>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58"/>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58"/>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42" name="Google Shape;5642;p58"/>
            <p:cNvGrpSpPr/>
            <p:nvPr/>
          </p:nvGrpSpPr>
          <p:grpSpPr>
            <a:xfrm>
              <a:off x="1371406" y="1474292"/>
              <a:ext cx="518475" cy="879487"/>
              <a:chOff x="1398231" y="1474292"/>
              <a:chExt cx="518475" cy="879487"/>
            </a:xfrm>
          </p:grpSpPr>
          <p:grpSp>
            <p:nvGrpSpPr>
              <p:cNvPr id="5643" name="Google Shape;5643;p58"/>
              <p:cNvGrpSpPr/>
              <p:nvPr/>
            </p:nvGrpSpPr>
            <p:grpSpPr>
              <a:xfrm>
                <a:off x="1398231" y="1474292"/>
                <a:ext cx="518475" cy="341643"/>
                <a:chOff x="1398231" y="1474292"/>
                <a:chExt cx="518475" cy="341643"/>
              </a:xfrm>
            </p:grpSpPr>
            <p:sp>
              <p:nvSpPr>
                <p:cNvPr id="5644" name="Google Shape;5644;p58"/>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45" name="Google Shape;5645;p58"/>
                <p:cNvGrpSpPr/>
                <p:nvPr/>
              </p:nvGrpSpPr>
              <p:grpSpPr>
                <a:xfrm>
                  <a:off x="1616453" y="1474292"/>
                  <a:ext cx="300253" cy="341643"/>
                  <a:chOff x="1616453" y="1475379"/>
                  <a:chExt cx="300253" cy="341643"/>
                </a:xfrm>
              </p:grpSpPr>
              <p:sp>
                <p:nvSpPr>
                  <p:cNvPr id="5646" name="Google Shape;5646;p58"/>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58"/>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58"/>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58"/>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58"/>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58"/>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58"/>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3" name="Google Shape;5653;p58"/>
                  <p:cNvGrpSpPr/>
                  <p:nvPr/>
                </p:nvGrpSpPr>
                <p:grpSpPr>
                  <a:xfrm>
                    <a:off x="1839639" y="1475379"/>
                    <a:ext cx="77067" cy="341643"/>
                    <a:chOff x="1839639" y="1475379"/>
                    <a:chExt cx="77067" cy="341643"/>
                  </a:xfrm>
                </p:grpSpPr>
                <p:sp>
                  <p:nvSpPr>
                    <p:cNvPr id="5654" name="Google Shape;5654;p58"/>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58"/>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656" name="Google Shape;5656;p58"/>
              <p:cNvGrpSpPr/>
              <p:nvPr/>
            </p:nvGrpSpPr>
            <p:grpSpPr>
              <a:xfrm>
                <a:off x="1398451" y="2012951"/>
                <a:ext cx="518255" cy="340828"/>
                <a:chOff x="1398451" y="2012951"/>
                <a:chExt cx="518255" cy="340828"/>
              </a:xfrm>
            </p:grpSpPr>
            <p:sp>
              <p:nvSpPr>
                <p:cNvPr id="5657" name="Google Shape;5657;p58"/>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8" name="Google Shape;5658;p58"/>
                <p:cNvGrpSpPr/>
                <p:nvPr/>
              </p:nvGrpSpPr>
              <p:grpSpPr>
                <a:xfrm>
                  <a:off x="1616453" y="2012951"/>
                  <a:ext cx="300253" cy="340828"/>
                  <a:chOff x="1616453" y="2013538"/>
                  <a:chExt cx="300253" cy="340828"/>
                </a:xfrm>
              </p:grpSpPr>
              <p:sp>
                <p:nvSpPr>
                  <p:cNvPr id="5659" name="Google Shape;5659;p58"/>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58"/>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58"/>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58"/>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58"/>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58"/>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58"/>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66" name="Google Shape;5666;p58"/>
                  <p:cNvGrpSpPr/>
                  <p:nvPr/>
                </p:nvGrpSpPr>
                <p:grpSpPr>
                  <a:xfrm>
                    <a:off x="1839639" y="2013538"/>
                    <a:ext cx="77067" cy="340828"/>
                    <a:chOff x="1839639" y="2013538"/>
                    <a:chExt cx="77067" cy="340828"/>
                  </a:xfrm>
                </p:grpSpPr>
                <p:sp>
                  <p:nvSpPr>
                    <p:cNvPr id="5667" name="Google Shape;5667;p58"/>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58"/>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669" name="Google Shape;5669;p58"/>
          <p:cNvGrpSpPr/>
          <p:nvPr/>
        </p:nvGrpSpPr>
        <p:grpSpPr>
          <a:xfrm>
            <a:off x="721126" y="3399508"/>
            <a:ext cx="1368681" cy="682918"/>
            <a:chOff x="724986" y="3605478"/>
            <a:chExt cx="1368681" cy="682918"/>
          </a:xfrm>
        </p:grpSpPr>
        <p:grpSp>
          <p:nvGrpSpPr>
            <p:cNvPr id="5670" name="Google Shape;5670;p58"/>
            <p:cNvGrpSpPr/>
            <p:nvPr/>
          </p:nvGrpSpPr>
          <p:grpSpPr>
            <a:xfrm>
              <a:off x="1289102" y="3823629"/>
              <a:ext cx="240442" cy="250435"/>
              <a:chOff x="-165066" y="3843615"/>
              <a:chExt cx="221259" cy="230455"/>
            </a:xfrm>
          </p:grpSpPr>
          <p:sp>
            <p:nvSpPr>
              <p:cNvPr id="5671" name="Google Shape;5671;p58"/>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58"/>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58"/>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58"/>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58"/>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58"/>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58"/>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58"/>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58"/>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58"/>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58"/>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58"/>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58"/>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58"/>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58"/>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58"/>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58"/>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58"/>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58"/>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58"/>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1" name="Google Shape;5691;p58"/>
            <p:cNvGrpSpPr/>
            <p:nvPr/>
          </p:nvGrpSpPr>
          <p:grpSpPr>
            <a:xfrm>
              <a:off x="724986" y="3605478"/>
              <a:ext cx="1368681" cy="682918"/>
              <a:chOff x="724986" y="3605478"/>
              <a:chExt cx="1368681" cy="682918"/>
            </a:xfrm>
          </p:grpSpPr>
          <p:grpSp>
            <p:nvGrpSpPr>
              <p:cNvPr id="5692" name="Google Shape;5692;p58"/>
              <p:cNvGrpSpPr/>
              <p:nvPr/>
            </p:nvGrpSpPr>
            <p:grpSpPr>
              <a:xfrm>
                <a:off x="1498221" y="4047614"/>
                <a:ext cx="529172" cy="240783"/>
                <a:chOff x="1498221" y="4047614"/>
                <a:chExt cx="529172" cy="240783"/>
              </a:xfrm>
            </p:grpSpPr>
            <p:grpSp>
              <p:nvGrpSpPr>
                <p:cNvPr id="5693" name="Google Shape;5693;p58"/>
                <p:cNvGrpSpPr/>
                <p:nvPr/>
              </p:nvGrpSpPr>
              <p:grpSpPr>
                <a:xfrm>
                  <a:off x="1826655" y="4224370"/>
                  <a:ext cx="200738" cy="25631"/>
                  <a:chOff x="1826655" y="4224370"/>
                  <a:chExt cx="200738" cy="25631"/>
                </a:xfrm>
              </p:grpSpPr>
              <p:sp>
                <p:nvSpPr>
                  <p:cNvPr id="5694" name="Google Shape;5694;p58"/>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58"/>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6" name="Google Shape;5696;p58"/>
                <p:cNvGrpSpPr/>
                <p:nvPr/>
              </p:nvGrpSpPr>
              <p:grpSpPr>
                <a:xfrm>
                  <a:off x="1498221" y="4047614"/>
                  <a:ext cx="328444" cy="240783"/>
                  <a:chOff x="1498221" y="4047614"/>
                  <a:chExt cx="328444" cy="240783"/>
                </a:xfrm>
              </p:grpSpPr>
              <p:sp>
                <p:nvSpPr>
                  <p:cNvPr id="5697" name="Google Shape;5697;p58"/>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8" name="Google Shape;5698;p58"/>
                  <p:cNvGrpSpPr/>
                  <p:nvPr/>
                </p:nvGrpSpPr>
                <p:grpSpPr>
                  <a:xfrm>
                    <a:off x="1498221" y="4047614"/>
                    <a:ext cx="150566" cy="190416"/>
                    <a:chOff x="1498221" y="4047614"/>
                    <a:chExt cx="150566" cy="190416"/>
                  </a:xfrm>
                </p:grpSpPr>
                <p:sp>
                  <p:nvSpPr>
                    <p:cNvPr id="5699" name="Google Shape;5699;p58"/>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58"/>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701" name="Google Shape;5701;p58"/>
              <p:cNvGrpSpPr/>
              <p:nvPr/>
            </p:nvGrpSpPr>
            <p:grpSpPr>
              <a:xfrm>
                <a:off x="1560718" y="3800594"/>
                <a:ext cx="532948" cy="302090"/>
                <a:chOff x="1560718" y="3800594"/>
                <a:chExt cx="532948" cy="302090"/>
              </a:xfrm>
            </p:grpSpPr>
            <p:grpSp>
              <p:nvGrpSpPr>
                <p:cNvPr id="5702" name="Google Shape;5702;p58"/>
                <p:cNvGrpSpPr/>
                <p:nvPr/>
              </p:nvGrpSpPr>
              <p:grpSpPr>
                <a:xfrm>
                  <a:off x="1912179" y="3827344"/>
                  <a:ext cx="181487" cy="25631"/>
                  <a:chOff x="1912179" y="3827344"/>
                  <a:chExt cx="181487" cy="25631"/>
                </a:xfrm>
              </p:grpSpPr>
              <p:sp>
                <p:nvSpPr>
                  <p:cNvPr id="5703" name="Google Shape;5703;p58"/>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58"/>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5" name="Google Shape;5705;p58"/>
                <p:cNvGrpSpPr/>
                <p:nvPr/>
              </p:nvGrpSpPr>
              <p:grpSpPr>
                <a:xfrm>
                  <a:off x="1912179" y="4044505"/>
                  <a:ext cx="181487" cy="25622"/>
                  <a:chOff x="1912179" y="4044506"/>
                  <a:chExt cx="181487" cy="25622"/>
                </a:xfrm>
              </p:grpSpPr>
              <p:sp>
                <p:nvSpPr>
                  <p:cNvPr id="5706" name="Google Shape;5706;p58"/>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58"/>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8" name="Google Shape;5708;p58"/>
                <p:cNvGrpSpPr/>
                <p:nvPr/>
              </p:nvGrpSpPr>
              <p:grpSpPr>
                <a:xfrm>
                  <a:off x="1560718" y="3800594"/>
                  <a:ext cx="351472" cy="302090"/>
                  <a:chOff x="1560718" y="3800594"/>
                  <a:chExt cx="351472" cy="302090"/>
                </a:xfrm>
              </p:grpSpPr>
              <p:grpSp>
                <p:nvGrpSpPr>
                  <p:cNvPr id="5709" name="Google Shape;5709;p58"/>
                  <p:cNvGrpSpPr/>
                  <p:nvPr/>
                </p:nvGrpSpPr>
                <p:grpSpPr>
                  <a:xfrm>
                    <a:off x="1560718" y="3842857"/>
                    <a:ext cx="173586" cy="217131"/>
                    <a:chOff x="1560718" y="3842857"/>
                    <a:chExt cx="173586" cy="217131"/>
                  </a:xfrm>
                </p:grpSpPr>
                <p:sp>
                  <p:nvSpPr>
                    <p:cNvPr id="5710" name="Google Shape;5710;p58"/>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58"/>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58"/>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3" name="Google Shape;5713;p58"/>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58"/>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715" name="Google Shape;5715;p58"/>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6" name="Google Shape;5716;p58"/>
              <p:cNvGrpSpPr/>
              <p:nvPr/>
            </p:nvGrpSpPr>
            <p:grpSpPr>
              <a:xfrm>
                <a:off x="785350" y="3605478"/>
                <a:ext cx="535311" cy="249245"/>
                <a:chOff x="785350" y="3605478"/>
                <a:chExt cx="535311" cy="249245"/>
              </a:xfrm>
            </p:grpSpPr>
            <p:grpSp>
              <p:nvGrpSpPr>
                <p:cNvPr id="5717" name="Google Shape;5717;p58"/>
                <p:cNvGrpSpPr/>
                <p:nvPr/>
              </p:nvGrpSpPr>
              <p:grpSpPr>
                <a:xfrm>
                  <a:off x="785350" y="3605478"/>
                  <a:ext cx="376191" cy="102736"/>
                  <a:chOff x="785350" y="3605478"/>
                  <a:chExt cx="376191" cy="102736"/>
                </a:xfrm>
              </p:grpSpPr>
              <p:sp>
                <p:nvSpPr>
                  <p:cNvPr id="5718" name="Google Shape;5718;p58"/>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58"/>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58"/>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1" name="Google Shape;5721;p58"/>
                <p:cNvGrpSpPr/>
                <p:nvPr/>
              </p:nvGrpSpPr>
              <p:grpSpPr>
                <a:xfrm>
                  <a:off x="1161530" y="3655851"/>
                  <a:ext cx="159131" cy="198872"/>
                  <a:chOff x="1161530" y="3655851"/>
                  <a:chExt cx="159131" cy="198872"/>
                </a:xfrm>
              </p:grpSpPr>
              <p:sp>
                <p:nvSpPr>
                  <p:cNvPr id="5722" name="Google Shape;5722;p58"/>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58"/>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24" name="Google Shape;5724;p58"/>
              <p:cNvGrpSpPr/>
              <p:nvPr/>
            </p:nvGrpSpPr>
            <p:grpSpPr>
              <a:xfrm>
                <a:off x="785350" y="4047614"/>
                <a:ext cx="535311" cy="240783"/>
                <a:chOff x="785350" y="4047614"/>
                <a:chExt cx="535311" cy="240783"/>
              </a:xfrm>
            </p:grpSpPr>
            <p:grpSp>
              <p:nvGrpSpPr>
                <p:cNvPr id="5725" name="Google Shape;5725;p58"/>
                <p:cNvGrpSpPr/>
                <p:nvPr/>
              </p:nvGrpSpPr>
              <p:grpSpPr>
                <a:xfrm>
                  <a:off x="1161636" y="4047614"/>
                  <a:ext cx="159025" cy="190415"/>
                  <a:chOff x="1161636" y="4047614"/>
                  <a:chExt cx="159025" cy="190415"/>
                </a:xfrm>
              </p:grpSpPr>
              <p:sp>
                <p:nvSpPr>
                  <p:cNvPr id="5726" name="Google Shape;5726;p58"/>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58"/>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8" name="Google Shape;5728;p58"/>
                <p:cNvGrpSpPr/>
                <p:nvPr/>
              </p:nvGrpSpPr>
              <p:grpSpPr>
                <a:xfrm>
                  <a:off x="785350" y="4185661"/>
                  <a:ext cx="376191" cy="102736"/>
                  <a:chOff x="785350" y="4185661"/>
                  <a:chExt cx="376191" cy="102736"/>
                </a:xfrm>
              </p:grpSpPr>
              <p:sp>
                <p:nvSpPr>
                  <p:cNvPr id="5729" name="Google Shape;5729;p58"/>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58"/>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58"/>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32" name="Google Shape;5732;p58"/>
              <p:cNvGrpSpPr/>
              <p:nvPr/>
            </p:nvGrpSpPr>
            <p:grpSpPr>
              <a:xfrm>
                <a:off x="1501054" y="3605478"/>
                <a:ext cx="526340" cy="249240"/>
                <a:chOff x="1501054" y="3605478"/>
                <a:chExt cx="526340" cy="249240"/>
              </a:xfrm>
            </p:grpSpPr>
            <p:grpSp>
              <p:nvGrpSpPr>
                <p:cNvPr id="5733" name="Google Shape;5733;p58"/>
                <p:cNvGrpSpPr/>
                <p:nvPr/>
              </p:nvGrpSpPr>
              <p:grpSpPr>
                <a:xfrm>
                  <a:off x="1834208" y="3643867"/>
                  <a:ext cx="193185" cy="25622"/>
                  <a:chOff x="1834208" y="3643867"/>
                  <a:chExt cx="193185" cy="25622"/>
                </a:xfrm>
              </p:grpSpPr>
              <p:sp>
                <p:nvSpPr>
                  <p:cNvPr id="5734" name="Google Shape;5734;p58"/>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58"/>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6" name="Google Shape;5736;p58"/>
                <p:cNvGrpSpPr/>
                <p:nvPr/>
              </p:nvGrpSpPr>
              <p:grpSpPr>
                <a:xfrm>
                  <a:off x="1501054" y="3605478"/>
                  <a:ext cx="333165" cy="249240"/>
                  <a:chOff x="1501054" y="3605478"/>
                  <a:chExt cx="333165" cy="249240"/>
                </a:xfrm>
              </p:grpSpPr>
              <p:sp>
                <p:nvSpPr>
                  <p:cNvPr id="5737" name="Google Shape;5737;p58"/>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8" name="Google Shape;5738;p58"/>
                  <p:cNvGrpSpPr/>
                  <p:nvPr/>
                </p:nvGrpSpPr>
                <p:grpSpPr>
                  <a:xfrm>
                    <a:off x="1501054" y="3655851"/>
                    <a:ext cx="155286" cy="198867"/>
                    <a:chOff x="1501054" y="3655851"/>
                    <a:chExt cx="155286" cy="198867"/>
                  </a:xfrm>
                </p:grpSpPr>
                <p:sp>
                  <p:nvSpPr>
                    <p:cNvPr id="5739" name="Google Shape;5739;p58"/>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58"/>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741" name="Google Shape;5741;p58"/>
              <p:cNvGrpSpPr/>
              <p:nvPr/>
            </p:nvGrpSpPr>
            <p:grpSpPr>
              <a:xfrm>
                <a:off x="724986" y="3800594"/>
                <a:ext cx="532950" cy="302090"/>
                <a:chOff x="724986" y="3800594"/>
                <a:chExt cx="532950" cy="302090"/>
              </a:xfrm>
            </p:grpSpPr>
            <p:grpSp>
              <p:nvGrpSpPr>
                <p:cNvPr id="5742" name="Google Shape;5742;p58"/>
                <p:cNvGrpSpPr/>
                <p:nvPr/>
              </p:nvGrpSpPr>
              <p:grpSpPr>
                <a:xfrm>
                  <a:off x="724986" y="4044367"/>
                  <a:ext cx="181314" cy="25626"/>
                  <a:chOff x="724986" y="4044367"/>
                  <a:chExt cx="181314" cy="25626"/>
                </a:xfrm>
              </p:grpSpPr>
              <p:sp>
                <p:nvSpPr>
                  <p:cNvPr id="5743" name="Google Shape;5743;p58"/>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58"/>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5" name="Google Shape;5745;p58"/>
                <p:cNvGrpSpPr/>
                <p:nvPr/>
              </p:nvGrpSpPr>
              <p:grpSpPr>
                <a:xfrm>
                  <a:off x="906290" y="3800594"/>
                  <a:ext cx="351646" cy="302090"/>
                  <a:chOff x="906290" y="3800594"/>
                  <a:chExt cx="351646" cy="302090"/>
                </a:xfrm>
              </p:grpSpPr>
              <p:grpSp>
                <p:nvGrpSpPr>
                  <p:cNvPr id="5746" name="Google Shape;5746;p58"/>
                  <p:cNvGrpSpPr/>
                  <p:nvPr/>
                </p:nvGrpSpPr>
                <p:grpSpPr>
                  <a:xfrm>
                    <a:off x="1084172" y="3842857"/>
                    <a:ext cx="173764" cy="217131"/>
                    <a:chOff x="1084172" y="3842857"/>
                    <a:chExt cx="173764" cy="217131"/>
                  </a:xfrm>
                </p:grpSpPr>
                <p:grpSp>
                  <p:nvGrpSpPr>
                    <p:cNvPr id="5747" name="Google Shape;5747;p58"/>
                    <p:cNvGrpSpPr/>
                    <p:nvPr/>
                  </p:nvGrpSpPr>
                  <p:grpSpPr>
                    <a:xfrm>
                      <a:off x="1156862" y="3936509"/>
                      <a:ext cx="101073" cy="25622"/>
                      <a:chOff x="1156862" y="3936509"/>
                      <a:chExt cx="101073" cy="25622"/>
                    </a:xfrm>
                  </p:grpSpPr>
                  <p:sp>
                    <p:nvSpPr>
                      <p:cNvPr id="5748" name="Google Shape;5748;p58"/>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58"/>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0" name="Google Shape;5750;p58"/>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1" name="Google Shape;5751;p58"/>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58"/>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3" name="Google Shape;5753;p58"/>
                <p:cNvGrpSpPr/>
                <p:nvPr/>
              </p:nvGrpSpPr>
              <p:grpSpPr>
                <a:xfrm>
                  <a:off x="724986" y="3830189"/>
                  <a:ext cx="189533" cy="25626"/>
                  <a:chOff x="724986" y="3830189"/>
                  <a:chExt cx="189533" cy="25626"/>
                </a:xfrm>
              </p:grpSpPr>
              <p:sp>
                <p:nvSpPr>
                  <p:cNvPr id="5754" name="Google Shape;5754;p58"/>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58"/>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5756" name="Google Shape;5756;p58"/>
          <p:cNvGrpSpPr/>
          <p:nvPr/>
        </p:nvGrpSpPr>
        <p:grpSpPr>
          <a:xfrm>
            <a:off x="2249438" y="2249669"/>
            <a:ext cx="948701" cy="935378"/>
            <a:chOff x="2253298" y="2428317"/>
            <a:chExt cx="948701" cy="935378"/>
          </a:xfrm>
        </p:grpSpPr>
        <p:sp>
          <p:nvSpPr>
            <p:cNvPr id="5757" name="Google Shape;5757;p58"/>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58"/>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58"/>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58"/>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58"/>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58"/>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58"/>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58"/>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58"/>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58"/>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58"/>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58"/>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58"/>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58"/>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58"/>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58"/>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58"/>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58"/>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58"/>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58"/>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58"/>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58"/>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58"/>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58"/>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58"/>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58"/>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58"/>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58"/>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58"/>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58"/>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58"/>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58"/>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58"/>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32"/>
          <p:cNvSpPr/>
          <p:nvPr/>
        </p:nvSpPr>
        <p:spPr>
          <a:xfrm>
            <a:off x="4633825" y="2492400"/>
            <a:ext cx="821700" cy="8217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92" name="Google Shape;692;p32"/>
          <p:cNvSpPr/>
          <p:nvPr/>
        </p:nvSpPr>
        <p:spPr>
          <a:xfrm>
            <a:off x="711450" y="2492400"/>
            <a:ext cx="821700" cy="8217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93" name="Google Shape;693;p32"/>
          <p:cNvSpPr/>
          <p:nvPr/>
        </p:nvSpPr>
        <p:spPr>
          <a:xfrm>
            <a:off x="4633825" y="3592550"/>
            <a:ext cx="821700" cy="8217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94" name="Google Shape;694;p32"/>
          <p:cNvSpPr/>
          <p:nvPr/>
        </p:nvSpPr>
        <p:spPr>
          <a:xfrm>
            <a:off x="711450" y="3592550"/>
            <a:ext cx="821700" cy="8217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95" name="Google Shape;695;p32"/>
          <p:cNvSpPr/>
          <p:nvPr/>
        </p:nvSpPr>
        <p:spPr>
          <a:xfrm>
            <a:off x="4633825" y="1392238"/>
            <a:ext cx="821700" cy="8217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96" name="Google Shape;696;p32"/>
          <p:cNvSpPr/>
          <p:nvPr/>
        </p:nvSpPr>
        <p:spPr>
          <a:xfrm>
            <a:off x="711450" y="1392238"/>
            <a:ext cx="821700" cy="8217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97" name="Google Shape;697;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TABLE DES MATIÈRES</a:t>
            </a:r>
            <a:endParaRPr/>
          </a:p>
        </p:txBody>
      </p:sp>
      <p:sp>
        <p:nvSpPr>
          <p:cNvPr id="698" name="Google Shape;698;p32"/>
          <p:cNvSpPr txBox="1"/>
          <p:nvPr>
            <p:ph idx="2" type="title"/>
          </p:nvPr>
        </p:nvSpPr>
        <p:spPr>
          <a:xfrm>
            <a:off x="754950" y="1579299"/>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01</a:t>
            </a:r>
            <a:endParaRPr/>
          </a:p>
        </p:txBody>
      </p:sp>
      <p:sp>
        <p:nvSpPr>
          <p:cNvPr id="699" name="Google Shape;699;p32"/>
          <p:cNvSpPr txBox="1"/>
          <p:nvPr>
            <p:ph idx="3" type="title"/>
          </p:nvPr>
        </p:nvSpPr>
        <p:spPr>
          <a:xfrm>
            <a:off x="754950" y="3779613"/>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04</a:t>
            </a:r>
            <a:endParaRPr/>
          </a:p>
        </p:txBody>
      </p:sp>
      <p:sp>
        <p:nvSpPr>
          <p:cNvPr id="700" name="Google Shape;700;p32"/>
          <p:cNvSpPr txBox="1"/>
          <p:nvPr>
            <p:ph idx="4" type="title"/>
          </p:nvPr>
        </p:nvSpPr>
        <p:spPr>
          <a:xfrm>
            <a:off x="754950" y="2679456"/>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02</a:t>
            </a:r>
            <a:endParaRPr/>
          </a:p>
        </p:txBody>
      </p:sp>
      <p:sp>
        <p:nvSpPr>
          <p:cNvPr id="701" name="Google Shape;701;p32"/>
          <p:cNvSpPr txBox="1"/>
          <p:nvPr>
            <p:ph idx="5" type="title"/>
          </p:nvPr>
        </p:nvSpPr>
        <p:spPr>
          <a:xfrm>
            <a:off x="4677327" y="3779613"/>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05</a:t>
            </a:r>
            <a:endParaRPr/>
          </a:p>
        </p:txBody>
      </p:sp>
      <p:sp>
        <p:nvSpPr>
          <p:cNvPr id="702" name="Google Shape;702;p32"/>
          <p:cNvSpPr txBox="1"/>
          <p:nvPr>
            <p:ph idx="6" type="title"/>
          </p:nvPr>
        </p:nvSpPr>
        <p:spPr>
          <a:xfrm>
            <a:off x="4677327" y="1579299"/>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03</a:t>
            </a:r>
            <a:endParaRPr/>
          </a:p>
        </p:txBody>
      </p:sp>
      <p:sp>
        <p:nvSpPr>
          <p:cNvPr id="703" name="Google Shape;703;p32"/>
          <p:cNvSpPr txBox="1"/>
          <p:nvPr>
            <p:ph idx="7" type="title"/>
          </p:nvPr>
        </p:nvSpPr>
        <p:spPr>
          <a:xfrm>
            <a:off x="4677327" y="2679456"/>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06</a:t>
            </a:r>
            <a:endParaRPr/>
          </a:p>
        </p:txBody>
      </p:sp>
      <p:sp>
        <p:nvSpPr>
          <p:cNvPr id="704" name="Google Shape;704;p32"/>
          <p:cNvSpPr txBox="1"/>
          <p:nvPr>
            <p:ph idx="1" type="subTitle"/>
          </p:nvPr>
        </p:nvSpPr>
        <p:spPr>
          <a:xfrm>
            <a:off x="1677000" y="1579299"/>
            <a:ext cx="23055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SECTION</a:t>
            </a:r>
            <a:endParaRPr/>
          </a:p>
        </p:txBody>
      </p:sp>
      <p:sp>
        <p:nvSpPr>
          <p:cNvPr id="705" name="Google Shape;705;p32"/>
          <p:cNvSpPr txBox="1"/>
          <p:nvPr>
            <p:ph idx="8" type="subTitle"/>
          </p:nvPr>
        </p:nvSpPr>
        <p:spPr>
          <a:xfrm>
            <a:off x="1677000" y="3779613"/>
            <a:ext cx="23055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SECTION</a:t>
            </a:r>
            <a:endParaRPr/>
          </a:p>
        </p:txBody>
      </p:sp>
      <p:sp>
        <p:nvSpPr>
          <p:cNvPr id="706" name="Google Shape;706;p32"/>
          <p:cNvSpPr txBox="1"/>
          <p:nvPr>
            <p:ph idx="9" type="subTitle"/>
          </p:nvPr>
        </p:nvSpPr>
        <p:spPr>
          <a:xfrm>
            <a:off x="5599375" y="1579299"/>
            <a:ext cx="23055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SECTION</a:t>
            </a:r>
            <a:endParaRPr/>
          </a:p>
        </p:txBody>
      </p:sp>
      <p:sp>
        <p:nvSpPr>
          <p:cNvPr id="707" name="Google Shape;707;p32"/>
          <p:cNvSpPr txBox="1"/>
          <p:nvPr>
            <p:ph idx="13" type="subTitle"/>
          </p:nvPr>
        </p:nvSpPr>
        <p:spPr>
          <a:xfrm>
            <a:off x="1677000" y="2679456"/>
            <a:ext cx="23055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SECTION</a:t>
            </a:r>
            <a:endParaRPr/>
          </a:p>
        </p:txBody>
      </p:sp>
      <p:sp>
        <p:nvSpPr>
          <p:cNvPr id="708" name="Google Shape;708;p32"/>
          <p:cNvSpPr txBox="1"/>
          <p:nvPr>
            <p:ph idx="14" type="subTitle"/>
          </p:nvPr>
        </p:nvSpPr>
        <p:spPr>
          <a:xfrm>
            <a:off x="5599375" y="3779613"/>
            <a:ext cx="23055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SECTION</a:t>
            </a:r>
            <a:endParaRPr/>
          </a:p>
        </p:txBody>
      </p:sp>
      <p:sp>
        <p:nvSpPr>
          <p:cNvPr id="709" name="Google Shape;709;p32"/>
          <p:cNvSpPr txBox="1"/>
          <p:nvPr>
            <p:ph idx="15" type="subTitle"/>
          </p:nvPr>
        </p:nvSpPr>
        <p:spPr>
          <a:xfrm>
            <a:off x="5599375" y="2679456"/>
            <a:ext cx="23055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SECTION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3" name="Shape 5793"/>
        <p:cNvGrpSpPr/>
        <p:nvPr/>
      </p:nvGrpSpPr>
      <p:grpSpPr>
        <a:xfrm>
          <a:off x="0" y="0"/>
          <a:ext cx="0" cy="0"/>
          <a:chOff x="0" y="0"/>
          <a:chExt cx="0" cy="0"/>
        </a:xfrm>
      </p:grpSpPr>
      <p:grpSp>
        <p:nvGrpSpPr>
          <p:cNvPr id="5794" name="Google Shape;5794;p59"/>
          <p:cNvGrpSpPr/>
          <p:nvPr/>
        </p:nvGrpSpPr>
        <p:grpSpPr>
          <a:xfrm>
            <a:off x="3339745" y="952988"/>
            <a:ext cx="2363393" cy="1017867"/>
            <a:chOff x="3292400" y="1219146"/>
            <a:chExt cx="2615240" cy="1110239"/>
          </a:xfrm>
        </p:grpSpPr>
        <p:sp>
          <p:nvSpPr>
            <p:cNvPr id="5795" name="Google Shape;5795;p59"/>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5796" name="Google Shape;5796;p59"/>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797" name="Google Shape;5797;p59"/>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fr" sz="400">
                  <a:solidFill>
                    <a:srgbClr val="FFFFFF"/>
                  </a:solidFill>
                </a:rPr>
                <a:t>JANUARY</a:t>
              </a:r>
              <a:endParaRPr sz="400">
                <a:solidFill>
                  <a:srgbClr val="FFFFFF"/>
                </a:solidFill>
              </a:endParaRPr>
            </a:p>
          </p:txBody>
        </p:sp>
        <p:sp>
          <p:nvSpPr>
            <p:cNvPr id="5798" name="Google Shape;5798;p59"/>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fr" sz="400">
                  <a:solidFill>
                    <a:srgbClr val="FFFFFF"/>
                  </a:solidFill>
                </a:rPr>
                <a:t>FEBRUARY</a:t>
              </a:r>
              <a:endParaRPr sz="400">
                <a:solidFill>
                  <a:srgbClr val="FFFFFF"/>
                </a:solidFill>
              </a:endParaRPr>
            </a:p>
          </p:txBody>
        </p:sp>
        <p:sp>
          <p:nvSpPr>
            <p:cNvPr id="5799" name="Google Shape;5799;p59"/>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fr" sz="400">
                  <a:solidFill>
                    <a:srgbClr val="FFFFFF"/>
                  </a:solidFill>
                </a:rPr>
                <a:t>MARCH</a:t>
              </a:r>
              <a:endParaRPr sz="400">
                <a:solidFill>
                  <a:srgbClr val="FFFFFF"/>
                </a:solidFill>
              </a:endParaRPr>
            </a:p>
          </p:txBody>
        </p:sp>
        <p:sp>
          <p:nvSpPr>
            <p:cNvPr id="5800" name="Google Shape;5800;p59"/>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fr" sz="400">
                  <a:solidFill>
                    <a:srgbClr val="FFFFFF"/>
                  </a:solidFill>
                </a:rPr>
                <a:t>APRIL</a:t>
              </a:r>
              <a:endParaRPr sz="400">
                <a:solidFill>
                  <a:srgbClr val="FFFFFF"/>
                </a:solidFill>
              </a:endParaRPr>
            </a:p>
          </p:txBody>
        </p:sp>
        <p:sp>
          <p:nvSpPr>
            <p:cNvPr id="5801" name="Google Shape;5801;p59"/>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fr" sz="400">
                  <a:solidFill>
                    <a:srgbClr val="FFFFFF"/>
                  </a:solidFill>
                </a:rPr>
                <a:t>MAY</a:t>
              </a:r>
              <a:endParaRPr sz="400">
                <a:solidFill>
                  <a:srgbClr val="FFFFFF"/>
                </a:solidFill>
              </a:endParaRPr>
            </a:p>
          </p:txBody>
        </p:sp>
        <p:sp>
          <p:nvSpPr>
            <p:cNvPr id="5802" name="Google Shape;5802;p59"/>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fr" sz="400">
                  <a:solidFill>
                    <a:srgbClr val="FFFFFF"/>
                  </a:solidFill>
                </a:rPr>
                <a:t>JUNE</a:t>
              </a:r>
              <a:endParaRPr sz="400">
                <a:solidFill>
                  <a:srgbClr val="FFFFFF"/>
                </a:solidFill>
              </a:endParaRPr>
            </a:p>
          </p:txBody>
        </p:sp>
        <p:sp>
          <p:nvSpPr>
            <p:cNvPr id="5803" name="Google Shape;5803;p59"/>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fr" sz="400">
                  <a:solidFill>
                    <a:srgbClr val="FFFFFF"/>
                  </a:solidFill>
                </a:rPr>
                <a:t>PHASE 1</a:t>
              </a:r>
              <a:endParaRPr sz="400">
                <a:solidFill>
                  <a:srgbClr val="FFFFFF"/>
                </a:solidFill>
              </a:endParaRPr>
            </a:p>
          </p:txBody>
        </p:sp>
        <p:sp>
          <p:nvSpPr>
            <p:cNvPr id="5804" name="Google Shape;5804;p59"/>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fr" sz="400">
                  <a:solidFill>
                    <a:srgbClr val="FFFFFF"/>
                  </a:solidFill>
                </a:rPr>
                <a:t>PHASE 2</a:t>
              </a:r>
              <a:endParaRPr sz="400">
                <a:solidFill>
                  <a:srgbClr val="FFFFFF"/>
                </a:solidFill>
              </a:endParaRPr>
            </a:p>
          </p:txBody>
        </p:sp>
        <p:sp>
          <p:nvSpPr>
            <p:cNvPr id="5805" name="Google Shape;5805;p59"/>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fr" sz="400">
                  <a:solidFill>
                    <a:srgbClr val="FFFFFF"/>
                  </a:solidFill>
                </a:rPr>
                <a:t>Task 1</a:t>
              </a:r>
              <a:endParaRPr sz="400">
                <a:solidFill>
                  <a:srgbClr val="FFFFFF"/>
                </a:solidFill>
              </a:endParaRPr>
            </a:p>
          </p:txBody>
        </p:sp>
        <p:sp>
          <p:nvSpPr>
            <p:cNvPr id="5806" name="Google Shape;5806;p59"/>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fr" sz="400">
                  <a:solidFill>
                    <a:srgbClr val="FFFFFF"/>
                  </a:solidFill>
                </a:rPr>
                <a:t>Task 2</a:t>
              </a:r>
              <a:endParaRPr sz="400">
                <a:solidFill>
                  <a:srgbClr val="FFFFFF"/>
                </a:solidFill>
              </a:endParaRPr>
            </a:p>
          </p:txBody>
        </p:sp>
        <p:sp>
          <p:nvSpPr>
            <p:cNvPr id="5807" name="Google Shape;5807;p59"/>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fr" sz="400">
                  <a:solidFill>
                    <a:srgbClr val="FFFFFF"/>
                  </a:solidFill>
                </a:rPr>
                <a:t>Task 1</a:t>
              </a:r>
              <a:endParaRPr sz="400">
                <a:solidFill>
                  <a:srgbClr val="FFFFFF"/>
                </a:solidFill>
              </a:endParaRPr>
            </a:p>
          </p:txBody>
        </p:sp>
        <p:sp>
          <p:nvSpPr>
            <p:cNvPr id="5808" name="Google Shape;5808;p59"/>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fr" sz="400">
                  <a:solidFill>
                    <a:srgbClr val="FFFFFF"/>
                  </a:solidFill>
                </a:rPr>
                <a:t>Task 2</a:t>
              </a:r>
              <a:endParaRPr sz="400">
                <a:solidFill>
                  <a:srgbClr val="FFFFFF"/>
                </a:solidFill>
              </a:endParaRPr>
            </a:p>
          </p:txBody>
        </p:sp>
        <p:grpSp>
          <p:nvGrpSpPr>
            <p:cNvPr id="5809" name="Google Shape;5809;p59"/>
            <p:cNvGrpSpPr/>
            <p:nvPr/>
          </p:nvGrpSpPr>
          <p:grpSpPr>
            <a:xfrm>
              <a:off x="3748438" y="1378608"/>
              <a:ext cx="2159202" cy="903971"/>
              <a:chOff x="1683525" y="2179850"/>
              <a:chExt cx="4519050" cy="2134525"/>
            </a:xfrm>
          </p:grpSpPr>
          <p:sp>
            <p:nvSpPr>
              <p:cNvPr id="5810" name="Google Shape;5810;p59"/>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811" name="Google Shape;5811;p59"/>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812" name="Google Shape;5812;p59"/>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813" name="Google Shape;5813;p59"/>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814" name="Google Shape;5814;p59"/>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815" name="Google Shape;5815;p59"/>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816" name="Google Shape;5816;p59"/>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817" name="Google Shape;5817;p59"/>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818" name="Google Shape;5818;p59"/>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819" name="Google Shape;5819;p59"/>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820" name="Google Shape;5820;p59"/>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821" name="Google Shape;5821;p59"/>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5822" name="Google Shape;5822;p59"/>
          <p:cNvGraphicFramePr/>
          <p:nvPr/>
        </p:nvGraphicFramePr>
        <p:xfrm>
          <a:off x="5935838" y="2130461"/>
          <a:ext cx="3000000" cy="3000000"/>
        </p:xfrm>
        <a:graphic>
          <a:graphicData uri="http://schemas.openxmlformats.org/drawingml/2006/table">
            <a:tbl>
              <a:tblPr>
                <a:noFill/>
                <a:tableStyleId>{BDD8ED19-61E0-4BD3-9F67-1B83DB5F7D31}</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823" name="Google Shape;5823;p59"/>
          <p:cNvGrpSpPr/>
          <p:nvPr/>
        </p:nvGrpSpPr>
        <p:grpSpPr>
          <a:xfrm>
            <a:off x="5935948" y="3189058"/>
            <a:ext cx="2496964" cy="1001454"/>
            <a:chOff x="1919611" y="789980"/>
            <a:chExt cx="1474179" cy="606868"/>
          </a:xfrm>
        </p:grpSpPr>
        <p:cxnSp>
          <p:nvCxnSpPr>
            <p:cNvPr id="5824" name="Google Shape;5824;p59"/>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825" name="Google Shape;5825;p59"/>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826" name="Google Shape;5826;p59"/>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827" name="Google Shape;5827;p59"/>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fr" sz="400">
                  <a:solidFill>
                    <a:srgbClr val="E3E9ED"/>
                  </a:solidFill>
                </a:rPr>
                <a:t>JANUARY</a:t>
              </a:r>
              <a:endParaRPr sz="400">
                <a:solidFill>
                  <a:srgbClr val="E3E9ED"/>
                </a:solidFill>
              </a:endParaRPr>
            </a:p>
          </p:txBody>
        </p:sp>
        <p:sp>
          <p:nvSpPr>
            <p:cNvPr id="5828" name="Google Shape;5828;p59"/>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fr" sz="400">
                  <a:solidFill>
                    <a:srgbClr val="E3E9ED"/>
                  </a:solidFill>
                </a:rPr>
                <a:t>FEBRUARY</a:t>
              </a:r>
              <a:endParaRPr sz="400">
                <a:solidFill>
                  <a:srgbClr val="E3E9ED"/>
                </a:solidFill>
              </a:endParaRPr>
            </a:p>
          </p:txBody>
        </p:sp>
        <p:sp>
          <p:nvSpPr>
            <p:cNvPr id="5829" name="Google Shape;5829;p59"/>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fr" sz="400">
                  <a:solidFill>
                    <a:srgbClr val="E3E9ED"/>
                  </a:solidFill>
                </a:rPr>
                <a:t>MARCH</a:t>
              </a:r>
              <a:endParaRPr sz="400">
                <a:solidFill>
                  <a:srgbClr val="E3E9ED"/>
                </a:solidFill>
              </a:endParaRPr>
            </a:p>
          </p:txBody>
        </p:sp>
        <p:sp>
          <p:nvSpPr>
            <p:cNvPr id="5830" name="Google Shape;5830;p59"/>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fr" sz="400">
                  <a:solidFill>
                    <a:srgbClr val="E3E9ED"/>
                  </a:solidFill>
                </a:rPr>
                <a:t>APRIL</a:t>
              </a:r>
              <a:endParaRPr sz="400">
                <a:solidFill>
                  <a:srgbClr val="E3E9ED"/>
                </a:solidFill>
              </a:endParaRPr>
            </a:p>
          </p:txBody>
        </p:sp>
        <p:sp>
          <p:nvSpPr>
            <p:cNvPr id="5831" name="Google Shape;5831;p59"/>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59"/>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59"/>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59"/>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59"/>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59"/>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59"/>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fr" sz="400">
                  <a:solidFill>
                    <a:srgbClr val="E3E9ED"/>
                  </a:solidFill>
                </a:rPr>
                <a:t>PHASE 1</a:t>
              </a:r>
              <a:endParaRPr sz="400">
                <a:solidFill>
                  <a:srgbClr val="E3E9ED"/>
                </a:solidFill>
              </a:endParaRPr>
            </a:p>
          </p:txBody>
        </p:sp>
        <p:sp>
          <p:nvSpPr>
            <p:cNvPr id="5838" name="Google Shape;5838;p59"/>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fr" sz="400">
                  <a:solidFill>
                    <a:srgbClr val="E3E9ED"/>
                  </a:solidFill>
                </a:rPr>
                <a:t>Task 1</a:t>
              </a:r>
              <a:endParaRPr sz="400">
                <a:solidFill>
                  <a:srgbClr val="E3E9ED"/>
                </a:solidFill>
              </a:endParaRPr>
            </a:p>
          </p:txBody>
        </p:sp>
        <p:sp>
          <p:nvSpPr>
            <p:cNvPr id="5839" name="Google Shape;5839;p59"/>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fr" sz="400">
                  <a:solidFill>
                    <a:srgbClr val="E3E9ED"/>
                  </a:solidFill>
                </a:rPr>
                <a:t>Task 2</a:t>
              </a:r>
              <a:endParaRPr sz="400">
                <a:solidFill>
                  <a:srgbClr val="E3E9ED"/>
                </a:solidFill>
              </a:endParaRPr>
            </a:p>
          </p:txBody>
        </p:sp>
        <p:sp>
          <p:nvSpPr>
            <p:cNvPr id="5840" name="Google Shape;5840;p59"/>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1" name="Google Shape;5841;p59"/>
          <p:cNvGrpSpPr/>
          <p:nvPr/>
        </p:nvGrpSpPr>
        <p:grpSpPr>
          <a:xfrm>
            <a:off x="712562" y="998017"/>
            <a:ext cx="2394370" cy="976502"/>
            <a:chOff x="749309" y="1112739"/>
            <a:chExt cx="2371603" cy="976502"/>
          </a:xfrm>
        </p:grpSpPr>
        <p:sp>
          <p:nvSpPr>
            <p:cNvPr id="5842" name="Google Shape;5842;p59"/>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59"/>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59"/>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59"/>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59"/>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59"/>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59"/>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59"/>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59"/>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59"/>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59"/>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59"/>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59"/>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59"/>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59"/>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59"/>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59"/>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59"/>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59"/>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59"/>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59"/>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59"/>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59"/>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59"/>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59"/>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59"/>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59"/>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59"/>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59"/>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59"/>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59"/>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59"/>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874" name="Google Shape;5874;p59"/>
          <p:cNvGraphicFramePr/>
          <p:nvPr/>
        </p:nvGraphicFramePr>
        <p:xfrm>
          <a:off x="5935863" y="996311"/>
          <a:ext cx="3000000" cy="3000000"/>
        </p:xfrm>
        <a:graphic>
          <a:graphicData uri="http://schemas.openxmlformats.org/drawingml/2006/table">
            <a:tbl>
              <a:tblPr>
                <a:noFill/>
                <a:tableStyleId>{BDD8ED19-61E0-4BD3-9F67-1B83DB5F7D31}</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875" name="Google Shape;5875;p59"/>
          <p:cNvGraphicFramePr/>
          <p:nvPr/>
        </p:nvGraphicFramePr>
        <p:xfrm>
          <a:off x="3342575" y="2130461"/>
          <a:ext cx="3000000" cy="3000000"/>
        </p:xfrm>
        <a:graphic>
          <a:graphicData uri="http://schemas.openxmlformats.org/drawingml/2006/table">
            <a:tbl>
              <a:tblPr>
                <a:noFill/>
                <a:tableStyleId>{BDD8ED19-61E0-4BD3-9F67-1B83DB5F7D31}</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876" name="Google Shape;5876;p59"/>
          <p:cNvGrpSpPr/>
          <p:nvPr/>
        </p:nvGrpSpPr>
        <p:grpSpPr>
          <a:xfrm>
            <a:off x="4086505" y="2517104"/>
            <a:ext cx="1517436" cy="74460"/>
            <a:chOff x="3980086" y="2804397"/>
            <a:chExt cx="1227600" cy="66900"/>
          </a:xfrm>
        </p:grpSpPr>
        <p:sp>
          <p:nvSpPr>
            <p:cNvPr id="5877" name="Google Shape;5877;p5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5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9" name="Google Shape;5879;p59"/>
          <p:cNvGrpSpPr/>
          <p:nvPr/>
        </p:nvGrpSpPr>
        <p:grpSpPr>
          <a:xfrm>
            <a:off x="4711569" y="2809692"/>
            <a:ext cx="892956" cy="74460"/>
            <a:chOff x="3980086" y="2804397"/>
            <a:chExt cx="1227600" cy="66900"/>
          </a:xfrm>
        </p:grpSpPr>
        <p:sp>
          <p:nvSpPr>
            <p:cNvPr id="5880" name="Google Shape;5880;p5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5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2" name="Google Shape;5882;p59"/>
          <p:cNvGrpSpPr/>
          <p:nvPr/>
        </p:nvGrpSpPr>
        <p:grpSpPr>
          <a:xfrm>
            <a:off x="3344661" y="3168575"/>
            <a:ext cx="2363244" cy="1005943"/>
            <a:chOff x="3358415" y="3361302"/>
            <a:chExt cx="2363244" cy="1024695"/>
          </a:xfrm>
        </p:grpSpPr>
        <p:grpSp>
          <p:nvGrpSpPr>
            <p:cNvPr id="5883" name="Google Shape;5883;p59"/>
            <p:cNvGrpSpPr/>
            <p:nvPr/>
          </p:nvGrpSpPr>
          <p:grpSpPr>
            <a:xfrm>
              <a:off x="3358415" y="3361302"/>
              <a:ext cx="441300" cy="1024695"/>
              <a:chOff x="3358415" y="3361302"/>
              <a:chExt cx="441300" cy="1024695"/>
            </a:xfrm>
          </p:grpSpPr>
          <p:sp>
            <p:nvSpPr>
              <p:cNvPr id="5884" name="Google Shape;5884;p59"/>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59"/>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59"/>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59"/>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59"/>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59"/>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0" name="Google Shape;5890;p59"/>
            <p:cNvGrpSpPr/>
            <p:nvPr/>
          </p:nvGrpSpPr>
          <p:grpSpPr>
            <a:xfrm>
              <a:off x="3838901" y="3361302"/>
              <a:ext cx="441300" cy="1024695"/>
              <a:chOff x="3838901" y="3361302"/>
              <a:chExt cx="441300" cy="1024695"/>
            </a:xfrm>
          </p:grpSpPr>
          <p:sp>
            <p:nvSpPr>
              <p:cNvPr id="5891" name="Google Shape;5891;p59"/>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59"/>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59"/>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59"/>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59"/>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59"/>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7" name="Google Shape;5897;p59"/>
            <p:cNvGrpSpPr/>
            <p:nvPr/>
          </p:nvGrpSpPr>
          <p:grpSpPr>
            <a:xfrm>
              <a:off x="4319387" y="3361302"/>
              <a:ext cx="441300" cy="1024695"/>
              <a:chOff x="4319387" y="3361302"/>
              <a:chExt cx="441300" cy="1024695"/>
            </a:xfrm>
          </p:grpSpPr>
          <p:sp>
            <p:nvSpPr>
              <p:cNvPr id="5898" name="Google Shape;5898;p59"/>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59"/>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59"/>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59"/>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59"/>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59"/>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4" name="Google Shape;5904;p59"/>
            <p:cNvGrpSpPr/>
            <p:nvPr/>
          </p:nvGrpSpPr>
          <p:grpSpPr>
            <a:xfrm>
              <a:off x="4799873" y="3361302"/>
              <a:ext cx="441300" cy="1024695"/>
              <a:chOff x="4799873" y="3361302"/>
              <a:chExt cx="441300" cy="1024695"/>
            </a:xfrm>
          </p:grpSpPr>
          <p:sp>
            <p:nvSpPr>
              <p:cNvPr id="5905" name="Google Shape;5905;p59"/>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59"/>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59"/>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59"/>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59"/>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59"/>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1" name="Google Shape;5911;p59"/>
            <p:cNvGrpSpPr/>
            <p:nvPr/>
          </p:nvGrpSpPr>
          <p:grpSpPr>
            <a:xfrm>
              <a:off x="5280360" y="3361302"/>
              <a:ext cx="441300" cy="1024695"/>
              <a:chOff x="5280360" y="3361302"/>
              <a:chExt cx="441300" cy="1024695"/>
            </a:xfrm>
          </p:grpSpPr>
          <p:sp>
            <p:nvSpPr>
              <p:cNvPr id="5912" name="Google Shape;5912;p59"/>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59"/>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59"/>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59"/>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59"/>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59"/>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918" name="Google Shape;5918;p59"/>
          <p:cNvGraphicFramePr/>
          <p:nvPr/>
        </p:nvGraphicFramePr>
        <p:xfrm>
          <a:off x="711088" y="2130461"/>
          <a:ext cx="3000000" cy="3000000"/>
        </p:xfrm>
        <a:graphic>
          <a:graphicData uri="http://schemas.openxmlformats.org/drawingml/2006/table">
            <a:tbl>
              <a:tblPr>
                <a:noFill/>
                <a:tableStyleId>{BDD8ED19-61E0-4BD3-9F67-1B83DB5F7D31}</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919" name="Google Shape;5919;p59"/>
          <p:cNvGrpSpPr/>
          <p:nvPr/>
        </p:nvGrpSpPr>
        <p:grpSpPr>
          <a:xfrm>
            <a:off x="712613" y="3180186"/>
            <a:ext cx="2403614" cy="1005900"/>
            <a:chOff x="726450" y="3372825"/>
            <a:chExt cx="2403614" cy="1005900"/>
          </a:xfrm>
        </p:grpSpPr>
        <p:grpSp>
          <p:nvGrpSpPr>
            <p:cNvPr id="5920" name="Google Shape;5920;p59"/>
            <p:cNvGrpSpPr/>
            <p:nvPr/>
          </p:nvGrpSpPr>
          <p:grpSpPr>
            <a:xfrm>
              <a:off x="726450" y="3696000"/>
              <a:ext cx="2403614" cy="500898"/>
              <a:chOff x="726450" y="3696000"/>
              <a:chExt cx="2403614" cy="500898"/>
            </a:xfrm>
          </p:grpSpPr>
          <p:sp>
            <p:nvSpPr>
              <p:cNvPr id="5921" name="Google Shape;5921;p59"/>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922" name="Google Shape;5922;p59"/>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923" name="Google Shape;5923;p59"/>
            <p:cNvGrpSpPr/>
            <p:nvPr/>
          </p:nvGrpSpPr>
          <p:grpSpPr>
            <a:xfrm>
              <a:off x="1348050" y="3372825"/>
              <a:ext cx="1720425" cy="1005900"/>
              <a:chOff x="1348050" y="3372825"/>
              <a:chExt cx="1720425" cy="1005900"/>
            </a:xfrm>
          </p:grpSpPr>
          <p:sp>
            <p:nvSpPr>
              <p:cNvPr id="5924" name="Google Shape;5924;p59"/>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925" name="Google Shape;5925;p59"/>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926" name="Google Shape;5926;p59"/>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927" name="Google Shape;5927;p59"/>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928" name="Google Shape;5928;p59"/>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929" name="Google Shape;5929;p59"/>
            <p:cNvGrpSpPr/>
            <p:nvPr/>
          </p:nvGrpSpPr>
          <p:grpSpPr>
            <a:xfrm>
              <a:off x="1455707" y="3731058"/>
              <a:ext cx="1491150" cy="417657"/>
              <a:chOff x="1455707" y="3731058"/>
              <a:chExt cx="1491150" cy="417657"/>
            </a:xfrm>
          </p:grpSpPr>
          <p:grpSp>
            <p:nvGrpSpPr>
              <p:cNvPr id="5930" name="Google Shape;5930;p59"/>
              <p:cNvGrpSpPr/>
              <p:nvPr/>
            </p:nvGrpSpPr>
            <p:grpSpPr>
              <a:xfrm>
                <a:off x="1472938" y="3745828"/>
                <a:ext cx="72126" cy="53788"/>
                <a:chOff x="1472938" y="3745828"/>
                <a:chExt cx="72126" cy="53788"/>
              </a:xfrm>
            </p:grpSpPr>
            <p:sp>
              <p:nvSpPr>
                <p:cNvPr id="5931" name="Google Shape;5931;p59"/>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59"/>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3" name="Google Shape;5933;p59"/>
              <p:cNvGrpSpPr/>
              <p:nvPr/>
            </p:nvGrpSpPr>
            <p:grpSpPr>
              <a:xfrm>
                <a:off x="1819181" y="4089633"/>
                <a:ext cx="72126" cy="53788"/>
                <a:chOff x="1819181" y="4089633"/>
                <a:chExt cx="72126" cy="53788"/>
              </a:xfrm>
            </p:grpSpPr>
            <p:sp>
              <p:nvSpPr>
                <p:cNvPr id="5934" name="Google Shape;5934;p59"/>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59"/>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6" name="Google Shape;5936;p59"/>
              <p:cNvGrpSpPr/>
              <p:nvPr/>
            </p:nvGrpSpPr>
            <p:grpSpPr>
              <a:xfrm>
                <a:off x="1455707" y="4084171"/>
                <a:ext cx="64321" cy="64544"/>
                <a:chOff x="1455707" y="4084171"/>
                <a:chExt cx="64321" cy="64544"/>
              </a:xfrm>
            </p:grpSpPr>
            <p:sp>
              <p:nvSpPr>
                <p:cNvPr id="5937" name="Google Shape;5937;p59"/>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59"/>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9" name="Google Shape;5939;p59"/>
              <p:cNvGrpSpPr/>
              <p:nvPr/>
            </p:nvGrpSpPr>
            <p:grpSpPr>
              <a:xfrm>
                <a:off x="1818610" y="3731058"/>
                <a:ext cx="64321" cy="64544"/>
                <a:chOff x="1818610" y="3731058"/>
                <a:chExt cx="64321" cy="64544"/>
              </a:xfrm>
            </p:grpSpPr>
            <p:sp>
              <p:nvSpPr>
                <p:cNvPr id="5940" name="Google Shape;5940;p59"/>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59"/>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2" name="Google Shape;5942;p59"/>
              <p:cNvGrpSpPr/>
              <p:nvPr/>
            </p:nvGrpSpPr>
            <p:grpSpPr>
              <a:xfrm>
                <a:off x="2172491" y="4089633"/>
                <a:ext cx="72126" cy="53788"/>
                <a:chOff x="2172491" y="4089633"/>
                <a:chExt cx="72126" cy="53788"/>
              </a:xfrm>
            </p:grpSpPr>
            <p:sp>
              <p:nvSpPr>
                <p:cNvPr id="5943" name="Google Shape;5943;p59"/>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59"/>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5" name="Google Shape;5945;p59"/>
              <p:cNvGrpSpPr/>
              <p:nvPr/>
            </p:nvGrpSpPr>
            <p:grpSpPr>
              <a:xfrm>
                <a:off x="2171920" y="3731058"/>
                <a:ext cx="64321" cy="64544"/>
                <a:chOff x="2171920" y="3731058"/>
                <a:chExt cx="64321" cy="64544"/>
              </a:xfrm>
            </p:grpSpPr>
            <p:sp>
              <p:nvSpPr>
                <p:cNvPr id="5946" name="Google Shape;5946;p59"/>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59"/>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8" name="Google Shape;5948;p59"/>
              <p:cNvGrpSpPr/>
              <p:nvPr/>
            </p:nvGrpSpPr>
            <p:grpSpPr>
              <a:xfrm>
                <a:off x="2874730" y="3745828"/>
                <a:ext cx="72126" cy="53788"/>
                <a:chOff x="2874730" y="3745828"/>
                <a:chExt cx="72126" cy="53788"/>
              </a:xfrm>
            </p:grpSpPr>
            <p:sp>
              <p:nvSpPr>
                <p:cNvPr id="5949" name="Google Shape;5949;p59"/>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59"/>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1" name="Google Shape;5951;p59"/>
              <p:cNvGrpSpPr/>
              <p:nvPr/>
            </p:nvGrpSpPr>
            <p:grpSpPr>
              <a:xfrm>
                <a:off x="2878589" y="4081481"/>
                <a:ext cx="64321" cy="64544"/>
                <a:chOff x="2878589" y="4081481"/>
                <a:chExt cx="64321" cy="64544"/>
              </a:xfrm>
            </p:grpSpPr>
            <p:sp>
              <p:nvSpPr>
                <p:cNvPr id="5952" name="Google Shape;5952;p59"/>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59"/>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4" name="Google Shape;5954;p59"/>
              <p:cNvGrpSpPr/>
              <p:nvPr/>
            </p:nvGrpSpPr>
            <p:grpSpPr>
              <a:xfrm>
                <a:off x="2525796" y="4089633"/>
                <a:ext cx="72126" cy="53788"/>
                <a:chOff x="2525796" y="4089633"/>
                <a:chExt cx="72126" cy="53788"/>
              </a:xfrm>
            </p:grpSpPr>
            <p:sp>
              <p:nvSpPr>
                <p:cNvPr id="5955" name="Google Shape;5955;p59"/>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59"/>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7" name="Google Shape;5957;p59"/>
              <p:cNvGrpSpPr/>
              <p:nvPr/>
            </p:nvGrpSpPr>
            <p:grpSpPr>
              <a:xfrm>
                <a:off x="2525225" y="3731058"/>
                <a:ext cx="64321" cy="64544"/>
                <a:chOff x="2525225" y="3731058"/>
                <a:chExt cx="64321" cy="64544"/>
              </a:xfrm>
            </p:grpSpPr>
            <p:sp>
              <p:nvSpPr>
                <p:cNvPr id="5958" name="Google Shape;5958;p59"/>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59"/>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3" name="Shape 5963"/>
        <p:cNvGrpSpPr/>
        <p:nvPr/>
      </p:nvGrpSpPr>
      <p:grpSpPr>
        <a:xfrm>
          <a:off x="0" y="0"/>
          <a:ext cx="0" cy="0"/>
          <a:chOff x="0" y="0"/>
          <a:chExt cx="0" cy="0"/>
        </a:xfrm>
      </p:grpSpPr>
      <p:grpSp>
        <p:nvGrpSpPr>
          <p:cNvPr id="5964" name="Google Shape;5964;p60"/>
          <p:cNvGrpSpPr/>
          <p:nvPr/>
        </p:nvGrpSpPr>
        <p:grpSpPr>
          <a:xfrm>
            <a:off x="5780153" y="1859606"/>
            <a:ext cx="671400" cy="674856"/>
            <a:chOff x="5780148" y="1859605"/>
            <a:chExt cx="671400" cy="674856"/>
          </a:xfrm>
        </p:grpSpPr>
        <p:sp>
          <p:nvSpPr>
            <p:cNvPr id="5965" name="Google Shape;5965;p60"/>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60"/>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60"/>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60"/>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9" name="Google Shape;5969;p60"/>
          <p:cNvGrpSpPr/>
          <p:nvPr/>
        </p:nvGrpSpPr>
        <p:grpSpPr>
          <a:xfrm>
            <a:off x="716996" y="971307"/>
            <a:ext cx="845921" cy="690752"/>
            <a:chOff x="732428" y="1198513"/>
            <a:chExt cx="845921" cy="690752"/>
          </a:xfrm>
        </p:grpSpPr>
        <p:grpSp>
          <p:nvGrpSpPr>
            <p:cNvPr id="5970" name="Google Shape;5970;p60"/>
            <p:cNvGrpSpPr/>
            <p:nvPr/>
          </p:nvGrpSpPr>
          <p:grpSpPr>
            <a:xfrm>
              <a:off x="823030" y="1198513"/>
              <a:ext cx="755319" cy="690752"/>
              <a:chOff x="823030" y="1198513"/>
              <a:chExt cx="755319" cy="690752"/>
            </a:xfrm>
          </p:grpSpPr>
          <p:sp>
            <p:nvSpPr>
              <p:cNvPr id="5971" name="Google Shape;5971;p60"/>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60"/>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3" name="Google Shape;5973;p60"/>
            <p:cNvGrpSpPr/>
            <p:nvPr/>
          </p:nvGrpSpPr>
          <p:grpSpPr>
            <a:xfrm>
              <a:off x="732428" y="1239937"/>
              <a:ext cx="739912" cy="607886"/>
              <a:chOff x="732428" y="1239937"/>
              <a:chExt cx="739912" cy="607886"/>
            </a:xfrm>
          </p:grpSpPr>
          <p:sp>
            <p:nvSpPr>
              <p:cNvPr id="5974" name="Google Shape;5974;p60"/>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60"/>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6" name="Google Shape;5976;p60"/>
            <p:cNvGrpSpPr/>
            <p:nvPr/>
          </p:nvGrpSpPr>
          <p:grpSpPr>
            <a:xfrm>
              <a:off x="732428" y="1277018"/>
              <a:ext cx="702832" cy="533758"/>
              <a:chOff x="732428" y="1277018"/>
              <a:chExt cx="702832" cy="533758"/>
            </a:xfrm>
          </p:grpSpPr>
          <p:sp>
            <p:nvSpPr>
              <p:cNvPr id="5977" name="Google Shape;5977;p60"/>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60"/>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9" name="Google Shape;5979;p60"/>
            <p:cNvGrpSpPr/>
            <p:nvPr/>
          </p:nvGrpSpPr>
          <p:grpSpPr>
            <a:xfrm>
              <a:off x="931170" y="1306653"/>
              <a:ext cx="647179" cy="474455"/>
              <a:chOff x="931170" y="1306653"/>
              <a:chExt cx="647179" cy="474455"/>
            </a:xfrm>
          </p:grpSpPr>
          <p:sp>
            <p:nvSpPr>
              <p:cNvPr id="5980" name="Google Shape;5980;p60"/>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60"/>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2" name="Google Shape;5982;p60"/>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3" name="Google Shape;5983;p60"/>
          <p:cNvGrpSpPr/>
          <p:nvPr/>
        </p:nvGrpSpPr>
        <p:grpSpPr>
          <a:xfrm>
            <a:off x="3948605" y="971313"/>
            <a:ext cx="634656" cy="699982"/>
            <a:chOff x="5985650" y="2860025"/>
            <a:chExt cx="1396075" cy="1539775"/>
          </a:xfrm>
        </p:grpSpPr>
        <p:sp>
          <p:nvSpPr>
            <p:cNvPr id="5984" name="Google Shape;5984;p60"/>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60"/>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60"/>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60"/>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60"/>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60"/>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60"/>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60"/>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60"/>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60"/>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60"/>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60"/>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60"/>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60"/>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60"/>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60"/>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60"/>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60"/>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60"/>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60"/>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60"/>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60"/>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60"/>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60"/>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60"/>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60"/>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60"/>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60"/>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60"/>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60"/>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60"/>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60"/>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6" name="Google Shape;6016;p60"/>
          <p:cNvGrpSpPr/>
          <p:nvPr/>
        </p:nvGrpSpPr>
        <p:grpSpPr>
          <a:xfrm>
            <a:off x="4704254" y="971307"/>
            <a:ext cx="725845" cy="699975"/>
            <a:chOff x="4249973" y="1201875"/>
            <a:chExt cx="1958568" cy="1888762"/>
          </a:xfrm>
        </p:grpSpPr>
        <p:sp>
          <p:nvSpPr>
            <p:cNvPr id="6017" name="Google Shape;6017;p60"/>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8" name="Google Shape;6018;p60"/>
            <p:cNvGrpSpPr/>
            <p:nvPr/>
          </p:nvGrpSpPr>
          <p:grpSpPr>
            <a:xfrm>
              <a:off x="5853086" y="1789142"/>
              <a:ext cx="355454" cy="1048099"/>
              <a:chOff x="5576108" y="2016725"/>
              <a:chExt cx="565200" cy="1666560"/>
            </a:xfrm>
          </p:grpSpPr>
          <p:sp>
            <p:nvSpPr>
              <p:cNvPr id="6019" name="Google Shape;6019;p60"/>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020" name="Google Shape;6020;p60"/>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1" name="Google Shape;6021;p60"/>
            <p:cNvGrpSpPr/>
            <p:nvPr/>
          </p:nvGrpSpPr>
          <p:grpSpPr>
            <a:xfrm>
              <a:off x="4869455" y="2691676"/>
              <a:ext cx="1013897" cy="398961"/>
              <a:chOff x="4012057" y="3451825"/>
              <a:chExt cx="1612175" cy="634379"/>
            </a:xfrm>
          </p:grpSpPr>
          <p:sp>
            <p:nvSpPr>
              <p:cNvPr id="6022" name="Google Shape;6022;p60"/>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023" name="Google Shape;6023;p60"/>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4" name="Google Shape;6024;p60"/>
            <p:cNvGrpSpPr/>
            <p:nvPr/>
          </p:nvGrpSpPr>
          <p:grpSpPr>
            <a:xfrm>
              <a:off x="4276937" y="2155961"/>
              <a:ext cx="651965" cy="891358"/>
              <a:chOff x="3069908" y="2599997"/>
              <a:chExt cx="1036675" cy="1417328"/>
            </a:xfrm>
          </p:grpSpPr>
          <p:sp>
            <p:nvSpPr>
              <p:cNvPr id="6025" name="Google Shape;6025;p60"/>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026" name="Google Shape;6026;p60"/>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7" name="Google Shape;6027;p60"/>
            <p:cNvGrpSpPr/>
            <p:nvPr/>
          </p:nvGrpSpPr>
          <p:grpSpPr>
            <a:xfrm>
              <a:off x="5054918" y="1201875"/>
              <a:ext cx="999548" cy="602711"/>
              <a:chOff x="4306958" y="1082925"/>
              <a:chExt cx="1589359" cy="958358"/>
            </a:xfrm>
          </p:grpSpPr>
          <p:sp>
            <p:nvSpPr>
              <p:cNvPr id="6028" name="Google Shape;6028;p60"/>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029" name="Google Shape;6029;p60"/>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0" name="Google Shape;6030;p60"/>
            <p:cNvGrpSpPr/>
            <p:nvPr/>
          </p:nvGrpSpPr>
          <p:grpSpPr>
            <a:xfrm>
              <a:off x="4249973" y="1303451"/>
              <a:ext cx="799317" cy="841334"/>
              <a:chOff x="3027033" y="1244439"/>
              <a:chExt cx="1270977" cy="1337786"/>
            </a:xfrm>
          </p:grpSpPr>
          <p:sp>
            <p:nvSpPr>
              <p:cNvPr id="6031" name="Google Shape;6031;p60"/>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032" name="Google Shape;6032;p60"/>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33" name="Google Shape;6033;p60"/>
          <p:cNvGrpSpPr/>
          <p:nvPr/>
        </p:nvGrpSpPr>
        <p:grpSpPr>
          <a:xfrm>
            <a:off x="4057119" y="1858087"/>
            <a:ext cx="750769" cy="683784"/>
            <a:chOff x="4204684" y="2104422"/>
            <a:chExt cx="699822" cy="637382"/>
          </a:xfrm>
        </p:grpSpPr>
        <p:grpSp>
          <p:nvGrpSpPr>
            <p:cNvPr id="6034" name="Google Shape;6034;p60"/>
            <p:cNvGrpSpPr/>
            <p:nvPr/>
          </p:nvGrpSpPr>
          <p:grpSpPr>
            <a:xfrm>
              <a:off x="4204684" y="2430067"/>
              <a:ext cx="342957" cy="311738"/>
              <a:chOff x="4204684" y="2430067"/>
              <a:chExt cx="342957" cy="311738"/>
            </a:xfrm>
          </p:grpSpPr>
          <p:sp>
            <p:nvSpPr>
              <p:cNvPr id="6035" name="Google Shape;6035;p60"/>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60"/>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7" name="Google Shape;6037;p60"/>
            <p:cNvGrpSpPr/>
            <p:nvPr/>
          </p:nvGrpSpPr>
          <p:grpSpPr>
            <a:xfrm>
              <a:off x="4561586" y="2430067"/>
              <a:ext cx="342920" cy="311738"/>
              <a:chOff x="4561586" y="2430067"/>
              <a:chExt cx="342920" cy="311738"/>
            </a:xfrm>
          </p:grpSpPr>
          <p:sp>
            <p:nvSpPr>
              <p:cNvPr id="6038" name="Google Shape;6038;p60"/>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60"/>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0" name="Google Shape;6040;p60"/>
            <p:cNvGrpSpPr/>
            <p:nvPr/>
          </p:nvGrpSpPr>
          <p:grpSpPr>
            <a:xfrm>
              <a:off x="4561586" y="2104422"/>
              <a:ext cx="342920" cy="311738"/>
              <a:chOff x="4561586" y="2104422"/>
              <a:chExt cx="342920" cy="311738"/>
            </a:xfrm>
          </p:grpSpPr>
          <p:sp>
            <p:nvSpPr>
              <p:cNvPr id="6041" name="Google Shape;6041;p60"/>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60"/>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3" name="Google Shape;6043;p60"/>
            <p:cNvGrpSpPr/>
            <p:nvPr/>
          </p:nvGrpSpPr>
          <p:grpSpPr>
            <a:xfrm>
              <a:off x="4204684" y="2104422"/>
              <a:ext cx="342957" cy="311664"/>
              <a:chOff x="4204684" y="2104422"/>
              <a:chExt cx="342957" cy="311664"/>
            </a:xfrm>
          </p:grpSpPr>
          <p:sp>
            <p:nvSpPr>
              <p:cNvPr id="6044" name="Google Shape;6044;p60"/>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60"/>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46" name="Google Shape;6046;p60"/>
          <p:cNvGrpSpPr/>
          <p:nvPr/>
        </p:nvGrpSpPr>
        <p:grpSpPr>
          <a:xfrm>
            <a:off x="5521552" y="971301"/>
            <a:ext cx="660591" cy="688867"/>
            <a:chOff x="5830645" y="1267368"/>
            <a:chExt cx="530340" cy="553040"/>
          </a:xfrm>
        </p:grpSpPr>
        <p:sp>
          <p:nvSpPr>
            <p:cNvPr id="6047" name="Google Shape;6047;p60"/>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8" name="Google Shape;6048;p60"/>
            <p:cNvGrpSpPr/>
            <p:nvPr/>
          </p:nvGrpSpPr>
          <p:grpSpPr>
            <a:xfrm>
              <a:off x="5830645" y="1267368"/>
              <a:ext cx="259743" cy="269909"/>
              <a:chOff x="5830645" y="1267368"/>
              <a:chExt cx="259743" cy="269909"/>
            </a:xfrm>
          </p:grpSpPr>
          <p:sp>
            <p:nvSpPr>
              <p:cNvPr id="6049" name="Google Shape;6049;p60"/>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60"/>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1" name="Google Shape;6051;p60"/>
            <p:cNvGrpSpPr/>
            <p:nvPr/>
          </p:nvGrpSpPr>
          <p:grpSpPr>
            <a:xfrm>
              <a:off x="6101293" y="1267368"/>
              <a:ext cx="259692" cy="269909"/>
              <a:chOff x="6101293" y="1267368"/>
              <a:chExt cx="259692" cy="269909"/>
            </a:xfrm>
          </p:grpSpPr>
          <p:sp>
            <p:nvSpPr>
              <p:cNvPr id="6052" name="Google Shape;6052;p60"/>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60"/>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4" name="Google Shape;6054;p60"/>
            <p:cNvGrpSpPr/>
            <p:nvPr/>
          </p:nvGrpSpPr>
          <p:grpSpPr>
            <a:xfrm>
              <a:off x="5830645" y="1550500"/>
              <a:ext cx="259692" cy="269909"/>
              <a:chOff x="5830645" y="1550500"/>
              <a:chExt cx="259692" cy="269909"/>
            </a:xfrm>
          </p:grpSpPr>
          <p:sp>
            <p:nvSpPr>
              <p:cNvPr id="6055" name="Google Shape;6055;p60"/>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60"/>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7" name="Google Shape;6057;p60"/>
            <p:cNvGrpSpPr/>
            <p:nvPr/>
          </p:nvGrpSpPr>
          <p:grpSpPr>
            <a:xfrm>
              <a:off x="6101293" y="1550500"/>
              <a:ext cx="259692" cy="269909"/>
              <a:chOff x="6101293" y="1550500"/>
              <a:chExt cx="259692" cy="269909"/>
            </a:xfrm>
          </p:grpSpPr>
          <p:sp>
            <p:nvSpPr>
              <p:cNvPr id="6058" name="Google Shape;6058;p60"/>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60"/>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60" name="Google Shape;6060;p60"/>
          <p:cNvGrpSpPr/>
          <p:nvPr/>
        </p:nvGrpSpPr>
        <p:grpSpPr>
          <a:xfrm>
            <a:off x="723705" y="1861761"/>
            <a:ext cx="697154" cy="679574"/>
            <a:chOff x="2679875" y="2361475"/>
            <a:chExt cx="780425" cy="760575"/>
          </a:xfrm>
        </p:grpSpPr>
        <p:sp>
          <p:nvSpPr>
            <p:cNvPr id="6061" name="Google Shape;6061;p60"/>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60"/>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60"/>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60"/>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60"/>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60"/>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7" name="Google Shape;6067;p60"/>
          <p:cNvGrpSpPr/>
          <p:nvPr/>
        </p:nvGrpSpPr>
        <p:grpSpPr>
          <a:xfrm>
            <a:off x="3122864" y="971353"/>
            <a:ext cx="735829" cy="684547"/>
            <a:chOff x="3351965" y="1148808"/>
            <a:chExt cx="750770" cy="698375"/>
          </a:xfrm>
        </p:grpSpPr>
        <p:grpSp>
          <p:nvGrpSpPr>
            <p:cNvPr id="6068" name="Google Shape;6068;p60"/>
            <p:cNvGrpSpPr/>
            <p:nvPr/>
          </p:nvGrpSpPr>
          <p:grpSpPr>
            <a:xfrm>
              <a:off x="3586796" y="1148808"/>
              <a:ext cx="294857" cy="286830"/>
              <a:chOff x="3750225" y="1774000"/>
              <a:chExt cx="149575" cy="145525"/>
            </a:xfrm>
          </p:grpSpPr>
          <p:sp>
            <p:nvSpPr>
              <p:cNvPr id="6069" name="Google Shape;6069;p60"/>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60"/>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1" name="Google Shape;6071;p60"/>
            <p:cNvGrpSpPr/>
            <p:nvPr/>
          </p:nvGrpSpPr>
          <p:grpSpPr>
            <a:xfrm>
              <a:off x="3779245" y="1375768"/>
              <a:ext cx="323490" cy="286978"/>
              <a:chOff x="3847850" y="1889150"/>
              <a:chExt cx="164100" cy="145600"/>
            </a:xfrm>
          </p:grpSpPr>
          <p:sp>
            <p:nvSpPr>
              <p:cNvPr id="6072" name="Google Shape;6072;p60"/>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60"/>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4" name="Google Shape;6074;p60"/>
            <p:cNvGrpSpPr/>
            <p:nvPr/>
          </p:nvGrpSpPr>
          <p:grpSpPr>
            <a:xfrm>
              <a:off x="3351965" y="1330435"/>
              <a:ext cx="295449" cy="285401"/>
              <a:chOff x="3631100" y="1866150"/>
              <a:chExt cx="149875" cy="144800"/>
            </a:xfrm>
          </p:grpSpPr>
          <p:sp>
            <p:nvSpPr>
              <p:cNvPr id="6075" name="Google Shape;6075;p60"/>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60"/>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7" name="Google Shape;6077;p60"/>
            <p:cNvGrpSpPr/>
            <p:nvPr/>
          </p:nvGrpSpPr>
          <p:grpSpPr>
            <a:xfrm>
              <a:off x="3548208" y="1560352"/>
              <a:ext cx="294808" cy="286830"/>
              <a:chOff x="3730650" y="1982800"/>
              <a:chExt cx="149550" cy="145525"/>
            </a:xfrm>
          </p:grpSpPr>
          <p:sp>
            <p:nvSpPr>
              <p:cNvPr id="6078" name="Google Shape;6078;p60"/>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60"/>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80" name="Google Shape;6080;p60"/>
          <p:cNvGrpSpPr/>
          <p:nvPr/>
        </p:nvGrpSpPr>
        <p:grpSpPr>
          <a:xfrm>
            <a:off x="7624517" y="971307"/>
            <a:ext cx="804565" cy="677795"/>
            <a:chOff x="7636443" y="1204988"/>
            <a:chExt cx="804565" cy="677795"/>
          </a:xfrm>
        </p:grpSpPr>
        <p:grpSp>
          <p:nvGrpSpPr>
            <p:cNvPr id="6081" name="Google Shape;6081;p60"/>
            <p:cNvGrpSpPr/>
            <p:nvPr/>
          </p:nvGrpSpPr>
          <p:grpSpPr>
            <a:xfrm>
              <a:off x="7636443" y="1509705"/>
              <a:ext cx="804565" cy="373078"/>
              <a:chOff x="7636443" y="1509705"/>
              <a:chExt cx="804565" cy="373078"/>
            </a:xfrm>
          </p:grpSpPr>
          <p:sp>
            <p:nvSpPr>
              <p:cNvPr id="6082" name="Google Shape;6082;p60"/>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60"/>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4" name="Google Shape;6084;p60"/>
            <p:cNvGrpSpPr/>
            <p:nvPr/>
          </p:nvGrpSpPr>
          <p:grpSpPr>
            <a:xfrm>
              <a:off x="7636443" y="1408133"/>
              <a:ext cx="804565" cy="373078"/>
              <a:chOff x="7636443" y="1408133"/>
              <a:chExt cx="804565" cy="373078"/>
            </a:xfrm>
          </p:grpSpPr>
          <p:sp>
            <p:nvSpPr>
              <p:cNvPr id="6085" name="Google Shape;6085;p60"/>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60"/>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7" name="Google Shape;6087;p60"/>
            <p:cNvGrpSpPr/>
            <p:nvPr/>
          </p:nvGrpSpPr>
          <p:grpSpPr>
            <a:xfrm>
              <a:off x="7636443" y="1306560"/>
              <a:ext cx="804565" cy="373078"/>
              <a:chOff x="7636443" y="1306560"/>
              <a:chExt cx="804565" cy="373078"/>
            </a:xfrm>
          </p:grpSpPr>
          <p:sp>
            <p:nvSpPr>
              <p:cNvPr id="6088" name="Google Shape;6088;p60"/>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60"/>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0" name="Google Shape;6090;p60"/>
            <p:cNvGrpSpPr/>
            <p:nvPr/>
          </p:nvGrpSpPr>
          <p:grpSpPr>
            <a:xfrm>
              <a:off x="7636443" y="1204988"/>
              <a:ext cx="804565" cy="373078"/>
              <a:chOff x="7636443" y="1204988"/>
              <a:chExt cx="804565" cy="373078"/>
            </a:xfrm>
          </p:grpSpPr>
          <p:sp>
            <p:nvSpPr>
              <p:cNvPr id="6091" name="Google Shape;6091;p60"/>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60"/>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93" name="Google Shape;6093;p60"/>
          <p:cNvGrpSpPr/>
          <p:nvPr/>
        </p:nvGrpSpPr>
        <p:grpSpPr>
          <a:xfrm>
            <a:off x="4963363" y="1878721"/>
            <a:ext cx="661339" cy="661188"/>
            <a:chOff x="3990000" y="975400"/>
            <a:chExt cx="3934200" cy="3933300"/>
          </a:xfrm>
        </p:grpSpPr>
        <p:sp>
          <p:nvSpPr>
            <p:cNvPr id="6094" name="Google Shape;6094;p60"/>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60"/>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60"/>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60"/>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8" name="Google Shape;6098;p60"/>
          <p:cNvGrpSpPr/>
          <p:nvPr/>
        </p:nvGrpSpPr>
        <p:grpSpPr>
          <a:xfrm>
            <a:off x="6607011" y="1857359"/>
            <a:ext cx="868881" cy="684241"/>
            <a:chOff x="6598259" y="2078634"/>
            <a:chExt cx="868881" cy="684241"/>
          </a:xfrm>
        </p:grpSpPr>
        <p:sp>
          <p:nvSpPr>
            <p:cNvPr id="6099" name="Google Shape;6099;p60"/>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60"/>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60"/>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60"/>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60"/>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60"/>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5" name="Google Shape;6105;p60"/>
            <p:cNvGrpSpPr/>
            <p:nvPr/>
          </p:nvGrpSpPr>
          <p:grpSpPr>
            <a:xfrm>
              <a:off x="6808175" y="2078634"/>
              <a:ext cx="452229" cy="684241"/>
              <a:chOff x="6808175" y="2078634"/>
              <a:chExt cx="452229" cy="684241"/>
            </a:xfrm>
          </p:grpSpPr>
          <p:sp>
            <p:nvSpPr>
              <p:cNvPr id="6106" name="Google Shape;6106;p60"/>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60"/>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60"/>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60"/>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60"/>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60"/>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2" name="Google Shape;6112;p60"/>
              <p:cNvGrpSpPr/>
              <p:nvPr/>
            </p:nvGrpSpPr>
            <p:grpSpPr>
              <a:xfrm>
                <a:off x="6821586" y="2078634"/>
                <a:ext cx="426871" cy="684241"/>
                <a:chOff x="6821586" y="2078634"/>
                <a:chExt cx="426871" cy="684241"/>
              </a:xfrm>
            </p:grpSpPr>
            <p:grpSp>
              <p:nvGrpSpPr>
                <p:cNvPr id="6113" name="Google Shape;6113;p60"/>
                <p:cNvGrpSpPr/>
                <p:nvPr/>
              </p:nvGrpSpPr>
              <p:grpSpPr>
                <a:xfrm>
                  <a:off x="6821586" y="2078634"/>
                  <a:ext cx="426871" cy="684241"/>
                  <a:chOff x="6821586" y="2078634"/>
                  <a:chExt cx="426871" cy="684241"/>
                </a:xfrm>
              </p:grpSpPr>
              <p:sp>
                <p:nvSpPr>
                  <p:cNvPr id="6114" name="Google Shape;6114;p60"/>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60"/>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60"/>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60"/>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60"/>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60"/>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60"/>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60"/>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60"/>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60"/>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60"/>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60"/>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60"/>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60"/>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60"/>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60"/>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60"/>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60"/>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60"/>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3" name="Google Shape;6133;p60"/>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60"/>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60"/>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60"/>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60"/>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60"/>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139" name="Google Shape;6139;p60"/>
          <p:cNvGrpSpPr/>
          <p:nvPr/>
        </p:nvGrpSpPr>
        <p:grpSpPr>
          <a:xfrm>
            <a:off x="716994" y="3531369"/>
            <a:ext cx="1340789" cy="640830"/>
            <a:chOff x="238125" y="1151100"/>
            <a:chExt cx="7139450" cy="3412300"/>
          </a:xfrm>
        </p:grpSpPr>
        <p:sp>
          <p:nvSpPr>
            <p:cNvPr id="6140" name="Google Shape;6140;p60"/>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60"/>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60"/>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60"/>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60"/>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60"/>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60"/>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60"/>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60"/>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60"/>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60"/>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60"/>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2" name="Google Shape;6152;p60"/>
          <p:cNvGrpSpPr/>
          <p:nvPr/>
        </p:nvGrpSpPr>
        <p:grpSpPr>
          <a:xfrm>
            <a:off x="5584217" y="2734650"/>
            <a:ext cx="985357" cy="585764"/>
            <a:chOff x="5145061" y="2881789"/>
            <a:chExt cx="1107641" cy="658458"/>
          </a:xfrm>
        </p:grpSpPr>
        <p:grpSp>
          <p:nvGrpSpPr>
            <p:cNvPr id="6153" name="Google Shape;6153;p60"/>
            <p:cNvGrpSpPr/>
            <p:nvPr/>
          </p:nvGrpSpPr>
          <p:grpSpPr>
            <a:xfrm>
              <a:off x="5722989" y="3244587"/>
              <a:ext cx="529713" cy="295659"/>
              <a:chOff x="5722989" y="3244587"/>
              <a:chExt cx="529713" cy="295659"/>
            </a:xfrm>
          </p:grpSpPr>
          <p:sp>
            <p:nvSpPr>
              <p:cNvPr id="6154" name="Google Shape;6154;p60"/>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155" name="Google Shape;6155;p60"/>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156" name="Google Shape;6156;p60"/>
            <p:cNvGrpSpPr/>
            <p:nvPr/>
          </p:nvGrpSpPr>
          <p:grpSpPr>
            <a:xfrm>
              <a:off x="5145061" y="3244587"/>
              <a:ext cx="536807" cy="295659"/>
              <a:chOff x="5145061" y="3244587"/>
              <a:chExt cx="536807" cy="295659"/>
            </a:xfrm>
          </p:grpSpPr>
          <p:sp>
            <p:nvSpPr>
              <p:cNvPr id="6157" name="Google Shape;6157;p60"/>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158" name="Google Shape;6158;p60"/>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159" name="Google Shape;6159;p60"/>
            <p:cNvGrpSpPr/>
            <p:nvPr/>
          </p:nvGrpSpPr>
          <p:grpSpPr>
            <a:xfrm>
              <a:off x="5341327" y="2898245"/>
              <a:ext cx="532309" cy="614891"/>
              <a:chOff x="5341327" y="2898245"/>
              <a:chExt cx="532309" cy="614891"/>
            </a:xfrm>
          </p:grpSpPr>
          <p:sp>
            <p:nvSpPr>
              <p:cNvPr id="6160" name="Google Shape;6160;p60"/>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161" name="Google Shape;6161;p60"/>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162" name="Google Shape;6162;p60"/>
            <p:cNvGrpSpPr/>
            <p:nvPr/>
          </p:nvGrpSpPr>
          <p:grpSpPr>
            <a:xfrm>
              <a:off x="5532290" y="2881789"/>
              <a:ext cx="620516" cy="305456"/>
              <a:chOff x="5532290" y="2881789"/>
              <a:chExt cx="620516" cy="305456"/>
            </a:xfrm>
          </p:grpSpPr>
          <p:sp>
            <p:nvSpPr>
              <p:cNvPr id="6163" name="Google Shape;6163;p60"/>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164" name="Google Shape;6164;p60"/>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6165" name="Google Shape;6165;p60"/>
          <p:cNvGrpSpPr/>
          <p:nvPr/>
        </p:nvGrpSpPr>
        <p:grpSpPr>
          <a:xfrm>
            <a:off x="8163140" y="3526708"/>
            <a:ext cx="269068" cy="645491"/>
            <a:chOff x="7026852" y="3311869"/>
            <a:chExt cx="434331" cy="1041954"/>
          </a:xfrm>
        </p:grpSpPr>
        <p:sp>
          <p:nvSpPr>
            <p:cNvPr id="6166" name="Google Shape;6166;p60"/>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60"/>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60"/>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9" name="Google Shape;6169;p60"/>
          <p:cNvGrpSpPr/>
          <p:nvPr/>
        </p:nvGrpSpPr>
        <p:grpSpPr>
          <a:xfrm>
            <a:off x="6179721" y="3565945"/>
            <a:ext cx="293882" cy="293836"/>
            <a:chOff x="4873519" y="3311869"/>
            <a:chExt cx="499374" cy="499296"/>
          </a:xfrm>
        </p:grpSpPr>
        <p:sp>
          <p:nvSpPr>
            <p:cNvPr id="6170" name="Google Shape;6170;p60"/>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60"/>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2" name="Google Shape;6172;p60"/>
          <p:cNvGrpSpPr/>
          <p:nvPr/>
        </p:nvGrpSpPr>
        <p:grpSpPr>
          <a:xfrm>
            <a:off x="6179721" y="3878317"/>
            <a:ext cx="293882" cy="293882"/>
            <a:chOff x="4873519" y="3875839"/>
            <a:chExt cx="499374" cy="499374"/>
          </a:xfrm>
        </p:grpSpPr>
        <p:sp>
          <p:nvSpPr>
            <p:cNvPr id="6173" name="Google Shape;6173;p60"/>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60"/>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5" name="Google Shape;6175;p60"/>
          <p:cNvGrpSpPr/>
          <p:nvPr/>
        </p:nvGrpSpPr>
        <p:grpSpPr>
          <a:xfrm>
            <a:off x="2410248" y="1850269"/>
            <a:ext cx="698104" cy="698208"/>
            <a:chOff x="2565073" y="2075876"/>
            <a:chExt cx="672482" cy="672518"/>
          </a:xfrm>
        </p:grpSpPr>
        <p:sp>
          <p:nvSpPr>
            <p:cNvPr id="6176" name="Google Shape;6176;p60"/>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60"/>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60"/>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60"/>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60"/>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60"/>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2" name="Google Shape;6182;p60"/>
          <p:cNvGrpSpPr/>
          <p:nvPr/>
        </p:nvGrpSpPr>
        <p:grpSpPr>
          <a:xfrm>
            <a:off x="5633660" y="3534870"/>
            <a:ext cx="438354" cy="637329"/>
            <a:chOff x="1697726" y="3244179"/>
            <a:chExt cx="788124" cy="1146069"/>
          </a:xfrm>
        </p:grpSpPr>
        <p:sp>
          <p:nvSpPr>
            <p:cNvPr id="6183" name="Google Shape;6183;p60"/>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60"/>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5" name="Google Shape;6185;p60"/>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6" name="Google Shape;6186;p60"/>
          <p:cNvGrpSpPr/>
          <p:nvPr/>
        </p:nvGrpSpPr>
        <p:grpSpPr>
          <a:xfrm>
            <a:off x="7634874" y="1863232"/>
            <a:ext cx="799565" cy="670282"/>
            <a:chOff x="7617850" y="2063282"/>
            <a:chExt cx="799565" cy="670282"/>
          </a:xfrm>
        </p:grpSpPr>
        <p:cxnSp>
          <p:nvCxnSpPr>
            <p:cNvPr id="6187" name="Google Shape;6187;p60"/>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188" name="Google Shape;6188;p60"/>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189" name="Google Shape;6189;p60"/>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190" name="Google Shape;6190;p60"/>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191" name="Google Shape;6191;p60"/>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6192" name="Google Shape;6192;p60"/>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6193" name="Google Shape;6193;p60"/>
            <p:cNvGrpSpPr/>
            <p:nvPr/>
          </p:nvGrpSpPr>
          <p:grpSpPr>
            <a:xfrm>
              <a:off x="7734309" y="2063282"/>
              <a:ext cx="570957" cy="620095"/>
              <a:chOff x="7734309" y="2063282"/>
              <a:chExt cx="570957" cy="620095"/>
            </a:xfrm>
          </p:grpSpPr>
          <p:grpSp>
            <p:nvGrpSpPr>
              <p:cNvPr id="6194" name="Google Shape;6194;p60"/>
              <p:cNvGrpSpPr/>
              <p:nvPr/>
            </p:nvGrpSpPr>
            <p:grpSpPr>
              <a:xfrm>
                <a:off x="8031573" y="2063282"/>
                <a:ext cx="273693" cy="620095"/>
                <a:chOff x="8031573" y="2063282"/>
                <a:chExt cx="273693" cy="620095"/>
              </a:xfrm>
            </p:grpSpPr>
            <p:sp>
              <p:nvSpPr>
                <p:cNvPr id="6195" name="Google Shape;6195;p6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6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6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6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9" name="Google Shape;6199;p60"/>
              <p:cNvGrpSpPr/>
              <p:nvPr/>
            </p:nvGrpSpPr>
            <p:grpSpPr>
              <a:xfrm flipH="1">
                <a:off x="7734309" y="2063282"/>
                <a:ext cx="273693" cy="620095"/>
                <a:chOff x="8031573" y="2063282"/>
                <a:chExt cx="273693" cy="620095"/>
              </a:xfrm>
            </p:grpSpPr>
            <p:sp>
              <p:nvSpPr>
                <p:cNvPr id="6200" name="Google Shape;6200;p6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6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6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6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204" name="Google Shape;6204;p60"/>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60"/>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6" name="Google Shape;6206;p60"/>
          <p:cNvGrpSpPr/>
          <p:nvPr/>
        </p:nvGrpSpPr>
        <p:grpSpPr>
          <a:xfrm>
            <a:off x="7821480" y="2716716"/>
            <a:ext cx="602567" cy="601884"/>
            <a:chOff x="1186975" y="238125"/>
            <a:chExt cx="5244275" cy="5238325"/>
          </a:xfrm>
        </p:grpSpPr>
        <p:sp>
          <p:nvSpPr>
            <p:cNvPr id="6207" name="Google Shape;6207;p60"/>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60"/>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60"/>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60"/>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1" name="Google Shape;6211;p60"/>
          <p:cNvGrpSpPr/>
          <p:nvPr/>
        </p:nvGrpSpPr>
        <p:grpSpPr>
          <a:xfrm>
            <a:off x="3264218" y="1856199"/>
            <a:ext cx="651848" cy="687338"/>
            <a:chOff x="3400515" y="2056248"/>
            <a:chExt cx="698134" cy="735987"/>
          </a:xfrm>
        </p:grpSpPr>
        <p:grpSp>
          <p:nvGrpSpPr>
            <p:cNvPr id="6212" name="Google Shape;6212;p60"/>
            <p:cNvGrpSpPr/>
            <p:nvPr/>
          </p:nvGrpSpPr>
          <p:grpSpPr>
            <a:xfrm>
              <a:off x="3400515" y="2283913"/>
              <a:ext cx="312919" cy="219900"/>
              <a:chOff x="3400515" y="2283913"/>
              <a:chExt cx="312919" cy="219900"/>
            </a:xfrm>
          </p:grpSpPr>
          <p:sp>
            <p:nvSpPr>
              <p:cNvPr id="6213" name="Google Shape;6213;p60"/>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214" name="Google Shape;6214;p60"/>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6215" name="Google Shape;6215;p60"/>
            <p:cNvGrpSpPr/>
            <p:nvPr/>
          </p:nvGrpSpPr>
          <p:grpSpPr>
            <a:xfrm>
              <a:off x="3547823" y="2461089"/>
              <a:ext cx="219900" cy="331146"/>
              <a:chOff x="3547823" y="2461089"/>
              <a:chExt cx="219900" cy="331146"/>
            </a:xfrm>
          </p:grpSpPr>
          <p:sp>
            <p:nvSpPr>
              <p:cNvPr id="6216" name="Google Shape;6216;p60"/>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217" name="Google Shape;6217;p60"/>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6218" name="Google Shape;6218;p60"/>
            <p:cNvGrpSpPr/>
            <p:nvPr/>
          </p:nvGrpSpPr>
          <p:grpSpPr>
            <a:xfrm>
              <a:off x="3734138" y="2461089"/>
              <a:ext cx="219900" cy="331146"/>
              <a:chOff x="3734138" y="2461089"/>
              <a:chExt cx="219900" cy="331146"/>
            </a:xfrm>
          </p:grpSpPr>
          <p:sp>
            <p:nvSpPr>
              <p:cNvPr id="6219" name="Google Shape;6219;p60"/>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220" name="Google Shape;6220;p60"/>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6221" name="Google Shape;6221;p60"/>
            <p:cNvGrpSpPr/>
            <p:nvPr/>
          </p:nvGrpSpPr>
          <p:grpSpPr>
            <a:xfrm>
              <a:off x="3787560" y="2281742"/>
              <a:ext cx="311089" cy="219900"/>
              <a:chOff x="3787560" y="2281742"/>
              <a:chExt cx="311089" cy="219900"/>
            </a:xfrm>
          </p:grpSpPr>
          <p:sp>
            <p:nvSpPr>
              <p:cNvPr id="6222" name="Google Shape;6222;p60"/>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223" name="Google Shape;6223;p60"/>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6224" name="Google Shape;6224;p60"/>
            <p:cNvGrpSpPr/>
            <p:nvPr/>
          </p:nvGrpSpPr>
          <p:grpSpPr>
            <a:xfrm>
              <a:off x="3637290" y="2056248"/>
              <a:ext cx="219900" cy="330736"/>
              <a:chOff x="3637290" y="2056248"/>
              <a:chExt cx="219900" cy="330736"/>
            </a:xfrm>
          </p:grpSpPr>
          <p:sp>
            <p:nvSpPr>
              <p:cNvPr id="6225" name="Google Shape;6225;p60"/>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6226" name="Google Shape;6226;p60"/>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6227" name="Google Shape;6227;p60"/>
          <p:cNvGrpSpPr/>
          <p:nvPr/>
        </p:nvGrpSpPr>
        <p:grpSpPr>
          <a:xfrm>
            <a:off x="2555923" y="2726206"/>
            <a:ext cx="1268144" cy="592394"/>
            <a:chOff x="238125" y="1188750"/>
            <a:chExt cx="7140450" cy="3335550"/>
          </a:xfrm>
        </p:grpSpPr>
        <p:sp>
          <p:nvSpPr>
            <p:cNvPr id="6228" name="Google Shape;6228;p60"/>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60"/>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60"/>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60"/>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60"/>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3" name="Google Shape;6233;p60"/>
          <p:cNvGrpSpPr/>
          <p:nvPr/>
        </p:nvGrpSpPr>
        <p:grpSpPr>
          <a:xfrm>
            <a:off x="6663824" y="2728360"/>
            <a:ext cx="1053944" cy="590147"/>
            <a:chOff x="238125" y="1335475"/>
            <a:chExt cx="5418735" cy="3034175"/>
          </a:xfrm>
        </p:grpSpPr>
        <p:sp>
          <p:nvSpPr>
            <p:cNvPr id="6234" name="Google Shape;6234;p60"/>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60"/>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60"/>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7" name="Google Shape;6237;p60"/>
          <p:cNvGrpSpPr/>
          <p:nvPr/>
        </p:nvGrpSpPr>
        <p:grpSpPr>
          <a:xfrm>
            <a:off x="4094633" y="3533260"/>
            <a:ext cx="1268207" cy="638939"/>
            <a:chOff x="3967651" y="3645904"/>
            <a:chExt cx="1479304" cy="745292"/>
          </a:xfrm>
        </p:grpSpPr>
        <p:grpSp>
          <p:nvGrpSpPr>
            <p:cNvPr id="6238" name="Google Shape;6238;p60"/>
            <p:cNvGrpSpPr/>
            <p:nvPr/>
          </p:nvGrpSpPr>
          <p:grpSpPr>
            <a:xfrm>
              <a:off x="3967651" y="4009026"/>
              <a:ext cx="1479304" cy="382170"/>
              <a:chOff x="3967651" y="4009026"/>
              <a:chExt cx="1479304" cy="382170"/>
            </a:xfrm>
          </p:grpSpPr>
          <p:grpSp>
            <p:nvGrpSpPr>
              <p:cNvPr id="6239" name="Google Shape;6239;p60"/>
              <p:cNvGrpSpPr/>
              <p:nvPr/>
            </p:nvGrpSpPr>
            <p:grpSpPr>
              <a:xfrm>
                <a:off x="4892216" y="4195630"/>
                <a:ext cx="554739" cy="195566"/>
                <a:chOff x="3604375" y="4892160"/>
                <a:chExt cx="1651500" cy="582215"/>
              </a:xfrm>
            </p:grpSpPr>
            <p:sp>
              <p:nvSpPr>
                <p:cNvPr id="6240" name="Google Shape;6240;p60"/>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60"/>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2" name="Google Shape;6242;p60"/>
              <p:cNvGrpSpPr/>
              <p:nvPr/>
            </p:nvGrpSpPr>
            <p:grpSpPr>
              <a:xfrm>
                <a:off x="3967651" y="4146303"/>
                <a:ext cx="579402" cy="244893"/>
                <a:chOff x="851875" y="4745310"/>
                <a:chExt cx="1724925" cy="729065"/>
              </a:xfrm>
            </p:grpSpPr>
            <p:sp>
              <p:nvSpPr>
                <p:cNvPr id="6243" name="Google Shape;6243;p60"/>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60"/>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5" name="Google Shape;6245;p60"/>
              <p:cNvGrpSpPr/>
              <p:nvPr/>
            </p:nvGrpSpPr>
            <p:grpSpPr>
              <a:xfrm>
                <a:off x="4460753" y="4009026"/>
                <a:ext cx="493110" cy="382170"/>
                <a:chOff x="2319875" y="4336625"/>
                <a:chExt cx="1468025" cy="1137750"/>
              </a:xfrm>
            </p:grpSpPr>
            <p:sp>
              <p:nvSpPr>
                <p:cNvPr id="6246" name="Google Shape;6246;p60"/>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60"/>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48" name="Google Shape;6248;p60"/>
            <p:cNvGrpSpPr/>
            <p:nvPr/>
          </p:nvGrpSpPr>
          <p:grpSpPr>
            <a:xfrm>
              <a:off x="4479443" y="3645904"/>
              <a:ext cx="455965" cy="388789"/>
              <a:chOff x="2957425" y="238100"/>
              <a:chExt cx="1910200" cy="1628775"/>
            </a:xfrm>
          </p:grpSpPr>
          <p:sp>
            <p:nvSpPr>
              <p:cNvPr id="6249" name="Google Shape;6249;p60"/>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60"/>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60"/>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60"/>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60"/>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60"/>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60"/>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60"/>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60"/>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60"/>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59" name="Google Shape;6259;p60"/>
          <p:cNvGrpSpPr/>
          <p:nvPr/>
        </p:nvGrpSpPr>
        <p:grpSpPr>
          <a:xfrm>
            <a:off x="2480746" y="3534460"/>
            <a:ext cx="1243128" cy="637739"/>
            <a:chOff x="2496310" y="3693351"/>
            <a:chExt cx="1342906" cy="688926"/>
          </a:xfrm>
        </p:grpSpPr>
        <p:grpSp>
          <p:nvGrpSpPr>
            <p:cNvPr id="6260" name="Google Shape;6260;p60"/>
            <p:cNvGrpSpPr/>
            <p:nvPr/>
          </p:nvGrpSpPr>
          <p:grpSpPr>
            <a:xfrm>
              <a:off x="2496310" y="3693351"/>
              <a:ext cx="1342906" cy="688875"/>
              <a:chOff x="2496310" y="3693351"/>
              <a:chExt cx="1342906" cy="688875"/>
            </a:xfrm>
          </p:grpSpPr>
          <p:sp>
            <p:nvSpPr>
              <p:cNvPr id="6261" name="Google Shape;6261;p60"/>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60"/>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60"/>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60"/>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60"/>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60"/>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67" name="Google Shape;6267;p60"/>
              <p:cNvCxnSpPr>
                <a:stCxn id="6265"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6268" name="Google Shape;6268;p60"/>
              <p:cNvCxnSpPr>
                <a:stCxn id="6262"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6269" name="Google Shape;6269;p60"/>
              <p:cNvCxnSpPr>
                <a:stCxn id="6263"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270" name="Google Shape;6270;p60"/>
              <p:cNvCxnSpPr>
                <a:stCxn id="6266"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271" name="Google Shape;6271;p60"/>
              <p:cNvCxnSpPr>
                <a:stCxn id="6264"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6272" name="Google Shape;6272;p60"/>
            <p:cNvGrpSpPr/>
            <p:nvPr/>
          </p:nvGrpSpPr>
          <p:grpSpPr>
            <a:xfrm>
              <a:off x="2675275" y="3930557"/>
              <a:ext cx="1003306" cy="451719"/>
              <a:chOff x="2675275" y="4174282"/>
              <a:chExt cx="1003306" cy="451719"/>
            </a:xfrm>
          </p:grpSpPr>
          <p:sp>
            <p:nvSpPr>
              <p:cNvPr id="6273" name="Google Shape;6273;p60"/>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60"/>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60"/>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76" name="Google Shape;6276;p60"/>
          <p:cNvGrpSpPr/>
          <p:nvPr/>
        </p:nvGrpSpPr>
        <p:grpSpPr>
          <a:xfrm>
            <a:off x="1654417" y="971307"/>
            <a:ext cx="574511" cy="874709"/>
            <a:chOff x="1715404" y="1112080"/>
            <a:chExt cx="642270" cy="977984"/>
          </a:xfrm>
        </p:grpSpPr>
        <p:grpSp>
          <p:nvGrpSpPr>
            <p:cNvPr id="6277" name="Google Shape;6277;p60"/>
            <p:cNvGrpSpPr/>
            <p:nvPr/>
          </p:nvGrpSpPr>
          <p:grpSpPr>
            <a:xfrm>
              <a:off x="1715404" y="1112080"/>
              <a:ext cx="642270" cy="977984"/>
              <a:chOff x="1715404" y="1112080"/>
              <a:chExt cx="642270" cy="977984"/>
            </a:xfrm>
          </p:grpSpPr>
          <p:sp>
            <p:nvSpPr>
              <p:cNvPr id="6278" name="Google Shape;6278;p60"/>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60"/>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0" name="Google Shape;6280;p60"/>
            <p:cNvGrpSpPr/>
            <p:nvPr/>
          </p:nvGrpSpPr>
          <p:grpSpPr>
            <a:xfrm>
              <a:off x="1768927" y="1165603"/>
              <a:ext cx="535225" cy="851367"/>
              <a:chOff x="1768927" y="1165603"/>
              <a:chExt cx="535225" cy="851367"/>
            </a:xfrm>
          </p:grpSpPr>
          <p:sp>
            <p:nvSpPr>
              <p:cNvPr id="6281" name="Google Shape;6281;p60"/>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60"/>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3" name="Google Shape;6283;p60"/>
            <p:cNvGrpSpPr/>
            <p:nvPr/>
          </p:nvGrpSpPr>
          <p:grpSpPr>
            <a:xfrm>
              <a:off x="1822449" y="1219125"/>
              <a:ext cx="428180" cy="718859"/>
              <a:chOff x="1822449" y="1219125"/>
              <a:chExt cx="428180" cy="718859"/>
            </a:xfrm>
          </p:grpSpPr>
          <p:sp>
            <p:nvSpPr>
              <p:cNvPr id="6284" name="Google Shape;6284;p60"/>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60"/>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6" name="Google Shape;6286;p60"/>
            <p:cNvGrpSpPr/>
            <p:nvPr/>
          </p:nvGrpSpPr>
          <p:grpSpPr>
            <a:xfrm>
              <a:off x="1875972" y="1272648"/>
              <a:ext cx="321135" cy="586939"/>
              <a:chOff x="1875972" y="1272648"/>
              <a:chExt cx="321135" cy="586939"/>
            </a:xfrm>
          </p:grpSpPr>
          <p:sp>
            <p:nvSpPr>
              <p:cNvPr id="6287" name="Google Shape;6287;p60"/>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60"/>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89" name="Google Shape;6289;p60"/>
          <p:cNvGrpSpPr/>
          <p:nvPr/>
        </p:nvGrpSpPr>
        <p:grpSpPr>
          <a:xfrm>
            <a:off x="7761578" y="3528028"/>
            <a:ext cx="293855" cy="644170"/>
            <a:chOff x="241025" y="3151575"/>
            <a:chExt cx="293855" cy="644170"/>
          </a:xfrm>
        </p:grpSpPr>
        <p:sp>
          <p:nvSpPr>
            <p:cNvPr id="6290" name="Google Shape;6290;p60"/>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60"/>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2" name="Google Shape;6292;p60"/>
          <p:cNvGrpSpPr/>
          <p:nvPr/>
        </p:nvGrpSpPr>
        <p:grpSpPr>
          <a:xfrm>
            <a:off x="709562" y="2728028"/>
            <a:ext cx="1779649" cy="591620"/>
            <a:chOff x="246070" y="1983375"/>
            <a:chExt cx="1855347" cy="616849"/>
          </a:xfrm>
        </p:grpSpPr>
        <p:sp>
          <p:nvSpPr>
            <p:cNvPr id="6293" name="Google Shape;6293;p60"/>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60"/>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60"/>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60"/>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60"/>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60"/>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60"/>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60"/>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60"/>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2" name="Google Shape;6302;p60"/>
          <p:cNvGrpSpPr/>
          <p:nvPr/>
        </p:nvGrpSpPr>
        <p:grpSpPr>
          <a:xfrm>
            <a:off x="2320428" y="971307"/>
            <a:ext cx="711055" cy="745993"/>
            <a:chOff x="2496269" y="1171698"/>
            <a:chExt cx="761953" cy="799392"/>
          </a:xfrm>
        </p:grpSpPr>
        <p:grpSp>
          <p:nvGrpSpPr>
            <p:cNvPr id="6303" name="Google Shape;6303;p60"/>
            <p:cNvGrpSpPr/>
            <p:nvPr/>
          </p:nvGrpSpPr>
          <p:grpSpPr>
            <a:xfrm>
              <a:off x="2496269" y="1171698"/>
              <a:ext cx="761953" cy="723022"/>
              <a:chOff x="2496269" y="1171698"/>
              <a:chExt cx="761953" cy="723022"/>
            </a:xfrm>
          </p:grpSpPr>
          <p:sp>
            <p:nvSpPr>
              <p:cNvPr id="6304" name="Google Shape;6304;p60"/>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60"/>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6" name="Google Shape;6306;p60"/>
              <p:cNvGrpSpPr/>
              <p:nvPr/>
            </p:nvGrpSpPr>
            <p:grpSpPr>
              <a:xfrm>
                <a:off x="2496269" y="1171698"/>
                <a:ext cx="761953" cy="723022"/>
                <a:chOff x="2496269" y="1120652"/>
                <a:chExt cx="761953" cy="723022"/>
              </a:xfrm>
            </p:grpSpPr>
            <p:grpSp>
              <p:nvGrpSpPr>
                <p:cNvPr id="6307" name="Google Shape;6307;p60"/>
                <p:cNvGrpSpPr/>
                <p:nvPr/>
              </p:nvGrpSpPr>
              <p:grpSpPr>
                <a:xfrm>
                  <a:off x="2496269" y="1120652"/>
                  <a:ext cx="761953" cy="723022"/>
                  <a:chOff x="2496269" y="1120652"/>
                  <a:chExt cx="761953" cy="723022"/>
                </a:xfrm>
              </p:grpSpPr>
              <p:grpSp>
                <p:nvGrpSpPr>
                  <p:cNvPr id="6308" name="Google Shape;6308;p60"/>
                  <p:cNvGrpSpPr/>
                  <p:nvPr/>
                </p:nvGrpSpPr>
                <p:grpSpPr>
                  <a:xfrm>
                    <a:off x="2496269" y="1304589"/>
                    <a:ext cx="407089" cy="305057"/>
                    <a:chOff x="2496269" y="1304589"/>
                    <a:chExt cx="407089" cy="305057"/>
                  </a:xfrm>
                </p:grpSpPr>
                <p:sp>
                  <p:nvSpPr>
                    <p:cNvPr id="6309" name="Google Shape;6309;p60"/>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60"/>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1" name="Google Shape;6311;p60"/>
                  <p:cNvGrpSpPr/>
                  <p:nvPr/>
                </p:nvGrpSpPr>
                <p:grpSpPr>
                  <a:xfrm>
                    <a:off x="2586468" y="1493376"/>
                    <a:ext cx="358850" cy="349656"/>
                    <a:chOff x="2586468" y="1493376"/>
                    <a:chExt cx="358850" cy="349656"/>
                  </a:xfrm>
                </p:grpSpPr>
                <p:sp>
                  <p:nvSpPr>
                    <p:cNvPr id="6312" name="Google Shape;6312;p60"/>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60"/>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4" name="Google Shape;6314;p60"/>
                  <p:cNvGrpSpPr/>
                  <p:nvPr/>
                </p:nvGrpSpPr>
                <p:grpSpPr>
                  <a:xfrm>
                    <a:off x="2807939" y="1494024"/>
                    <a:ext cx="358857" cy="349650"/>
                    <a:chOff x="2807939" y="1494024"/>
                    <a:chExt cx="358857" cy="349650"/>
                  </a:xfrm>
                </p:grpSpPr>
                <p:sp>
                  <p:nvSpPr>
                    <p:cNvPr id="6315" name="Google Shape;6315;p60"/>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60"/>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7" name="Google Shape;6317;p60"/>
                  <p:cNvGrpSpPr/>
                  <p:nvPr/>
                </p:nvGrpSpPr>
                <p:grpSpPr>
                  <a:xfrm>
                    <a:off x="2851133" y="1305635"/>
                    <a:ext cx="407089" cy="305057"/>
                    <a:chOff x="2851133" y="1305635"/>
                    <a:chExt cx="407089" cy="305057"/>
                  </a:xfrm>
                </p:grpSpPr>
                <p:sp>
                  <p:nvSpPr>
                    <p:cNvPr id="6318" name="Google Shape;6318;p60"/>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60"/>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0" name="Google Shape;6320;p60"/>
                  <p:cNvGrpSpPr/>
                  <p:nvPr/>
                </p:nvGrpSpPr>
                <p:grpSpPr>
                  <a:xfrm>
                    <a:off x="2727495" y="1120652"/>
                    <a:ext cx="300271" cy="396358"/>
                    <a:chOff x="2727495" y="1120652"/>
                    <a:chExt cx="300271" cy="396358"/>
                  </a:xfrm>
                </p:grpSpPr>
                <p:sp>
                  <p:nvSpPr>
                    <p:cNvPr id="6321" name="Google Shape;6321;p60"/>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60"/>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23" name="Google Shape;6323;p60"/>
                <p:cNvGrpSpPr/>
                <p:nvPr/>
              </p:nvGrpSpPr>
              <p:grpSpPr>
                <a:xfrm>
                  <a:off x="2722305" y="1350460"/>
                  <a:ext cx="308357" cy="308344"/>
                  <a:chOff x="2722305" y="1350460"/>
                  <a:chExt cx="308357" cy="308344"/>
                </a:xfrm>
              </p:grpSpPr>
              <p:sp>
                <p:nvSpPr>
                  <p:cNvPr id="6324" name="Google Shape;6324;p60"/>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5" name="Google Shape;6325;p60"/>
                  <p:cNvGrpSpPr/>
                  <p:nvPr/>
                </p:nvGrpSpPr>
                <p:grpSpPr>
                  <a:xfrm>
                    <a:off x="2725064" y="1364529"/>
                    <a:ext cx="297954" cy="280182"/>
                    <a:chOff x="2725064" y="1364529"/>
                    <a:chExt cx="297954" cy="280182"/>
                  </a:xfrm>
                </p:grpSpPr>
                <p:sp>
                  <p:nvSpPr>
                    <p:cNvPr id="6326" name="Google Shape;6326;p60"/>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60"/>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60"/>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60"/>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60"/>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331" name="Google Shape;6331;p60"/>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60"/>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60"/>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60"/>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60"/>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6" name="Google Shape;6336;p60"/>
          <p:cNvGrpSpPr/>
          <p:nvPr/>
        </p:nvGrpSpPr>
        <p:grpSpPr>
          <a:xfrm>
            <a:off x="3909129" y="2727412"/>
            <a:ext cx="1569144" cy="591015"/>
            <a:chOff x="3820100" y="3023049"/>
            <a:chExt cx="1303926" cy="491162"/>
          </a:xfrm>
        </p:grpSpPr>
        <p:grpSp>
          <p:nvGrpSpPr>
            <p:cNvPr id="6337" name="Google Shape;6337;p60"/>
            <p:cNvGrpSpPr/>
            <p:nvPr/>
          </p:nvGrpSpPr>
          <p:grpSpPr>
            <a:xfrm>
              <a:off x="3820100" y="3023072"/>
              <a:ext cx="1303926" cy="491139"/>
              <a:chOff x="3820100" y="3023072"/>
              <a:chExt cx="1303926" cy="491139"/>
            </a:xfrm>
          </p:grpSpPr>
          <p:sp>
            <p:nvSpPr>
              <p:cNvPr id="6338" name="Google Shape;6338;p60"/>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60"/>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0" name="Google Shape;6340;p60"/>
            <p:cNvGrpSpPr/>
            <p:nvPr/>
          </p:nvGrpSpPr>
          <p:grpSpPr>
            <a:xfrm>
              <a:off x="4132439" y="3023645"/>
              <a:ext cx="393633" cy="177096"/>
              <a:chOff x="4132439" y="3023645"/>
              <a:chExt cx="393633" cy="177096"/>
            </a:xfrm>
          </p:grpSpPr>
          <p:sp>
            <p:nvSpPr>
              <p:cNvPr id="6341" name="Google Shape;6341;p60"/>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60"/>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3" name="Google Shape;6343;p60"/>
            <p:cNvGrpSpPr/>
            <p:nvPr/>
          </p:nvGrpSpPr>
          <p:grpSpPr>
            <a:xfrm>
              <a:off x="3921811" y="3023049"/>
              <a:ext cx="1002397" cy="388943"/>
              <a:chOff x="3921811" y="3023049"/>
              <a:chExt cx="1002397" cy="388943"/>
            </a:xfrm>
          </p:grpSpPr>
          <p:sp>
            <p:nvSpPr>
              <p:cNvPr id="6344" name="Google Shape;6344;p60"/>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60"/>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6" name="Google Shape;6346;p60"/>
            <p:cNvGrpSpPr/>
            <p:nvPr/>
          </p:nvGrpSpPr>
          <p:grpSpPr>
            <a:xfrm>
              <a:off x="4023645" y="3023049"/>
              <a:ext cx="683032" cy="286722"/>
              <a:chOff x="4023645" y="3023049"/>
              <a:chExt cx="683032" cy="286722"/>
            </a:xfrm>
          </p:grpSpPr>
          <p:sp>
            <p:nvSpPr>
              <p:cNvPr id="6347" name="Google Shape;6347;p60"/>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60"/>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49" name="Google Shape;6349;p60"/>
          <p:cNvGrpSpPr/>
          <p:nvPr/>
        </p:nvGrpSpPr>
        <p:grpSpPr>
          <a:xfrm>
            <a:off x="1541251" y="1854258"/>
            <a:ext cx="713522" cy="688025"/>
            <a:chOff x="1706078" y="2092648"/>
            <a:chExt cx="660913" cy="637296"/>
          </a:xfrm>
        </p:grpSpPr>
        <p:sp>
          <p:nvSpPr>
            <p:cNvPr id="6350" name="Google Shape;6350;p60"/>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51" name="Google Shape;6351;p60"/>
            <p:cNvGrpSpPr/>
            <p:nvPr/>
          </p:nvGrpSpPr>
          <p:grpSpPr>
            <a:xfrm>
              <a:off x="1706078" y="2092648"/>
              <a:ext cx="660913" cy="575241"/>
              <a:chOff x="1706078" y="2092648"/>
              <a:chExt cx="660913" cy="575241"/>
            </a:xfrm>
          </p:grpSpPr>
          <p:sp>
            <p:nvSpPr>
              <p:cNvPr id="6352" name="Google Shape;6352;p60"/>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60"/>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60"/>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55" name="Google Shape;6355;p60"/>
          <p:cNvGrpSpPr/>
          <p:nvPr/>
        </p:nvGrpSpPr>
        <p:grpSpPr>
          <a:xfrm>
            <a:off x="6303109" y="971806"/>
            <a:ext cx="1317459" cy="684168"/>
            <a:chOff x="238125" y="999450"/>
            <a:chExt cx="7140700" cy="3708225"/>
          </a:xfrm>
        </p:grpSpPr>
        <p:sp>
          <p:nvSpPr>
            <p:cNvPr id="6356" name="Google Shape;6356;p60"/>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60"/>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60"/>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60"/>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60"/>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60"/>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60"/>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60"/>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60"/>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8" name="Shape 6368"/>
        <p:cNvGrpSpPr/>
        <p:nvPr/>
      </p:nvGrpSpPr>
      <p:grpSpPr>
        <a:xfrm>
          <a:off x="0" y="0"/>
          <a:ext cx="0" cy="0"/>
          <a:chOff x="0" y="0"/>
          <a:chExt cx="0" cy="0"/>
        </a:xfrm>
      </p:grpSpPr>
      <p:grpSp>
        <p:nvGrpSpPr>
          <p:cNvPr id="6369" name="Google Shape;6369;p61"/>
          <p:cNvGrpSpPr/>
          <p:nvPr/>
        </p:nvGrpSpPr>
        <p:grpSpPr>
          <a:xfrm>
            <a:off x="717027" y="967622"/>
            <a:ext cx="1636117" cy="1526144"/>
            <a:chOff x="729238" y="1179665"/>
            <a:chExt cx="1636117" cy="1526144"/>
          </a:xfrm>
        </p:grpSpPr>
        <p:grpSp>
          <p:nvGrpSpPr>
            <p:cNvPr id="6370" name="Google Shape;6370;p61"/>
            <p:cNvGrpSpPr/>
            <p:nvPr/>
          </p:nvGrpSpPr>
          <p:grpSpPr>
            <a:xfrm>
              <a:off x="729238" y="1179665"/>
              <a:ext cx="80700" cy="1526144"/>
              <a:chOff x="729238" y="1179665"/>
              <a:chExt cx="80700" cy="1526144"/>
            </a:xfrm>
          </p:grpSpPr>
          <p:sp>
            <p:nvSpPr>
              <p:cNvPr id="6371" name="Google Shape;6371;p61"/>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61"/>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61"/>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61"/>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61"/>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61"/>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61"/>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61"/>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61"/>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61"/>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1" name="Google Shape;6381;p61"/>
            <p:cNvGrpSpPr/>
            <p:nvPr/>
          </p:nvGrpSpPr>
          <p:grpSpPr>
            <a:xfrm>
              <a:off x="903098" y="1179665"/>
              <a:ext cx="80700" cy="1526144"/>
              <a:chOff x="903098" y="1179665"/>
              <a:chExt cx="80700" cy="1526144"/>
            </a:xfrm>
          </p:grpSpPr>
          <p:sp>
            <p:nvSpPr>
              <p:cNvPr id="6382" name="Google Shape;6382;p61"/>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61"/>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61"/>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61"/>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61"/>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61"/>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61"/>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61"/>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61"/>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61"/>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2" name="Google Shape;6392;p61"/>
            <p:cNvGrpSpPr/>
            <p:nvPr/>
          </p:nvGrpSpPr>
          <p:grpSpPr>
            <a:xfrm>
              <a:off x="1076958" y="1179665"/>
              <a:ext cx="80700" cy="1526144"/>
              <a:chOff x="1076958" y="1179665"/>
              <a:chExt cx="80700" cy="1526144"/>
            </a:xfrm>
          </p:grpSpPr>
          <p:sp>
            <p:nvSpPr>
              <p:cNvPr id="6393" name="Google Shape;6393;p61"/>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61"/>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61"/>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61"/>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61"/>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61"/>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61"/>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61"/>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61"/>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61"/>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3" name="Google Shape;6403;p61"/>
            <p:cNvGrpSpPr/>
            <p:nvPr/>
          </p:nvGrpSpPr>
          <p:grpSpPr>
            <a:xfrm>
              <a:off x="1247707" y="1179665"/>
              <a:ext cx="80700" cy="1526144"/>
              <a:chOff x="1247707" y="1179665"/>
              <a:chExt cx="80700" cy="1526144"/>
            </a:xfrm>
          </p:grpSpPr>
          <p:sp>
            <p:nvSpPr>
              <p:cNvPr id="6404" name="Google Shape;6404;p61"/>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61"/>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61"/>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61"/>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61"/>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61"/>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61"/>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61"/>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61"/>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61"/>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4" name="Google Shape;6414;p61"/>
            <p:cNvGrpSpPr/>
            <p:nvPr/>
          </p:nvGrpSpPr>
          <p:grpSpPr>
            <a:xfrm>
              <a:off x="1421567" y="1179665"/>
              <a:ext cx="80700" cy="1526144"/>
              <a:chOff x="1421567" y="1179665"/>
              <a:chExt cx="80700" cy="1526144"/>
            </a:xfrm>
          </p:grpSpPr>
          <p:sp>
            <p:nvSpPr>
              <p:cNvPr id="6415" name="Google Shape;6415;p61"/>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61"/>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61"/>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61"/>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61"/>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61"/>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61"/>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61"/>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61"/>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61"/>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5" name="Google Shape;6425;p61"/>
            <p:cNvGrpSpPr/>
            <p:nvPr/>
          </p:nvGrpSpPr>
          <p:grpSpPr>
            <a:xfrm>
              <a:off x="1592327" y="1179665"/>
              <a:ext cx="80700" cy="1526144"/>
              <a:chOff x="1592327" y="1179665"/>
              <a:chExt cx="80700" cy="1526144"/>
            </a:xfrm>
          </p:grpSpPr>
          <p:sp>
            <p:nvSpPr>
              <p:cNvPr id="6426" name="Google Shape;6426;p61"/>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61"/>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61"/>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61"/>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61"/>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61"/>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61"/>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61"/>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61"/>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61"/>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6" name="Google Shape;6436;p61"/>
            <p:cNvGrpSpPr/>
            <p:nvPr/>
          </p:nvGrpSpPr>
          <p:grpSpPr>
            <a:xfrm>
              <a:off x="1766187" y="1179665"/>
              <a:ext cx="80700" cy="1526144"/>
              <a:chOff x="1766187" y="1179665"/>
              <a:chExt cx="80700" cy="1526144"/>
            </a:xfrm>
          </p:grpSpPr>
          <p:sp>
            <p:nvSpPr>
              <p:cNvPr id="6437" name="Google Shape;6437;p61"/>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61"/>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61"/>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61"/>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61"/>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61"/>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61"/>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61"/>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61"/>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61"/>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7" name="Google Shape;6447;p61"/>
            <p:cNvGrpSpPr/>
            <p:nvPr/>
          </p:nvGrpSpPr>
          <p:grpSpPr>
            <a:xfrm>
              <a:off x="1936935" y="1179665"/>
              <a:ext cx="80700" cy="1526144"/>
              <a:chOff x="1936935" y="1179665"/>
              <a:chExt cx="80700" cy="1526144"/>
            </a:xfrm>
          </p:grpSpPr>
          <p:sp>
            <p:nvSpPr>
              <p:cNvPr id="6448" name="Google Shape;6448;p61"/>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61"/>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61"/>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61"/>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61"/>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61"/>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61"/>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61"/>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61"/>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61"/>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8" name="Google Shape;6458;p61"/>
            <p:cNvGrpSpPr/>
            <p:nvPr/>
          </p:nvGrpSpPr>
          <p:grpSpPr>
            <a:xfrm>
              <a:off x="2110795" y="1179665"/>
              <a:ext cx="80700" cy="1526144"/>
              <a:chOff x="2110795" y="1179665"/>
              <a:chExt cx="80700" cy="1526144"/>
            </a:xfrm>
          </p:grpSpPr>
          <p:sp>
            <p:nvSpPr>
              <p:cNvPr id="6459" name="Google Shape;6459;p61"/>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61"/>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61"/>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61"/>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61"/>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61"/>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61"/>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61"/>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61"/>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61"/>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9" name="Google Shape;6469;p61"/>
            <p:cNvGrpSpPr/>
            <p:nvPr/>
          </p:nvGrpSpPr>
          <p:grpSpPr>
            <a:xfrm>
              <a:off x="2284655" y="1179665"/>
              <a:ext cx="80700" cy="1526144"/>
              <a:chOff x="2284655" y="1179665"/>
              <a:chExt cx="80700" cy="1526144"/>
            </a:xfrm>
          </p:grpSpPr>
          <p:sp>
            <p:nvSpPr>
              <p:cNvPr id="6470" name="Google Shape;6470;p61"/>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61"/>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61"/>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61"/>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61"/>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61"/>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61"/>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61"/>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61"/>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61"/>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80" name="Google Shape;6480;p61"/>
          <p:cNvGrpSpPr/>
          <p:nvPr/>
        </p:nvGrpSpPr>
        <p:grpSpPr>
          <a:xfrm>
            <a:off x="2611693" y="986760"/>
            <a:ext cx="1364248" cy="1102133"/>
            <a:chOff x="2623904" y="1198803"/>
            <a:chExt cx="1364248" cy="1102133"/>
          </a:xfrm>
        </p:grpSpPr>
        <p:grpSp>
          <p:nvGrpSpPr>
            <p:cNvPr id="6481" name="Google Shape;6481;p61"/>
            <p:cNvGrpSpPr/>
            <p:nvPr/>
          </p:nvGrpSpPr>
          <p:grpSpPr>
            <a:xfrm>
              <a:off x="2623907" y="1198803"/>
              <a:ext cx="1364245" cy="273000"/>
              <a:chOff x="2623907" y="1198803"/>
              <a:chExt cx="1364245" cy="273000"/>
            </a:xfrm>
          </p:grpSpPr>
          <p:sp>
            <p:nvSpPr>
              <p:cNvPr id="6482" name="Google Shape;6482;p61"/>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61"/>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61"/>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61"/>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61"/>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7" name="Google Shape;6487;p61"/>
            <p:cNvGrpSpPr/>
            <p:nvPr/>
          </p:nvGrpSpPr>
          <p:grpSpPr>
            <a:xfrm>
              <a:off x="2623904" y="1476964"/>
              <a:ext cx="1364245" cy="273000"/>
              <a:chOff x="2623904" y="1476964"/>
              <a:chExt cx="1364245" cy="273000"/>
            </a:xfrm>
          </p:grpSpPr>
          <p:sp>
            <p:nvSpPr>
              <p:cNvPr id="6488" name="Google Shape;6488;p61"/>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61"/>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61"/>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61"/>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61"/>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3" name="Google Shape;6493;p61"/>
            <p:cNvGrpSpPr/>
            <p:nvPr/>
          </p:nvGrpSpPr>
          <p:grpSpPr>
            <a:xfrm>
              <a:off x="2623907" y="1749775"/>
              <a:ext cx="1364245" cy="273000"/>
              <a:chOff x="2623907" y="1749775"/>
              <a:chExt cx="1364245" cy="273000"/>
            </a:xfrm>
          </p:grpSpPr>
          <p:sp>
            <p:nvSpPr>
              <p:cNvPr id="6494" name="Google Shape;6494;p61"/>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61"/>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61"/>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61"/>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61"/>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9" name="Google Shape;6499;p61"/>
            <p:cNvGrpSpPr/>
            <p:nvPr/>
          </p:nvGrpSpPr>
          <p:grpSpPr>
            <a:xfrm>
              <a:off x="2623904" y="2027936"/>
              <a:ext cx="1364245" cy="273000"/>
              <a:chOff x="2623904" y="2027936"/>
              <a:chExt cx="1364245" cy="273000"/>
            </a:xfrm>
          </p:grpSpPr>
          <p:sp>
            <p:nvSpPr>
              <p:cNvPr id="6500" name="Google Shape;6500;p61"/>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61"/>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61"/>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61"/>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61"/>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05" name="Google Shape;6505;p61"/>
          <p:cNvGrpSpPr/>
          <p:nvPr/>
        </p:nvGrpSpPr>
        <p:grpSpPr>
          <a:xfrm>
            <a:off x="2601154" y="2445833"/>
            <a:ext cx="1387541" cy="159124"/>
            <a:chOff x="3200660" y="2180272"/>
            <a:chExt cx="2563824" cy="378237"/>
          </a:xfrm>
        </p:grpSpPr>
        <p:sp>
          <p:nvSpPr>
            <p:cNvPr id="6506" name="Google Shape;6506;p61"/>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61"/>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61"/>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61"/>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61"/>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61"/>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61"/>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61"/>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61"/>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61"/>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61"/>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61"/>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61"/>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61"/>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61"/>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61"/>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61"/>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61"/>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4" name="Google Shape;6524;p61"/>
          <p:cNvGrpSpPr/>
          <p:nvPr/>
        </p:nvGrpSpPr>
        <p:grpSpPr>
          <a:xfrm>
            <a:off x="2597679" y="2723597"/>
            <a:ext cx="1390502" cy="159625"/>
            <a:chOff x="3530150" y="2790075"/>
            <a:chExt cx="1962600" cy="225300"/>
          </a:xfrm>
        </p:grpSpPr>
        <p:sp>
          <p:nvSpPr>
            <p:cNvPr id="6525" name="Google Shape;6525;p61"/>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61"/>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7" name="Google Shape;6527;p61"/>
          <p:cNvGrpSpPr/>
          <p:nvPr/>
        </p:nvGrpSpPr>
        <p:grpSpPr>
          <a:xfrm>
            <a:off x="2597736" y="3001862"/>
            <a:ext cx="1411629" cy="154175"/>
            <a:chOff x="3558802" y="4011244"/>
            <a:chExt cx="1866000" cy="111600"/>
          </a:xfrm>
        </p:grpSpPr>
        <p:sp>
          <p:nvSpPr>
            <p:cNvPr id="6528" name="Google Shape;6528;p61"/>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61"/>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0" name="Google Shape;6530;p61"/>
          <p:cNvGrpSpPr/>
          <p:nvPr/>
        </p:nvGrpSpPr>
        <p:grpSpPr>
          <a:xfrm>
            <a:off x="2598024" y="2207432"/>
            <a:ext cx="1383503" cy="119761"/>
            <a:chOff x="3465975" y="2270258"/>
            <a:chExt cx="1986364" cy="171947"/>
          </a:xfrm>
        </p:grpSpPr>
        <p:sp>
          <p:nvSpPr>
            <p:cNvPr id="6531" name="Google Shape;6531;p61"/>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61"/>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61"/>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61"/>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61"/>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61"/>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61"/>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61"/>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9" name="Google Shape;6539;p61"/>
          <p:cNvGrpSpPr/>
          <p:nvPr/>
        </p:nvGrpSpPr>
        <p:grpSpPr>
          <a:xfrm>
            <a:off x="2609031" y="3571205"/>
            <a:ext cx="1369531" cy="195460"/>
            <a:chOff x="723300" y="4253549"/>
            <a:chExt cx="2276482" cy="324900"/>
          </a:xfrm>
        </p:grpSpPr>
        <p:sp>
          <p:nvSpPr>
            <p:cNvPr id="6540" name="Google Shape;6540;p61"/>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61"/>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61"/>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61"/>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61"/>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5" name="Google Shape;6545;p61"/>
          <p:cNvGrpSpPr/>
          <p:nvPr/>
        </p:nvGrpSpPr>
        <p:grpSpPr>
          <a:xfrm>
            <a:off x="2598592" y="3272446"/>
            <a:ext cx="1389066" cy="180119"/>
            <a:chOff x="705948" y="3788465"/>
            <a:chExt cx="2308953" cy="299400"/>
          </a:xfrm>
        </p:grpSpPr>
        <p:sp>
          <p:nvSpPr>
            <p:cNvPr id="6546" name="Google Shape;6546;p61"/>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61"/>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61"/>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61"/>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61"/>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1" name="Google Shape;6551;p61"/>
          <p:cNvGrpSpPr/>
          <p:nvPr/>
        </p:nvGrpSpPr>
        <p:grpSpPr>
          <a:xfrm>
            <a:off x="4195583" y="1876400"/>
            <a:ext cx="1433821" cy="191501"/>
            <a:chOff x="4273350" y="2088443"/>
            <a:chExt cx="1433821" cy="191501"/>
          </a:xfrm>
        </p:grpSpPr>
        <p:grpSp>
          <p:nvGrpSpPr>
            <p:cNvPr id="6552" name="Google Shape;6552;p61"/>
            <p:cNvGrpSpPr/>
            <p:nvPr/>
          </p:nvGrpSpPr>
          <p:grpSpPr>
            <a:xfrm>
              <a:off x="4273350" y="2088443"/>
              <a:ext cx="1433821" cy="0"/>
              <a:chOff x="5224975" y="2962250"/>
              <a:chExt cx="1544400" cy="0"/>
            </a:xfrm>
          </p:grpSpPr>
          <p:cxnSp>
            <p:nvCxnSpPr>
              <p:cNvPr id="6553" name="Google Shape;6553;p6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554" name="Google Shape;6554;p61"/>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6555" name="Google Shape;6555;p61"/>
            <p:cNvGrpSpPr/>
            <p:nvPr/>
          </p:nvGrpSpPr>
          <p:grpSpPr>
            <a:xfrm>
              <a:off x="4273350" y="2279944"/>
              <a:ext cx="1433821" cy="0"/>
              <a:chOff x="5224975" y="2962250"/>
              <a:chExt cx="1544400" cy="0"/>
            </a:xfrm>
          </p:grpSpPr>
          <p:cxnSp>
            <p:nvCxnSpPr>
              <p:cNvPr id="6556" name="Google Shape;6556;p6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557" name="Google Shape;6557;p61"/>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6558" name="Google Shape;6558;p61"/>
          <p:cNvGrpSpPr/>
          <p:nvPr/>
        </p:nvGrpSpPr>
        <p:grpSpPr>
          <a:xfrm>
            <a:off x="2646529" y="3885304"/>
            <a:ext cx="1304609" cy="294074"/>
            <a:chOff x="2658741" y="4097347"/>
            <a:chExt cx="1304609" cy="294074"/>
          </a:xfrm>
        </p:grpSpPr>
        <p:grpSp>
          <p:nvGrpSpPr>
            <p:cNvPr id="6559" name="Google Shape;6559;p61"/>
            <p:cNvGrpSpPr/>
            <p:nvPr/>
          </p:nvGrpSpPr>
          <p:grpSpPr>
            <a:xfrm>
              <a:off x="2658741" y="4097347"/>
              <a:ext cx="118572" cy="294074"/>
              <a:chOff x="3343310" y="4475555"/>
              <a:chExt cx="127717" cy="316753"/>
            </a:xfrm>
          </p:grpSpPr>
          <p:sp>
            <p:nvSpPr>
              <p:cNvPr id="6560" name="Google Shape;6560;p6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6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2" name="Google Shape;6562;p61"/>
            <p:cNvGrpSpPr/>
            <p:nvPr/>
          </p:nvGrpSpPr>
          <p:grpSpPr>
            <a:xfrm>
              <a:off x="3815519" y="4098388"/>
              <a:ext cx="147831" cy="291991"/>
              <a:chOff x="3527539" y="4476677"/>
              <a:chExt cx="159232" cy="314510"/>
            </a:xfrm>
          </p:grpSpPr>
          <p:sp>
            <p:nvSpPr>
              <p:cNvPr id="6563" name="Google Shape;6563;p6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6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5" name="Google Shape;6565;p61"/>
            <p:cNvGrpSpPr/>
            <p:nvPr/>
          </p:nvGrpSpPr>
          <p:grpSpPr>
            <a:xfrm>
              <a:off x="3511696" y="4098388"/>
              <a:ext cx="147831" cy="291991"/>
              <a:chOff x="3527539" y="4476677"/>
              <a:chExt cx="159232" cy="314510"/>
            </a:xfrm>
          </p:grpSpPr>
          <p:sp>
            <p:nvSpPr>
              <p:cNvPr id="6566" name="Google Shape;6566;p6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6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8" name="Google Shape;6568;p61"/>
            <p:cNvGrpSpPr/>
            <p:nvPr/>
          </p:nvGrpSpPr>
          <p:grpSpPr>
            <a:xfrm>
              <a:off x="3207874" y="4098388"/>
              <a:ext cx="147831" cy="291991"/>
              <a:chOff x="3527539" y="4476677"/>
              <a:chExt cx="159232" cy="314510"/>
            </a:xfrm>
          </p:grpSpPr>
          <p:sp>
            <p:nvSpPr>
              <p:cNvPr id="6569" name="Google Shape;6569;p6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6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1" name="Google Shape;6571;p61"/>
            <p:cNvGrpSpPr/>
            <p:nvPr/>
          </p:nvGrpSpPr>
          <p:grpSpPr>
            <a:xfrm>
              <a:off x="2933305" y="4097347"/>
              <a:ext cx="118572" cy="294074"/>
              <a:chOff x="3343310" y="4475555"/>
              <a:chExt cx="127717" cy="316753"/>
            </a:xfrm>
          </p:grpSpPr>
          <p:sp>
            <p:nvSpPr>
              <p:cNvPr id="6572" name="Google Shape;6572;p6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6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74" name="Google Shape;6574;p61"/>
          <p:cNvGrpSpPr/>
          <p:nvPr/>
        </p:nvGrpSpPr>
        <p:grpSpPr>
          <a:xfrm>
            <a:off x="4197138" y="963998"/>
            <a:ext cx="1430711" cy="751237"/>
            <a:chOff x="5159450" y="1919950"/>
            <a:chExt cx="1541050" cy="862500"/>
          </a:xfrm>
        </p:grpSpPr>
        <p:sp>
          <p:nvSpPr>
            <p:cNvPr id="6575" name="Google Shape;6575;p61"/>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6576" name="Google Shape;6576;p61"/>
            <p:cNvGrpSpPr/>
            <p:nvPr/>
          </p:nvGrpSpPr>
          <p:grpSpPr>
            <a:xfrm>
              <a:off x="5159450" y="1919950"/>
              <a:ext cx="1541050" cy="862500"/>
              <a:chOff x="5159450" y="1919950"/>
              <a:chExt cx="1541050" cy="862500"/>
            </a:xfrm>
          </p:grpSpPr>
          <p:cxnSp>
            <p:nvCxnSpPr>
              <p:cNvPr id="6577" name="Google Shape;6577;p61"/>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6578" name="Google Shape;6578;p61"/>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6579" name="Google Shape;6579;p61"/>
          <p:cNvGrpSpPr/>
          <p:nvPr/>
        </p:nvGrpSpPr>
        <p:grpSpPr>
          <a:xfrm>
            <a:off x="4245275" y="2227768"/>
            <a:ext cx="1334436" cy="967914"/>
            <a:chOff x="4294923" y="2439811"/>
            <a:chExt cx="1334436" cy="967914"/>
          </a:xfrm>
        </p:grpSpPr>
        <p:grpSp>
          <p:nvGrpSpPr>
            <p:cNvPr id="6580" name="Google Shape;6580;p61"/>
            <p:cNvGrpSpPr/>
            <p:nvPr/>
          </p:nvGrpSpPr>
          <p:grpSpPr>
            <a:xfrm>
              <a:off x="4960455" y="2469658"/>
              <a:ext cx="668904" cy="885524"/>
              <a:chOff x="4960455" y="2469658"/>
              <a:chExt cx="668904" cy="885524"/>
            </a:xfrm>
          </p:grpSpPr>
          <p:sp>
            <p:nvSpPr>
              <p:cNvPr id="6581" name="Google Shape;6581;p61"/>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61"/>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61"/>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61"/>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61"/>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61"/>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7" name="Google Shape;6587;p61"/>
            <p:cNvGrpSpPr/>
            <p:nvPr/>
          </p:nvGrpSpPr>
          <p:grpSpPr>
            <a:xfrm>
              <a:off x="4294923" y="2469658"/>
              <a:ext cx="668951" cy="885524"/>
              <a:chOff x="4294923" y="2469658"/>
              <a:chExt cx="668951" cy="885524"/>
            </a:xfrm>
          </p:grpSpPr>
          <p:sp>
            <p:nvSpPr>
              <p:cNvPr id="6588" name="Google Shape;6588;p61"/>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61"/>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61"/>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61"/>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61"/>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61"/>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4" name="Google Shape;6594;p61"/>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5" name="Google Shape;6595;p61"/>
          <p:cNvGrpSpPr/>
          <p:nvPr/>
        </p:nvGrpSpPr>
        <p:grpSpPr>
          <a:xfrm>
            <a:off x="4231478" y="3282213"/>
            <a:ext cx="1430949" cy="897289"/>
            <a:chOff x="4351371" y="3547942"/>
            <a:chExt cx="1345130" cy="843475"/>
          </a:xfrm>
        </p:grpSpPr>
        <p:grpSp>
          <p:nvGrpSpPr>
            <p:cNvPr id="6596" name="Google Shape;6596;p61"/>
            <p:cNvGrpSpPr/>
            <p:nvPr/>
          </p:nvGrpSpPr>
          <p:grpSpPr>
            <a:xfrm>
              <a:off x="4351371" y="4209917"/>
              <a:ext cx="1345130" cy="181500"/>
              <a:chOff x="4351371" y="4209917"/>
              <a:chExt cx="1345130" cy="181500"/>
            </a:xfrm>
          </p:grpSpPr>
          <p:sp>
            <p:nvSpPr>
              <p:cNvPr id="6597" name="Google Shape;6597;p61"/>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98" name="Google Shape;6598;p61"/>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6599" name="Google Shape;6599;p61"/>
            <p:cNvGrpSpPr/>
            <p:nvPr/>
          </p:nvGrpSpPr>
          <p:grpSpPr>
            <a:xfrm>
              <a:off x="4403010" y="3985221"/>
              <a:ext cx="1109518" cy="181500"/>
              <a:chOff x="4403010" y="3985221"/>
              <a:chExt cx="1109518" cy="181500"/>
            </a:xfrm>
          </p:grpSpPr>
          <p:sp>
            <p:nvSpPr>
              <p:cNvPr id="6600" name="Google Shape;6600;p61"/>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01" name="Google Shape;6601;p61"/>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6602" name="Google Shape;6602;p61"/>
            <p:cNvGrpSpPr/>
            <p:nvPr/>
          </p:nvGrpSpPr>
          <p:grpSpPr>
            <a:xfrm>
              <a:off x="4618704" y="3766582"/>
              <a:ext cx="807858" cy="181500"/>
              <a:chOff x="4618704" y="3766582"/>
              <a:chExt cx="807858" cy="181500"/>
            </a:xfrm>
          </p:grpSpPr>
          <p:sp>
            <p:nvSpPr>
              <p:cNvPr id="6603" name="Google Shape;6603;p61"/>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04" name="Google Shape;6604;p61"/>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6605" name="Google Shape;6605;p61"/>
            <p:cNvGrpSpPr/>
            <p:nvPr/>
          </p:nvGrpSpPr>
          <p:grpSpPr>
            <a:xfrm>
              <a:off x="4735238" y="3547942"/>
              <a:ext cx="462839" cy="181500"/>
              <a:chOff x="4735238" y="3547942"/>
              <a:chExt cx="462839" cy="181500"/>
            </a:xfrm>
          </p:grpSpPr>
          <p:sp>
            <p:nvSpPr>
              <p:cNvPr id="6606" name="Google Shape;6606;p61"/>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07" name="Google Shape;6607;p61"/>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6608" name="Google Shape;6608;p61"/>
          <p:cNvGrpSpPr/>
          <p:nvPr/>
        </p:nvGrpSpPr>
        <p:grpSpPr>
          <a:xfrm>
            <a:off x="7407836" y="2217537"/>
            <a:ext cx="1020955" cy="928853"/>
            <a:chOff x="926675" y="238125"/>
            <a:chExt cx="5755100" cy="5232975"/>
          </a:xfrm>
        </p:grpSpPr>
        <p:sp>
          <p:nvSpPr>
            <p:cNvPr id="6609" name="Google Shape;6609;p61"/>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61"/>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61"/>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61"/>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3" name="Google Shape;6613;p61"/>
          <p:cNvGrpSpPr/>
          <p:nvPr/>
        </p:nvGrpSpPr>
        <p:grpSpPr>
          <a:xfrm>
            <a:off x="715210" y="2616272"/>
            <a:ext cx="1695374" cy="1560837"/>
            <a:chOff x="727421" y="2828315"/>
            <a:chExt cx="1695374" cy="1560837"/>
          </a:xfrm>
        </p:grpSpPr>
        <p:grpSp>
          <p:nvGrpSpPr>
            <p:cNvPr id="6614" name="Google Shape;6614;p61"/>
            <p:cNvGrpSpPr/>
            <p:nvPr/>
          </p:nvGrpSpPr>
          <p:grpSpPr>
            <a:xfrm>
              <a:off x="727421" y="2828315"/>
              <a:ext cx="1695374" cy="1560837"/>
              <a:chOff x="734799" y="2782450"/>
              <a:chExt cx="1571100" cy="1577400"/>
            </a:xfrm>
          </p:grpSpPr>
          <p:cxnSp>
            <p:nvCxnSpPr>
              <p:cNvPr id="6615" name="Google Shape;6615;p61"/>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6616" name="Google Shape;6616;p61"/>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6617" name="Google Shape;6617;p61"/>
            <p:cNvGrpSpPr/>
            <p:nvPr/>
          </p:nvGrpSpPr>
          <p:grpSpPr>
            <a:xfrm>
              <a:off x="819108" y="2882501"/>
              <a:ext cx="1556791" cy="1426186"/>
              <a:chOff x="819108" y="2882501"/>
              <a:chExt cx="1556791" cy="1426186"/>
            </a:xfrm>
          </p:grpSpPr>
          <p:grpSp>
            <p:nvGrpSpPr>
              <p:cNvPr id="6618" name="Google Shape;6618;p61"/>
              <p:cNvGrpSpPr/>
              <p:nvPr/>
            </p:nvGrpSpPr>
            <p:grpSpPr>
              <a:xfrm>
                <a:off x="819108" y="2882501"/>
                <a:ext cx="103104" cy="1426186"/>
                <a:chOff x="4674013" y="3100904"/>
                <a:chExt cx="122758" cy="1698043"/>
              </a:xfrm>
            </p:grpSpPr>
            <p:sp>
              <p:nvSpPr>
                <p:cNvPr id="6619" name="Google Shape;6619;p61"/>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61"/>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61"/>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61"/>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61"/>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61"/>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61"/>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6" name="Google Shape;6626;p61"/>
              <p:cNvGrpSpPr/>
              <p:nvPr/>
            </p:nvGrpSpPr>
            <p:grpSpPr>
              <a:xfrm>
                <a:off x="1062475" y="2882501"/>
                <a:ext cx="103104" cy="1426186"/>
                <a:chOff x="4940438" y="3100904"/>
                <a:chExt cx="122758" cy="1698043"/>
              </a:xfrm>
            </p:grpSpPr>
            <p:sp>
              <p:nvSpPr>
                <p:cNvPr id="6627" name="Google Shape;6627;p61"/>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61"/>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61"/>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61"/>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61"/>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61"/>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61"/>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4" name="Google Shape;6634;p61"/>
              <p:cNvGrpSpPr/>
              <p:nvPr/>
            </p:nvGrpSpPr>
            <p:grpSpPr>
              <a:xfrm>
                <a:off x="1299324" y="2882501"/>
                <a:ext cx="103104" cy="1426186"/>
                <a:chOff x="5206863" y="3100904"/>
                <a:chExt cx="122758" cy="1698043"/>
              </a:xfrm>
            </p:grpSpPr>
            <p:sp>
              <p:nvSpPr>
                <p:cNvPr id="6635" name="Google Shape;6635;p6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6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6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6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6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6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6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2" name="Google Shape;6642;p61"/>
              <p:cNvGrpSpPr/>
              <p:nvPr/>
            </p:nvGrpSpPr>
            <p:grpSpPr>
              <a:xfrm>
                <a:off x="1786057" y="2882501"/>
                <a:ext cx="103104" cy="1426186"/>
                <a:chOff x="6006138" y="3143629"/>
                <a:chExt cx="122758" cy="1698043"/>
              </a:xfrm>
            </p:grpSpPr>
            <p:sp>
              <p:nvSpPr>
                <p:cNvPr id="6643" name="Google Shape;6643;p6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6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6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6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6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6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6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0" name="Google Shape;6650;p61"/>
              <p:cNvGrpSpPr/>
              <p:nvPr/>
            </p:nvGrpSpPr>
            <p:grpSpPr>
              <a:xfrm>
                <a:off x="2029422" y="2882501"/>
                <a:ext cx="103104" cy="1426186"/>
                <a:chOff x="6805413" y="3100904"/>
                <a:chExt cx="122758" cy="1698043"/>
              </a:xfrm>
            </p:grpSpPr>
            <p:sp>
              <p:nvSpPr>
                <p:cNvPr id="6651" name="Google Shape;6651;p61"/>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61"/>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61"/>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61"/>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61"/>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61"/>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61"/>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8" name="Google Shape;6658;p61"/>
              <p:cNvGrpSpPr/>
              <p:nvPr/>
            </p:nvGrpSpPr>
            <p:grpSpPr>
              <a:xfrm>
                <a:off x="2272795" y="2882501"/>
                <a:ext cx="103104" cy="1426186"/>
                <a:chOff x="5206863" y="3100904"/>
                <a:chExt cx="122758" cy="1698043"/>
              </a:xfrm>
            </p:grpSpPr>
            <p:sp>
              <p:nvSpPr>
                <p:cNvPr id="6659" name="Google Shape;6659;p6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6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6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6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6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6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6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6" name="Google Shape;6666;p61"/>
              <p:cNvGrpSpPr/>
              <p:nvPr/>
            </p:nvGrpSpPr>
            <p:grpSpPr>
              <a:xfrm>
                <a:off x="1542694" y="2882501"/>
                <a:ext cx="103104" cy="1426186"/>
                <a:chOff x="6006138" y="3143629"/>
                <a:chExt cx="122758" cy="1698043"/>
              </a:xfrm>
            </p:grpSpPr>
            <p:sp>
              <p:nvSpPr>
                <p:cNvPr id="6667" name="Google Shape;6667;p6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6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6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6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6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6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6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674" name="Google Shape;6674;p61"/>
          <p:cNvGrpSpPr/>
          <p:nvPr/>
        </p:nvGrpSpPr>
        <p:grpSpPr>
          <a:xfrm>
            <a:off x="5671260" y="3305994"/>
            <a:ext cx="2749952" cy="870677"/>
            <a:chOff x="238125" y="1725700"/>
            <a:chExt cx="7139025" cy="2260325"/>
          </a:xfrm>
        </p:grpSpPr>
        <p:sp>
          <p:nvSpPr>
            <p:cNvPr id="6675" name="Google Shape;6675;p61"/>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61"/>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61"/>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61"/>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61"/>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61"/>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61"/>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61"/>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61"/>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61"/>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5" name="Google Shape;6685;p61"/>
          <p:cNvGrpSpPr/>
          <p:nvPr/>
        </p:nvGrpSpPr>
        <p:grpSpPr>
          <a:xfrm>
            <a:off x="5941424" y="2247740"/>
            <a:ext cx="1105452" cy="916747"/>
            <a:chOff x="5249100" y="1210600"/>
            <a:chExt cx="3502700" cy="2904775"/>
          </a:xfrm>
        </p:grpSpPr>
        <p:sp>
          <p:nvSpPr>
            <p:cNvPr id="6686" name="Google Shape;6686;p61"/>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61"/>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61"/>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61"/>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90" name="Google Shape;6690;p61"/>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6691" name="Google Shape;6691;p61"/>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6692" name="Google Shape;6692;p61"/>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6693" name="Google Shape;6693;p61"/>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6694" name="Google Shape;6694;p61"/>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5" name="Google Shape;6695;p61"/>
          <p:cNvGrpSpPr/>
          <p:nvPr/>
        </p:nvGrpSpPr>
        <p:grpSpPr>
          <a:xfrm>
            <a:off x="7123972" y="967158"/>
            <a:ext cx="1304650" cy="1124856"/>
            <a:chOff x="7287122" y="1165658"/>
            <a:chExt cx="1219413" cy="1051365"/>
          </a:xfrm>
        </p:grpSpPr>
        <p:grpSp>
          <p:nvGrpSpPr>
            <p:cNvPr id="6696" name="Google Shape;6696;p61"/>
            <p:cNvGrpSpPr/>
            <p:nvPr/>
          </p:nvGrpSpPr>
          <p:grpSpPr>
            <a:xfrm>
              <a:off x="7287122" y="1969723"/>
              <a:ext cx="1219413" cy="247300"/>
              <a:chOff x="7287122" y="1969723"/>
              <a:chExt cx="1219413" cy="247300"/>
            </a:xfrm>
          </p:grpSpPr>
          <p:sp>
            <p:nvSpPr>
              <p:cNvPr id="6697" name="Google Shape;6697;p61"/>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98" name="Google Shape;6698;p61"/>
              <p:cNvGrpSpPr/>
              <p:nvPr/>
            </p:nvGrpSpPr>
            <p:grpSpPr>
              <a:xfrm>
                <a:off x="7287122" y="2063892"/>
                <a:ext cx="1151753" cy="73428"/>
                <a:chOff x="7287122" y="2063892"/>
                <a:chExt cx="1151753" cy="73428"/>
              </a:xfrm>
            </p:grpSpPr>
            <p:sp>
              <p:nvSpPr>
                <p:cNvPr id="6699" name="Google Shape;6699;p61"/>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00" name="Google Shape;6700;p61"/>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6701" name="Google Shape;6701;p61"/>
            <p:cNvGrpSpPr/>
            <p:nvPr/>
          </p:nvGrpSpPr>
          <p:grpSpPr>
            <a:xfrm>
              <a:off x="7287122" y="1712201"/>
              <a:ext cx="1219403" cy="246767"/>
              <a:chOff x="7287122" y="1712201"/>
              <a:chExt cx="1219403" cy="246767"/>
            </a:xfrm>
          </p:grpSpPr>
          <p:sp>
            <p:nvSpPr>
              <p:cNvPr id="6702" name="Google Shape;6702;p61"/>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3" name="Google Shape;6703;p61"/>
              <p:cNvGrpSpPr/>
              <p:nvPr/>
            </p:nvGrpSpPr>
            <p:grpSpPr>
              <a:xfrm>
                <a:off x="7287122" y="1842861"/>
                <a:ext cx="1005303" cy="73419"/>
                <a:chOff x="7287122" y="1842861"/>
                <a:chExt cx="1005303" cy="73419"/>
              </a:xfrm>
            </p:grpSpPr>
            <p:sp>
              <p:nvSpPr>
                <p:cNvPr id="6704" name="Google Shape;6704;p61"/>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05" name="Google Shape;6705;p61"/>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6706" name="Google Shape;6706;p61"/>
            <p:cNvGrpSpPr/>
            <p:nvPr/>
          </p:nvGrpSpPr>
          <p:grpSpPr>
            <a:xfrm>
              <a:off x="7287122" y="1447520"/>
              <a:ext cx="1219403" cy="286667"/>
              <a:chOff x="7287122" y="1447520"/>
              <a:chExt cx="1219403" cy="286667"/>
            </a:xfrm>
          </p:grpSpPr>
          <p:sp>
            <p:nvSpPr>
              <p:cNvPr id="6707" name="Google Shape;6707;p61"/>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8" name="Google Shape;6708;p61"/>
              <p:cNvGrpSpPr/>
              <p:nvPr/>
            </p:nvGrpSpPr>
            <p:grpSpPr>
              <a:xfrm>
                <a:off x="7287122" y="1581977"/>
                <a:ext cx="852803" cy="73428"/>
                <a:chOff x="7287122" y="1581977"/>
                <a:chExt cx="852803" cy="73428"/>
              </a:xfrm>
            </p:grpSpPr>
            <p:sp>
              <p:nvSpPr>
                <p:cNvPr id="6709" name="Google Shape;6709;p61"/>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10" name="Google Shape;6710;p61"/>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6711" name="Google Shape;6711;p61"/>
            <p:cNvGrpSpPr/>
            <p:nvPr/>
          </p:nvGrpSpPr>
          <p:grpSpPr>
            <a:xfrm>
              <a:off x="7287122" y="1165658"/>
              <a:ext cx="1219403" cy="344253"/>
              <a:chOff x="7287122" y="1165658"/>
              <a:chExt cx="1219403" cy="344253"/>
            </a:xfrm>
          </p:grpSpPr>
          <p:sp>
            <p:nvSpPr>
              <p:cNvPr id="6712" name="Google Shape;6712;p61"/>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3" name="Google Shape;6713;p61"/>
              <p:cNvGrpSpPr/>
              <p:nvPr/>
            </p:nvGrpSpPr>
            <p:grpSpPr>
              <a:xfrm>
                <a:off x="7287122" y="1341025"/>
                <a:ext cx="695703" cy="73419"/>
                <a:chOff x="7287122" y="1341025"/>
                <a:chExt cx="695703" cy="73419"/>
              </a:xfrm>
            </p:grpSpPr>
            <p:sp>
              <p:nvSpPr>
                <p:cNvPr id="6714" name="Google Shape;6714;p61"/>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15" name="Google Shape;6715;p61"/>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6716" name="Google Shape;6716;p61"/>
          <p:cNvGrpSpPr/>
          <p:nvPr/>
        </p:nvGrpSpPr>
        <p:grpSpPr>
          <a:xfrm>
            <a:off x="5790464" y="973181"/>
            <a:ext cx="1397729" cy="1098540"/>
            <a:chOff x="5900602" y="1193063"/>
            <a:chExt cx="1299851" cy="1021707"/>
          </a:xfrm>
        </p:grpSpPr>
        <p:grpSp>
          <p:nvGrpSpPr>
            <p:cNvPr id="6717" name="Google Shape;6717;p61"/>
            <p:cNvGrpSpPr/>
            <p:nvPr/>
          </p:nvGrpSpPr>
          <p:grpSpPr>
            <a:xfrm>
              <a:off x="6520337" y="1193063"/>
              <a:ext cx="341815" cy="799959"/>
              <a:chOff x="6520337" y="1193063"/>
              <a:chExt cx="341815" cy="799959"/>
            </a:xfrm>
          </p:grpSpPr>
          <p:grpSp>
            <p:nvGrpSpPr>
              <p:cNvPr id="6718" name="Google Shape;6718;p61"/>
              <p:cNvGrpSpPr/>
              <p:nvPr/>
            </p:nvGrpSpPr>
            <p:grpSpPr>
              <a:xfrm>
                <a:off x="6520337" y="1589527"/>
                <a:ext cx="213950" cy="403494"/>
                <a:chOff x="6520337" y="1589527"/>
                <a:chExt cx="213950" cy="403494"/>
              </a:xfrm>
            </p:grpSpPr>
            <p:sp>
              <p:nvSpPr>
                <p:cNvPr id="6719" name="Google Shape;6719;p61"/>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61"/>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1" name="Google Shape;6721;p61"/>
              <p:cNvGrpSpPr/>
              <p:nvPr/>
            </p:nvGrpSpPr>
            <p:grpSpPr>
              <a:xfrm>
                <a:off x="6577204" y="1193063"/>
                <a:ext cx="284947" cy="464512"/>
                <a:chOff x="6577204" y="1193063"/>
                <a:chExt cx="284947" cy="464512"/>
              </a:xfrm>
            </p:grpSpPr>
            <p:sp>
              <p:nvSpPr>
                <p:cNvPr id="6722" name="Google Shape;6722;p61"/>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23" name="Google Shape;6723;p61"/>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6724" name="Google Shape;6724;p61"/>
            <p:cNvGrpSpPr/>
            <p:nvPr/>
          </p:nvGrpSpPr>
          <p:grpSpPr>
            <a:xfrm>
              <a:off x="6238903" y="1193063"/>
              <a:ext cx="300475" cy="900152"/>
              <a:chOff x="6238903" y="1193063"/>
              <a:chExt cx="300475" cy="900152"/>
            </a:xfrm>
          </p:grpSpPr>
          <p:grpSp>
            <p:nvGrpSpPr>
              <p:cNvPr id="6725" name="Google Shape;6725;p61"/>
              <p:cNvGrpSpPr/>
              <p:nvPr/>
            </p:nvGrpSpPr>
            <p:grpSpPr>
              <a:xfrm>
                <a:off x="6290865" y="1489315"/>
                <a:ext cx="248514" cy="603900"/>
                <a:chOff x="6290865" y="1489315"/>
                <a:chExt cx="248514" cy="603900"/>
              </a:xfrm>
            </p:grpSpPr>
            <p:sp>
              <p:nvSpPr>
                <p:cNvPr id="6726" name="Google Shape;6726;p61"/>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61"/>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8" name="Google Shape;6728;p61"/>
              <p:cNvGrpSpPr/>
              <p:nvPr/>
            </p:nvGrpSpPr>
            <p:grpSpPr>
              <a:xfrm>
                <a:off x="6238903" y="1193063"/>
                <a:ext cx="284947" cy="333087"/>
                <a:chOff x="6238903" y="1193063"/>
                <a:chExt cx="284947" cy="333087"/>
              </a:xfrm>
            </p:grpSpPr>
            <p:sp>
              <p:nvSpPr>
                <p:cNvPr id="6729" name="Google Shape;6729;p61"/>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30" name="Google Shape;6730;p61"/>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6731" name="Google Shape;6731;p61"/>
            <p:cNvGrpSpPr/>
            <p:nvPr/>
          </p:nvGrpSpPr>
          <p:grpSpPr>
            <a:xfrm>
              <a:off x="5900602" y="1193063"/>
              <a:ext cx="444345" cy="1021707"/>
              <a:chOff x="5900602" y="1193063"/>
              <a:chExt cx="444345" cy="1021707"/>
            </a:xfrm>
          </p:grpSpPr>
          <p:grpSp>
            <p:nvGrpSpPr>
              <p:cNvPr id="6732" name="Google Shape;6732;p61"/>
              <p:cNvGrpSpPr/>
              <p:nvPr/>
            </p:nvGrpSpPr>
            <p:grpSpPr>
              <a:xfrm>
                <a:off x="6046501" y="1367785"/>
                <a:ext cx="298446" cy="846986"/>
                <a:chOff x="6046501" y="1367785"/>
                <a:chExt cx="298446" cy="846986"/>
              </a:xfrm>
            </p:grpSpPr>
            <p:sp>
              <p:nvSpPr>
                <p:cNvPr id="6733" name="Google Shape;6733;p61"/>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61"/>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5" name="Google Shape;6735;p61"/>
              <p:cNvGrpSpPr/>
              <p:nvPr/>
            </p:nvGrpSpPr>
            <p:grpSpPr>
              <a:xfrm>
                <a:off x="5900602" y="1193063"/>
                <a:ext cx="284947" cy="182312"/>
                <a:chOff x="5900602" y="1193063"/>
                <a:chExt cx="284947" cy="182312"/>
              </a:xfrm>
            </p:grpSpPr>
            <p:sp>
              <p:nvSpPr>
                <p:cNvPr id="6736" name="Google Shape;6736;p61"/>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37" name="Google Shape;6737;p61"/>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6738" name="Google Shape;6738;p61"/>
            <p:cNvGrpSpPr/>
            <p:nvPr/>
          </p:nvGrpSpPr>
          <p:grpSpPr>
            <a:xfrm>
              <a:off x="6738300" y="1193063"/>
              <a:ext cx="462153" cy="707634"/>
              <a:chOff x="6738300" y="1193063"/>
              <a:chExt cx="462153" cy="707634"/>
            </a:xfrm>
          </p:grpSpPr>
          <p:grpSp>
            <p:nvGrpSpPr>
              <p:cNvPr id="6739" name="Google Shape;6739;p61"/>
              <p:cNvGrpSpPr/>
              <p:nvPr/>
            </p:nvGrpSpPr>
            <p:grpSpPr>
              <a:xfrm>
                <a:off x="6915505" y="1193063"/>
                <a:ext cx="284947" cy="597387"/>
                <a:chOff x="6915505" y="1193063"/>
                <a:chExt cx="284947" cy="597387"/>
              </a:xfrm>
            </p:grpSpPr>
            <p:sp>
              <p:nvSpPr>
                <p:cNvPr id="6740" name="Google Shape;6740;p61"/>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41" name="Google Shape;6741;p61"/>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6742" name="Google Shape;6742;p61"/>
              <p:cNvGrpSpPr/>
              <p:nvPr/>
            </p:nvGrpSpPr>
            <p:grpSpPr>
              <a:xfrm>
                <a:off x="6738300" y="1684725"/>
                <a:ext cx="230066" cy="215971"/>
                <a:chOff x="6738300" y="1684725"/>
                <a:chExt cx="230066" cy="215971"/>
              </a:xfrm>
            </p:grpSpPr>
            <p:sp>
              <p:nvSpPr>
                <p:cNvPr id="6743" name="Google Shape;6743;p61"/>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61"/>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48" name="Shape 6748"/>
        <p:cNvGrpSpPr/>
        <p:nvPr/>
      </p:nvGrpSpPr>
      <p:grpSpPr>
        <a:xfrm>
          <a:off x="0" y="0"/>
          <a:ext cx="0" cy="0"/>
          <a:chOff x="0" y="0"/>
          <a:chExt cx="0" cy="0"/>
        </a:xfrm>
      </p:grpSpPr>
      <p:grpSp>
        <p:nvGrpSpPr>
          <p:cNvPr id="6749" name="Google Shape;6749;p62"/>
          <p:cNvGrpSpPr/>
          <p:nvPr/>
        </p:nvGrpSpPr>
        <p:grpSpPr>
          <a:xfrm>
            <a:off x="821785" y="2307635"/>
            <a:ext cx="339235" cy="298186"/>
            <a:chOff x="898875" y="244725"/>
            <a:chExt cx="481800" cy="423500"/>
          </a:xfrm>
        </p:grpSpPr>
        <p:sp>
          <p:nvSpPr>
            <p:cNvPr id="6750" name="Google Shape;6750;p6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1" name="Google Shape;6751;p6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2" name="Google Shape;6752;p6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3" name="Google Shape;6753;p6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4" name="Google Shape;6754;p6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5" name="Google Shape;6755;p6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56" name="Google Shape;6756;p62"/>
          <p:cNvGrpSpPr/>
          <p:nvPr/>
        </p:nvGrpSpPr>
        <p:grpSpPr>
          <a:xfrm>
            <a:off x="1260167" y="2287103"/>
            <a:ext cx="298169" cy="339253"/>
            <a:chOff x="1529350" y="258825"/>
            <a:chExt cx="423475" cy="481825"/>
          </a:xfrm>
        </p:grpSpPr>
        <p:sp>
          <p:nvSpPr>
            <p:cNvPr id="6757" name="Google Shape;6757;p62"/>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8" name="Google Shape;6758;p62"/>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59" name="Google Shape;6759;p62"/>
          <p:cNvGrpSpPr/>
          <p:nvPr/>
        </p:nvGrpSpPr>
        <p:grpSpPr>
          <a:xfrm>
            <a:off x="2102437" y="2287102"/>
            <a:ext cx="298169" cy="339253"/>
            <a:chOff x="2707500" y="249400"/>
            <a:chExt cx="423475" cy="481825"/>
          </a:xfrm>
        </p:grpSpPr>
        <p:sp>
          <p:nvSpPr>
            <p:cNvPr id="6760" name="Google Shape;6760;p62"/>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1" name="Google Shape;6761;p62"/>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62" name="Google Shape;6762;p62"/>
          <p:cNvGrpSpPr/>
          <p:nvPr/>
        </p:nvGrpSpPr>
        <p:grpSpPr>
          <a:xfrm>
            <a:off x="2516052" y="2287428"/>
            <a:ext cx="305386" cy="338602"/>
            <a:chOff x="3300325" y="249875"/>
            <a:chExt cx="433725" cy="480900"/>
          </a:xfrm>
        </p:grpSpPr>
        <p:sp>
          <p:nvSpPr>
            <p:cNvPr id="6763" name="Google Shape;6763;p62"/>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4" name="Google Shape;6764;p62"/>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5" name="Google Shape;6765;p62"/>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6" name="Google Shape;6766;p62"/>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7" name="Google Shape;6767;p62"/>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8" name="Google Shape;6768;p62"/>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69" name="Google Shape;6769;p62"/>
          <p:cNvGrpSpPr/>
          <p:nvPr/>
        </p:nvGrpSpPr>
        <p:grpSpPr>
          <a:xfrm>
            <a:off x="1653142" y="2367273"/>
            <a:ext cx="340890" cy="178912"/>
            <a:chOff x="2084325" y="363300"/>
            <a:chExt cx="484150" cy="254100"/>
          </a:xfrm>
        </p:grpSpPr>
        <p:sp>
          <p:nvSpPr>
            <p:cNvPr id="6770" name="Google Shape;6770;p62"/>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1" name="Google Shape;6771;p62"/>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72" name="Google Shape;6772;p62"/>
          <p:cNvGrpSpPr/>
          <p:nvPr/>
        </p:nvGrpSpPr>
        <p:grpSpPr>
          <a:xfrm>
            <a:off x="2905137" y="2287349"/>
            <a:ext cx="352349" cy="338760"/>
            <a:chOff x="3854700" y="249750"/>
            <a:chExt cx="500425" cy="481125"/>
          </a:xfrm>
        </p:grpSpPr>
        <p:sp>
          <p:nvSpPr>
            <p:cNvPr id="6773" name="Google Shape;6773;p62"/>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4" name="Google Shape;6774;p62"/>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5" name="Google Shape;6775;p62"/>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6" name="Google Shape;6776;p62"/>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7" name="Google Shape;6777;p62"/>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8" name="Google Shape;6778;p62"/>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9" name="Google Shape;6779;p62"/>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0" name="Google Shape;6780;p62"/>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81" name="Google Shape;6781;p62"/>
          <p:cNvGrpSpPr/>
          <p:nvPr/>
        </p:nvGrpSpPr>
        <p:grpSpPr>
          <a:xfrm>
            <a:off x="3323126" y="2287349"/>
            <a:ext cx="352349" cy="338760"/>
            <a:chOff x="4447550" y="249750"/>
            <a:chExt cx="500425" cy="481125"/>
          </a:xfrm>
        </p:grpSpPr>
        <p:sp>
          <p:nvSpPr>
            <p:cNvPr id="6782" name="Google Shape;6782;p62"/>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3" name="Google Shape;6783;p62"/>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84" name="Google Shape;6784;p62"/>
          <p:cNvGrpSpPr/>
          <p:nvPr/>
        </p:nvGrpSpPr>
        <p:grpSpPr>
          <a:xfrm>
            <a:off x="3752328" y="2287102"/>
            <a:ext cx="339253" cy="339253"/>
            <a:chOff x="5049725" y="249400"/>
            <a:chExt cx="481825" cy="481825"/>
          </a:xfrm>
        </p:grpSpPr>
        <p:sp>
          <p:nvSpPr>
            <p:cNvPr id="6785" name="Google Shape;6785;p62"/>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6" name="Google Shape;6786;p62"/>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87" name="Google Shape;6787;p62"/>
          <p:cNvGrpSpPr/>
          <p:nvPr/>
        </p:nvGrpSpPr>
        <p:grpSpPr>
          <a:xfrm>
            <a:off x="4166269" y="2287102"/>
            <a:ext cx="339253" cy="339253"/>
            <a:chOff x="5660400" y="238125"/>
            <a:chExt cx="481825" cy="481825"/>
          </a:xfrm>
        </p:grpSpPr>
        <p:sp>
          <p:nvSpPr>
            <p:cNvPr id="6788" name="Google Shape;6788;p62"/>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9" name="Google Shape;6789;p62"/>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90" name="Google Shape;6790;p62"/>
          <p:cNvGrpSpPr/>
          <p:nvPr/>
        </p:nvGrpSpPr>
        <p:grpSpPr>
          <a:xfrm>
            <a:off x="4582955" y="2287102"/>
            <a:ext cx="339253" cy="339253"/>
            <a:chOff x="6235400" y="249400"/>
            <a:chExt cx="481825" cy="481825"/>
          </a:xfrm>
        </p:grpSpPr>
        <p:sp>
          <p:nvSpPr>
            <p:cNvPr id="6791" name="Google Shape;6791;p62"/>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2" name="Google Shape;6792;p62"/>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3" name="Google Shape;6793;p62"/>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4" name="Google Shape;6794;p62"/>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5" name="Google Shape;6795;p62"/>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96" name="Google Shape;6796;p62"/>
          <p:cNvGrpSpPr/>
          <p:nvPr/>
        </p:nvGrpSpPr>
        <p:grpSpPr>
          <a:xfrm>
            <a:off x="821301" y="2731810"/>
            <a:ext cx="340204" cy="298116"/>
            <a:chOff x="899850" y="871450"/>
            <a:chExt cx="483175" cy="423400"/>
          </a:xfrm>
        </p:grpSpPr>
        <p:sp>
          <p:nvSpPr>
            <p:cNvPr id="6797" name="Google Shape;6797;p62"/>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8" name="Google Shape;6798;p62"/>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9" name="Google Shape;6799;p62"/>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0" name="Google Shape;6800;p62"/>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801" name="Google Shape;6801;p62"/>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802" name="Google Shape;6802;p62"/>
          <p:cNvGrpSpPr/>
          <p:nvPr/>
        </p:nvGrpSpPr>
        <p:grpSpPr>
          <a:xfrm>
            <a:off x="1653301" y="2711232"/>
            <a:ext cx="340573" cy="339271"/>
            <a:chOff x="2085450" y="842250"/>
            <a:chExt cx="483700" cy="481850"/>
          </a:xfrm>
        </p:grpSpPr>
        <p:sp>
          <p:nvSpPr>
            <p:cNvPr id="6803" name="Google Shape;6803;p62"/>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4" name="Google Shape;6804;p62"/>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5" name="Google Shape;6805;p62"/>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06" name="Google Shape;6806;p62"/>
          <p:cNvGrpSpPr/>
          <p:nvPr/>
        </p:nvGrpSpPr>
        <p:grpSpPr>
          <a:xfrm>
            <a:off x="2081868" y="2711241"/>
            <a:ext cx="339306" cy="339253"/>
            <a:chOff x="2685825" y="840375"/>
            <a:chExt cx="481900" cy="481825"/>
          </a:xfrm>
        </p:grpSpPr>
        <p:sp>
          <p:nvSpPr>
            <p:cNvPr id="6807" name="Google Shape;6807;p62"/>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8" name="Google Shape;6808;p62"/>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09" name="Google Shape;6809;p62"/>
          <p:cNvGrpSpPr/>
          <p:nvPr/>
        </p:nvGrpSpPr>
        <p:grpSpPr>
          <a:xfrm>
            <a:off x="2493529" y="2710924"/>
            <a:ext cx="350431" cy="339887"/>
            <a:chOff x="3270675" y="841800"/>
            <a:chExt cx="497700" cy="482725"/>
          </a:xfrm>
        </p:grpSpPr>
        <p:sp>
          <p:nvSpPr>
            <p:cNvPr id="6810" name="Google Shape;6810;p62"/>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1" name="Google Shape;6811;p62"/>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2" name="Google Shape;6812;p62"/>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813" name="Google Shape;6813;p62"/>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814" name="Google Shape;6814;p62"/>
          <p:cNvGrpSpPr/>
          <p:nvPr/>
        </p:nvGrpSpPr>
        <p:grpSpPr>
          <a:xfrm>
            <a:off x="3329675" y="2731783"/>
            <a:ext cx="339253" cy="298169"/>
            <a:chOff x="4467200" y="877100"/>
            <a:chExt cx="481825" cy="423475"/>
          </a:xfrm>
        </p:grpSpPr>
        <p:sp>
          <p:nvSpPr>
            <p:cNvPr id="6815" name="Google Shape;6815;p62"/>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6" name="Google Shape;6816;p62"/>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7" name="Google Shape;6817;p62"/>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8" name="Google Shape;6818;p62"/>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19" name="Google Shape;6819;p62"/>
          <p:cNvGrpSpPr/>
          <p:nvPr/>
        </p:nvGrpSpPr>
        <p:grpSpPr>
          <a:xfrm>
            <a:off x="3744565" y="2711232"/>
            <a:ext cx="354778" cy="339271"/>
            <a:chOff x="5045500" y="842250"/>
            <a:chExt cx="503875" cy="481850"/>
          </a:xfrm>
        </p:grpSpPr>
        <p:sp>
          <p:nvSpPr>
            <p:cNvPr id="6820" name="Google Shape;6820;p62"/>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1" name="Google Shape;6821;p62"/>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22" name="Google Shape;6822;p62"/>
          <p:cNvGrpSpPr/>
          <p:nvPr/>
        </p:nvGrpSpPr>
        <p:grpSpPr>
          <a:xfrm>
            <a:off x="4167413" y="2737451"/>
            <a:ext cx="336965" cy="286833"/>
            <a:chOff x="5645200" y="879425"/>
            <a:chExt cx="478575" cy="407375"/>
          </a:xfrm>
        </p:grpSpPr>
        <p:sp>
          <p:nvSpPr>
            <p:cNvPr id="6823" name="Google Shape;6823;p62"/>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4" name="Google Shape;6824;p62"/>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5" name="Google Shape;6825;p62"/>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6" name="Google Shape;6826;p62"/>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7" name="Google Shape;6827;p62"/>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8" name="Google Shape;6828;p62"/>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29" name="Google Shape;6829;p62"/>
          <p:cNvGrpSpPr/>
          <p:nvPr/>
        </p:nvGrpSpPr>
        <p:grpSpPr>
          <a:xfrm>
            <a:off x="4603488" y="2711241"/>
            <a:ext cx="298186" cy="339253"/>
            <a:chOff x="6264525" y="842250"/>
            <a:chExt cx="423500" cy="481825"/>
          </a:xfrm>
        </p:grpSpPr>
        <p:sp>
          <p:nvSpPr>
            <p:cNvPr id="6830" name="Google Shape;6830;p62"/>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1" name="Google Shape;6831;p62"/>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2" name="Google Shape;6832;p62"/>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3" name="Google Shape;6833;p62"/>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4" name="Google Shape;6834;p62"/>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5" name="Google Shape;6835;p62"/>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6" name="Google Shape;6836;p62"/>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37" name="Google Shape;6837;p62"/>
          <p:cNvGrpSpPr/>
          <p:nvPr/>
        </p:nvGrpSpPr>
        <p:grpSpPr>
          <a:xfrm>
            <a:off x="821776" y="3125895"/>
            <a:ext cx="339253" cy="339253"/>
            <a:chOff x="900750" y="1436075"/>
            <a:chExt cx="481825" cy="481825"/>
          </a:xfrm>
        </p:grpSpPr>
        <p:sp>
          <p:nvSpPr>
            <p:cNvPr id="6838" name="Google Shape;6838;p62"/>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9" name="Google Shape;6839;p62"/>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0" name="Google Shape;6840;p62"/>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1" name="Google Shape;6841;p62"/>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42" name="Google Shape;6842;p62"/>
          <p:cNvGrpSpPr/>
          <p:nvPr/>
        </p:nvGrpSpPr>
        <p:grpSpPr>
          <a:xfrm>
            <a:off x="1239624" y="3186183"/>
            <a:ext cx="339253" cy="218676"/>
            <a:chOff x="1492675" y="1520750"/>
            <a:chExt cx="481825" cy="310575"/>
          </a:xfrm>
        </p:grpSpPr>
        <p:sp>
          <p:nvSpPr>
            <p:cNvPr id="6843" name="Google Shape;6843;p62"/>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4" name="Google Shape;6844;p62"/>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45" name="Google Shape;6845;p62"/>
          <p:cNvGrpSpPr/>
          <p:nvPr/>
        </p:nvGrpSpPr>
        <p:grpSpPr>
          <a:xfrm>
            <a:off x="1647421" y="3125877"/>
            <a:ext cx="352332" cy="339288"/>
            <a:chOff x="2071000" y="1435025"/>
            <a:chExt cx="500400" cy="481875"/>
          </a:xfrm>
        </p:grpSpPr>
        <p:sp>
          <p:nvSpPr>
            <p:cNvPr id="6846" name="Google Shape;6846;p62"/>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7" name="Google Shape;6847;p62"/>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8" name="Google Shape;6848;p62"/>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49" name="Google Shape;6849;p62"/>
          <p:cNvGrpSpPr/>
          <p:nvPr/>
        </p:nvGrpSpPr>
        <p:grpSpPr>
          <a:xfrm>
            <a:off x="2075584" y="3146709"/>
            <a:ext cx="351874" cy="297623"/>
            <a:chOff x="2678350" y="1464650"/>
            <a:chExt cx="499750" cy="422700"/>
          </a:xfrm>
        </p:grpSpPr>
        <p:sp>
          <p:nvSpPr>
            <p:cNvPr id="6850" name="Google Shape;6850;p62"/>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1" name="Google Shape;6851;p62"/>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2" name="Google Shape;6852;p62"/>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53" name="Google Shape;6853;p62"/>
          <p:cNvGrpSpPr/>
          <p:nvPr/>
        </p:nvGrpSpPr>
        <p:grpSpPr>
          <a:xfrm>
            <a:off x="2499118" y="3125895"/>
            <a:ext cx="339253" cy="339253"/>
            <a:chOff x="3271200" y="1435075"/>
            <a:chExt cx="481825" cy="481825"/>
          </a:xfrm>
        </p:grpSpPr>
        <p:sp>
          <p:nvSpPr>
            <p:cNvPr id="6854" name="Google Shape;6854;p62"/>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5" name="Google Shape;6855;p62"/>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56" name="Google Shape;6856;p62"/>
          <p:cNvGrpSpPr/>
          <p:nvPr/>
        </p:nvGrpSpPr>
        <p:grpSpPr>
          <a:xfrm>
            <a:off x="2909591" y="3125877"/>
            <a:ext cx="343442" cy="339288"/>
            <a:chOff x="3858100" y="1435075"/>
            <a:chExt cx="487775" cy="481875"/>
          </a:xfrm>
        </p:grpSpPr>
        <p:sp>
          <p:nvSpPr>
            <p:cNvPr id="6857" name="Google Shape;6857;p62"/>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8" name="Google Shape;6858;p62"/>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9" name="Google Shape;6859;p62"/>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0" name="Google Shape;6860;p62"/>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1" name="Google Shape;6861;p62"/>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62" name="Google Shape;6862;p62"/>
          <p:cNvGrpSpPr/>
          <p:nvPr/>
        </p:nvGrpSpPr>
        <p:grpSpPr>
          <a:xfrm>
            <a:off x="3329674" y="3125895"/>
            <a:ext cx="339253" cy="339253"/>
            <a:chOff x="4456875" y="1435075"/>
            <a:chExt cx="481825" cy="481825"/>
          </a:xfrm>
        </p:grpSpPr>
        <p:sp>
          <p:nvSpPr>
            <p:cNvPr id="6863" name="Google Shape;6863;p62"/>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4" name="Google Shape;6864;p62"/>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5" name="Google Shape;6865;p62"/>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6" name="Google Shape;6866;p62"/>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7" name="Google Shape;6867;p62"/>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8" name="Google Shape;6868;p62"/>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9" name="Google Shape;6869;p62"/>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0" name="Google Shape;6870;p62"/>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1" name="Google Shape;6871;p62"/>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2" name="Google Shape;6872;p62"/>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3" name="Google Shape;6873;p62"/>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4" name="Google Shape;6874;p62"/>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5" name="Google Shape;6875;p62"/>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6" name="Google Shape;6876;p62"/>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7" name="Google Shape;6877;p62"/>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8" name="Google Shape;6878;p62"/>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9" name="Google Shape;6879;p62"/>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0" name="Google Shape;6880;p62"/>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1" name="Google Shape;6881;p62"/>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82" name="Google Shape;6882;p62"/>
          <p:cNvGrpSpPr/>
          <p:nvPr/>
        </p:nvGrpSpPr>
        <p:grpSpPr>
          <a:xfrm>
            <a:off x="3750665" y="3125886"/>
            <a:ext cx="342580" cy="339271"/>
            <a:chOff x="5049725" y="1435050"/>
            <a:chExt cx="486550" cy="481850"/>
          </a:xfrm>
        </p:grpSpPr>
        <p:sp>
          <p:nvSpPr>
            <p:cNvPr id="6883" name="Google Shape;6883;p62"/>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4" name="Google Shape;6884;p62"/>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5" name="Google Shape;6885;p62"/>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6" name="Google Shape;6886;p62"/>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87" name="Google Shape;6887;p62"/>
          <p:cNvGrpSpPr/>
          <p:nvPr/>
        </p:nvGrpSpPr>
        <p:grpSpPr>
          <a:xfrm>
            <a:off x="4166216" y="3125895"/>
            <a:ext cx="339359" cy="339253"/>
            <a:chOff x="5642475" y="1435075"/>
            <a:chExt cx="481975" cy="481825"/>
          </a:xfrm>
        </p:grpSpPr>
        <p:sp>
          <p:nvSpPr>
            <p:cNvPr id="6888" name="Google Shape;6888;p62"/>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9" name="Google Shape;6889;p62"/>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0" name="Google Shape;6890;p62"/>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91" name="Google Shape;6891;p62"/>
          <p:cNvGrpSpPr/>
          <p:nvPr/>
        </p:nvGrpSpPr>
        <p:grpSpPr>
          <a:xfrm>
            <a:off x="4580702" y="3125886"/>
            <a:ext cx="343759" cy="339271"/>
            <a:chOff x="6232000" y="1435050"/>
            <a:chExt cx="488225" cy="481850"/>
          </a:xfrm>
        </p:grpSpPr>
        <p:sp>
          <p:nvSpPr>
            <p:cNvPr id="6892" name="Google Shape;6892;p62"/>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3" name="Google Shape;6893;p62"/>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4" name="Google Shape;6894;p62"/>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5" name="Google Shape;6895;p62"/>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6" name="Google Shape;6896;p62"/>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97" name="Google Shape;6897;p62"/>
          <p:cNvGrpSpPr/>
          <p:nvPr/>
        </p:nvGrpSpPr>
        <p:grpSpPr>
          <a:xfrm>
            <a:off x="841438" y="3539545"/>
            <a:ext cx="299929" cy="337792"/>
            <a:chOff x="924450" y="2028975"/>
            <a:chExt cx="425975" cy="479750"/>
          </a:xfrm>
        </p:grpSpPr>
        <p:sp>
          <p:nvSpPr>
            <p:cNvPr id="6898" name="Google Shape;6898;p62"/>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9" name="Google Shape;6899;p62"/>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0" name="Google Shape;6900;p62"/>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01" name="Google Shape;6901;p62"/>
          <p:cNvGrpSpPr/>
          <p:nvPr/>
        </p:nvGrpSpPr>
        <p:grpSpPr>
          <a:xfrm>
            <a:off x="1653934" y="3559347"/>
            <a:ext cx="339306" cy="298186"/>
            <a:chOff x="2085450" y="2057100"/>
            <a:chExt cx="481900" cy="423500"/>
          </a:xfrm>
        </p:grpSpPr>
        <p:sp>
          <p:nvSpPr>
            <p:cNvPr id="6902" name="Google Shape;6902;p62"/>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3" name="Google Shape;6903;p62"/>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4" name="Google Shape;6904;p62"/>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05" name="Google Shape;6905;p62"/>
          <p:cNvGrpSpPr/>
          <p:nvPr/>
        </p:nvGrpSpPr>
        <p:grpSpPr>
          <a:xfrm>
            <a:off x="2081868" y="3582592"/>
            <a:ext cx="339306" cy="251698"/>
            <a:chOff x="2678275" y="2090100"/>
            <a:chExt cx="481900" cy="357475"/>
          </a:xfrm>
        </p:grpSpPr>
        <p:sp>
          <p:nvSpPr>
            <p:cNvPr id="6906" name="Google Shape;6906;p62"/>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7" name="Google Shape;6907;p62"/>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8" name="Google Shape;6908;p62"/>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9" name="Google Shape;6909;p62"/>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0" name="Google Shape;6910;p62"/>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11" name="Google Shape;6911;p62"/>
          <p:cNvGrpSpPr/>
          <p:nvPr/>
        </p:nvGrpSpPr>
        <p:grpSpPr>
          <a:xfrm>
            <a:off x="2559072" y="3594790"/>
            <a:ext cx="219345" cy="227301"/>
            <a:chOff x="3357325" y="2093500"/>
            <a:chExt cx="311525" cy="322825"/>
          </a:xfrm>
        </p:grpSpPr>
        <p:sp>
          <p:nvSpPr>
            <p:cNvPr id="6912" name="Google Shape;6912;p62"/>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3" name="Google Shape;6913;p62"/>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4" name="Google Shape;6914;p62"/>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915" name="Google Shape;6915;p62"/>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916" name="Google Shape;6916;p62"/>
          <p:cNvGrpSpPr/>
          <p:nvPr/>
        </p:nvGrpSpPr>
        <p:grpSpPr>
          <a:xfrm>
            <a:off x="3353262" y="3538814"/>
            <a:ext cx="292078" cy="339253"/>
            <a:chOff x="4492800" y="2027925"/>
            <a:chExt cx="414825" cy="481825"/>
          </a:xfrm>
        </p:grpSpPr>
        <p:sp>
          <p:nvSpPr>
            <p:cNvPr id="6917" name="Google Shape;6917;p62"/>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8" name="Google Shape;6918;p62"/>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19" name="Google Shape;6919;p62"/>
          <p:cNvGrpSpPr/>
          <p:nvPr/>
        </p:nvGrpSpPr>
        <p:grpSpPr>
          <a:xfrm>
            <a:off x="3752354" y="3538805"/>
            <a:ext cx="339200" cy="339271"/>
            <a:chOff x="5049725" y="2027900"/>
            <a:chExt cx="481750" cy="481850"/>
          </a:xfrm>
        </p:grpSpPr>
        <p:sp>
          <p:nvSpPr>
            <p:cNvPr id="6920" name="Google Shape;6920;p62"/>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1" name="Google Shape;6921;p62"/>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2" name="Google Shape;6922;p62"/>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3" name="Google Shape;6923;p62"/>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4" name="Google Shape;6924;p62"/>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5" name="Google Shape;6925;p62"/>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6" name="Google Shape;6926;p62"/>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7" name="Google Shape;6927;p62"/>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28" name="Google Shape;6928;p62"/>
          <p:cNvGrpSpPr/>
          <p:nvPr/>
        </p:nvGrpSpPr>
        <p:grpSpPr>
          <a:xfrm>
            <a:off x="4225950" y="3538893"/>
            <a:ext cx="219890" cy="339095"/>
            <a:chOff x="5726350" y="2028150"/>
            <a:chExt cx="312300" cy="481600"/>
          </a:xfrm>
        </p:grpSpPr>
        <p:sp>
          <p:nvSpPr>
            <p:cNvPr id="6929" name="Google Shape;6929;p62"/>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0" name="Google Shape;6930;p62"/>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1" name="Google Shape;6931;p62"/>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32" name="Google Shape;6932;p62"/>
          <p:cNvGrpSpPr/>
          <p:nvPr/>
        </p:nvGrpSpPr>
        <p:grpSpPr>
          <a:xfrm>
            <a:off x="4586141" y="3542000"/>
            <a:ext cx="332881" cy="332881"/>
            <a:chOff x="6239925" y="2032450"/>
            <a:chExt cx="472775" cy="472775"/>
          </a:xfrm>
        </p:grpSpPr>
        <p:sp>
          <p:nvSpPr>
            <p:cNvPr id="6933" name="Google Shape;6933;p62"/>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4" name="Google Shape;6934;p62"/>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35" name="Google Shape;6935;p62"/>
          <p:cNvGrpSpPr/>
          <p:nvPr/>
        </p:nvGrpSpPr>
        <p:grpSpPr>
          <a:xfrm>
            <a:off x="5035233" y="2364092"/>
            <a:ext cx="334641" cy="185425"/>
            <a:chOff x="903075" y="2730000"/>
            <a:chExt cx="475275" cy="263350"/>
          </a:xfrm>
        </p:grpSpPr>
        <p:sp>
          <p:nvSpPr>
            <p:cNvPr id="6936" name="Google Shape;6936;p62"/>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7" name="Google Shape;6937;p62"/>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8" name="Google Shape;6938;p62"/>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39" name="Google Shape;6939;p62"/>
          <p:cNvGrpSpPr/>
          <p:nvPr/>
        </p:nvGrpSpPr>
        <p:grpSpPr>
          <a:xfrm>
            <a:off x="1239624" y="3538814"/>
            <a:ext cx="339253" cy="339253"/>
            <a:chOff x="1492675" y="2027925"/>
            <a:chExt cx="481825" cy="481825"/>
          </a:xfrm>
        </p:grpSpPr>
        <p:sp>
          <p:nvSpPr>
            <p:cNvPr id="6940" name="Google Shape;6940;p62"/>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1" name="Google Shape;6941;p62"/>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2" name="Google Shape;6942;p62"/>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3" name="Google Shape;6943;p62"/>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4" name="Google Shape;6944;p62"/>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45" name="Google Shape;6945;p62"/>
          <p:cNvGrpSpPr/>
          <p:nvPr/>
        </p:nvGrpSpPr>
        <p:grpSpPr>
          <a:xfrm>
            <a:off x="5466000" y="2287178"/>
            <a:ext cx="339253" cy="339253"/>
            <a:chOff x="1492675" y="2620775"/>
            <a:chExt cx="481825" cy="481825"/>
          </a:xfrm>
        </p:grpSpPr>
        <p:sp>
          <p:nvSpPr>
            <p:cNvPr id="6946" name="Google Shape;6946;p62"/>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7" name="Google Shape;6947;p62"/>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948" name="Google Shape;6948;p62"/>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949" name="Google Shape;6949;p62"/>
          <p:cNvGrpSpPr/>
          <p:nvPr/>
        </p:nvGrpSpPr>
        <p:grpSpPr>
          <a:xfrm>
            <a:off x="6289754" y="2303161"/>
            <a:ext cx="333585" cy="307287"/>
            <a:chOff x="2682350" y="2643425"/>
            <a:chExt cx="473775" cy="436425"/>
          </a:xfrm>
        </p:grpSpPr>
        <p:sp>
          <p:nvSpPr>
            <p:cNvPr id="6950" name="Google Shape;6950;p62"/>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1" name="Google Shape;6951;p62"/>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2" name="Google Shape;6952;p62"/>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3" name="Google Shape;6953;p62"/>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4" name="Google Shape;6954;p62"/>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5" name="Google Shape;6955;p62"/>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6" name="Google Shape;6956;p62"/>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57" name="Google Shape;6957;p62"/>
          <p:cNvGrpSpPr/>
          <p:nvPr/>
        </p:nvGrpSpPr>
        <p:grpSpPr>
          <a:xfrm>
            <a:off x="6755243" y="2287178"/>
            <a:ext cx="238531" cy="339253"/>
            <a:chOff x="3342725" y="2620775"/>
            <a:chExt cx="338775" cy="481825"/>
          </a:xfrm>
        </p:grpSpPr>
        <p:sp>
          <p:nvSpPr>
            <p:cNvPr id="6958" name="Google Shape;6958;p62"/>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9" name="Google Shape;6959;p62"/>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0" name="Google Shape;6960;p62"/>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61" name="Google Shape;6961;p62"/>
          <p:cNvGrpSpPr/>
          <p:nvPr/>
        </p:nvGrpSpPr>
        <p:grpSpPr>
          <a:xfrm>
            <a:off x="7148994" y="2287178"/>
            <a:ext cx="278296" cy="339253"/>
            <a:chOff x="3907325" y="2620775"/>
            <a:chExt cx="395250" cy="481825"/>
          </a:xfrm>
        </p:grpSpPr>
        <p:sp>
          <p:nvSpPr>
            <p:cNvPr id="6962" name="Google Shape;6962;p62"/>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3" name="Google Shape;6963;p62"/>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4" name="Google Shape;6964;p62"/>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5" name="Google Shape;6965;p62"/>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66" name="Google Shape;6966;p62"/>
          <p:cNvGrpSpPr/>
          <p:nvPr/>
        </p:nvGrpSpPr>
        <p:grpSpPr>
          <a:xfrm>
            <a:off x="7542181" y="2297783"/>
            <a:ext cx="339253" cy="318042"/>
            <a:chOff x="4456875" y="2635825"/>
            <a:chExt cx="481825" cy="451700"/>
          </a:xfrm>
        </p:grpSpPr>
        <p:sp>
          <p:nvSpPr>
            <p:cNvPr id="6967" name="Google Shape;6967;p62"/>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8" name="Google Shape;6968;p62"/>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9" name="Google Shape;6969;p62"/>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0" name="Google Shape;6970;p62"/>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1" name="Google Shape;6971;p62"/>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2" name="Google Shape;6972;p62"/>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73" name="Google Shape;6973;p62"/>
          <p:cNvGrpSpPr/>
          <p:nvPr/>
        </p:nvGrpSpPr>
        <p:grpSpPr>
          <a:xfrm>
            <a:off x="7967105" y="2297783"/>
            <a:ext cx="339253" cy="318042"/>
            <a:chOff x="5049725" y="2635825"/>
            <a:chExt cx="481825" cy="451700"/>
          </a:xfrm>
        </p:grpSpPr>
        <p:sp>
          <p:nvSpPr>
            <p:cNvPr id="6974" name="Google Shape;6974;p62"/>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5" name="Google Shape;6975;p62"/>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6" name="Google Shape;6976;p62"/>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77" name="Google Shape;6977;p62"/>
          <p:cNvGrpSpPr/>
          <p:nvPr/>
        </p:nvGrpSpPr>
        <p:grpSpPr>
          <a:xfrm>
            <a:off x="2211475" y="3952243"/>
            <a:ext cx="338566" cy="338373"/>
            <a:chOff x="5643000" y="2621375"/>
            <a:chExt cx="480850" cy="480575"/>
          </a:xfrm>
        </p:grpSpPr>
        <p:sp>
          <p:nvSpPr>
            <p:cNvPr id="6978" name="Google Shape;6978;p62"/>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9" name="Google Shape;6979;p62"/>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0" name="Google Shape;6980;p62"/>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1" name="Google Shape;6981;p62"/>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2" name="Google Shape;6982;p62"/>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3" name="Google Shape;6983;p62"/>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4" name="Google Shape;6984;p62"/>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85" name="Google Shape;6985;p62"/>
          <p:cNvGrpSpPr/>
          <p:nvPr/>
        </p:nvGrpSpPr>
        <p:grpSpPr>
          <a:xfrm>
            <a:off x="4032695" y="3951803"/>
            <a:ext cx="339359" cy="339253"/>
            <a:chOff x="6235250" y="2620775"/>
            <a:chExt cx="481975" cy="481825"/>
          </a:xfrm>
        </p:grpSpPr>
        <p:sp>
          <p:nvSpPr>
            <p:cNvPr id="6986" name="Google Shape;6986;p62"/>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7" name="Google Shape;6987;p62"/>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8" name="Google Shape;6988;p62"/>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9" name="Google Shape;6989;p62"/>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0" name="Google Shape;6990;p62"/>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991" name="Google Shape;6991;p62"/>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992" name="Google Shape;6992;p62"/>
          <p:cNvGrpSpPr/>
          <p:nvPr/>
        </p:nvGrpSpPr>
        <p:grpSpPr>
          <a:xfrm>
            <a:off x="5465078" y="2711317"/>
            <a:ext cx="341101" cy="339253"/>
            <a:chOff x="1535000" y="3223325"/>
            <a:chExt cx="484450" cy="481825"/>
          </a:xfrm>
        </p:grpSpPr>
        <p:sp>
          <p:nvSpPr>
            <p:cNvPr id="6993" name="Google Shape;6993;p62"/>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4" name="Google Shape;6994;p62"/>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5" name="Google Shape;6995;p62"/>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96" name="Google Shape;6996;p62"/>
          <p:cNvGrpSpPr/>
          <p:nvPr/>
        </p:nvGrpSpPr>
        <p:grpSpPr>
          <a:xfrm>
            <a:off x="5872645" y="2746618"/>
            <a:ext cx="339253" cy="268649"/>
            <a:chOff x="2085525" y="3263750"/>
            <a:chExt cx="481825" cy="381550"/>
          </a:xfrm>
        </p:grpSpPr>
        <p:sp>
          <p:nvSpPr>
            <p:cNvPr id="6997" name="Google Shape;6997;p62"/>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8" name="Google Shape;6998;p62"/>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999" name="Google Shape;6999;p62"/>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000" name="Google Shape;7000;p62"/>
          <p:cNvGrpSpPr/>
          <p:nvPr/>
        </p:nvGrpSpPr>
        <p:grpSpPr>
          <a:xfrm>
            <a:off x="6704407" y="2711308"/>
            <a:ext cx="340204" cy="339271"/>
            <a:chOff x="3270450" y="3213625"/>
            <a:chExt cx="483175" cy="481850"/>
          </a:xfrm>
        </p:grpSpPr>
        <p:sp>
          <p:nvSpPr>
            <p:cNvPr id="7001" name="Google Shape;7001;p62"/>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2" name="Google Shape;7002;p62"/>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03" name="Google Shape;7003;p62"/>
          <p:cNvGrpSpPr/>
          <p:nvPr/>
        </p:nvGrpSpPr>
        <p:grpSpPr>
          <a:xfrm>
            <a:off x="7203676" y="2711317"/>
            <a:ext cx="168931" cy="339253"/>
            <a:chOff x="3984950" y="3213600"/>
            <a:chExt cx="239925" cy="481825"/>
          </a:xfrm>
        </p:grpSpPr>
        <p:sp>
          <p:nvSpPr>
            <p:cNvPr id="7004" name="Google Shape;7004;p62"/>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5" name="Google Shape;7005;p62"/>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006" name="Google Shape;7006;p62"/>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7" name="Google Shape;7007;p62"/>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008" name="Google Shape;7008;p62"/>
          <p:cNvGrpSpPr/>
          <p:nvPr/>
        </p:nvGrpSpPr>
        <p:grpSpPr>
          <a:xfrm>
            <a:off x="1736111" y="3981487"/>
            <a:ext cx="355218" cy="279880"/>
            <a:chOff x="5629975" y="3255775"/>
            <a:chExt cx="504500" cy="397500"/>
          </a:xfrm>
        </p:grpSpPr>
        <p:sp>
          <p:nvSpPr>
            <p:cNvPr id="7009" name="Google Shape;7009;p62"/>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0" name="Google Shape;7010;p62"/>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1" name="Google Shape;7011;p62"/>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2" name="Google Shape;7012;p62"/>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3" name="Google Shape;7013;p62"/>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14" name="Google Shape;7014;p62"/>
          <p:cNvGrpSpPr/>
          <p:nvPr/>
        </p:nvGrpSpPr>
        <p:grpSpPr>
          <a:xfrm>
            <a:off x="3572294" y="3981593"/>
            <a:ext cx="340256" cy="279669"/>
            <a:chOff x="6234950" y="3255925"/>
            <a:chExt cx="483250" cy="397200"/>
          </a:xfrm>
        </p:grpSpPr>
        <p:sp>
          <p:nvSpPr>
            <p:cNvPr id="7015" name="Google Shape;7015;p62"/>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6" name="Google Shape;7016;p62"/>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7" name="Google Shape;7017;p62"/>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8" name="Google Shape;7018;p62"/>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9" name="Google Shape;7019;p62"/>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0" name="Google Shape;7020;p62"/>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21" name="Google Shape;7021;p62"/>
          <p:cNvGrpSpPr/>
          <p:nvPr/>
        </p:nvGrpSpPr>
        <p:grpSpPr>
          <a:xfrm>
            <a:off x="5043532" y="3125970"/>
            <a:ext cx="318042" cy="339253"/>
            <a:chOff x="914900" y="3806450"/>
            <a:chExt cx="451700" cy="481825"/>
          </a:xfrm>
        </p:grpSpPr>
        <p:sp>
          <p:nvSpPr>
            <p:cNvPr id="7022" name="Google Shape;7022;p62"/>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3" name="Google Shape;7023;p62"/>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4" name="Google Shape;7024;p62"/>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5" name="Google Shape;7025;p62"/>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6" name="Google Shape;7026;p62"/>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27" name="Google Shape;7027;p62"/>
          <p:cNvGrpSpPr/>
          <p:nvPr/>
        </p:nvGrpSpPr>
        <p:grpSpPr>
          <a:xfrm>
            <a:off x="5462454" y="3125785"/>
            <a:ext cx="346347" cy="339623"/>
            <a:chOff x="1490050" y="3805975"/>
            <a:chExt cx="491900" cy="482350"/>
          </a:xfrm>
        </p:grpSpPr>
        <p:sp>
          <p:nvSpPr>
            <p:cNvPr id="7028" name="Google Shape;7028;p62"/>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9" name="Google Shape;7029;p62"/>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30" name="Google Shape;7030;p62"/>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31" name="Google Shape;7031;p62"/>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32" name="Google Shape;7032;p62"/>
          <p:cNvGrpSpPr/>
          <p:nvPr/>
        </p:nvGrpSpPr>
        <p:grpSpPr>
          <a:xfrm>
            <a:off x="5886322" y="3125970"/>
            <a:ext cx="311899" cy="339253"/>
            <a:chOff x="2104275" y="3806450"/>
            <a:chExt cx="442975" cy="481825"/>
          </a:xfrm>
        </p:grpSpPr>
        <p:sp>
          <p:nvSpPr>
            <p:cNvPr id="7033" name="Google Shape;7033;p62"/>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34" name="Google Shape;7034;p62"/>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35" name="Google Shape;7035;p62"/>
          <p:cNvGrpSpPr/>
          <p:nvPr/>
        </p:nvGrpSpPr>
        <p:grpSpPr>
          <a:xfrm>
            <a:off x="6309839" y="3125970"/>
            <a:ext cx="293416" cy="339253"/>
            <a:chOff x="2710875" y="3806450"/>
            <a:chExt cx="416725" cy="481825"/>
          </a:xfrm>
        </p:grpSpPr>
        <p:sp>
          <p:nvSpPr>
            <p:cNvPr id="7036" name="Google Shape;7036;p62"/>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37" name="Google Shape;7037;p62"/>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38" name="Google Shape;7038;p62"/>
          <p:cNvGrpSpPr/>
          <p:nvPr/>
        </p:nvGrpSpPr>
        <p:grpSpPr>
          <a:xfrm>
            <a:off x="6704883" y="3166412"/>
            <a:ext cx="339253" cy="258369"/>
            <a:chOff x="3271200" y="3863875"/>
            <a:chExt cx="481825" cy="366950"/>
          </a:xfrm>
        </p:grpSpPr>
        <p:sp>
          <p:nvSpPr>
            <p:cNvPr id="7039" name="Google Shape;7039;p62"/>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0" name="Google Shape;7040;p62"/>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41" name="Google Shape;7041;p62"/>
          <p:cNvGrpSpPr/>
          <p:nvPr/>
        </p:nvGrpSpPr>
        <p:grpSpPr>
          <a:xfrm>
            <a:off x="7140377" y="3126199"/>
            <a:ext cx="295528" cy="338795"/>
            <a:chOff x="3895050" y="3806775"/>
            <a:chExt cx="419725" cy="481175"/>
          </a:xfrm>
        </p:grpSpPr>
        <p:sp>
          <p:nvSpPr>
            <p:cNvPr id="7042" name="Google Shape;7042;p62"/>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3" name="Google Shape;7043;p62"/>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44" name="Google Shape;7044;p62"/>
          <p:cNvGrpSpPr/>
          <p:nvPr/>
        </p:nvGrpSpPr>
        <p:grpSpPr>
          <a:xfrm>
            <a:off x="7543659" y="3125979"/>
            <a:ext cx="336296" cy="339235"/>
            <a:chOff x="4464775" y="3806475"/>
            <a:chExt cx="477625" cy="481800"/>
          </a:xfrm>
        </p:grpSpPr>
        <p:sp>
          <p:nvSpPr>
            <p:cNvPr id="7045" name="Google Shape;7045;p62"/>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6" name="Google Shape;7046;p62"/>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7" name="Google Shape;7047;p62"/>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8" name="Google Shape;7048;p62"/>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9" name="Google Shape;7049;p62"/>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0" name="Google Shape;7050;p62"/>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51" name="Google Shape;7051;p62"/>
          <p:cNvGrpSpPr/>
          <p:nvPr/>
        </p:nvGrpSpPr>
        <p:grpSpPr>
          <a:xfrm>
            <a:off x="7967105" y="3125970"/>
            <a:ext cx="339253" cy="339253"/>
            <a:chOff x="5049725" y="3806450"/>
            <a:chExt cx="481825" cy="481825"/>
          </a:xfrm>
        </p:grpSpPr>
        <p:sp>
          <p:nvSpPr>
            <p:cNvPr id="7052" name="Google Shape;7052;p62"/>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3" name="Google Shape;7053;p62"/>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4" name="Google Shape;7054;p62"/>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55" name="Google Shape;7055;p62"/>
          <p:cNvGrpSpPr/>
          <p:nvPr/>
        </p:nvGrpSpPr>
        <p:grpSpPr>
          <a:xfrm>
            <a:off x="1276714" y="3951798"/>
            <a:ext cx="339253" cy="339253"/>
            <a:chOff x="5651375" y="3806450"/>
            <a:chExt cx="481825" cy="481825"/>
          </a:xfrm>
        </p:grpSpPr>
        <p:sp>
          <p:nvSpPr>
            <p:cNvPr id="7056" name="Google Shape;7056;p62"/>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7" name="Google Shape;7057;p62"/>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8" name="Google Shape;7058;p62"/>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9" name="Google Shape;7059;p62"/>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60" name="Google Shape;7060;p62"/>
          <p:cNvGrpSpPr/>
          <p:nvPr/>
        </p:nvGrpSpPr>
        <p:grpSpPr>
          <a:xfrm>
            <a:off x="3153646" y="3953787"/>
            <a:ext cx="298503" cy="335275"/>
            <a:chOff x="6264300" y="3809300"/>
            <a:chExt cx="423950" cy="476175"/>
          </a:xfrm>
        </p:grpSpPr>
        <p:sp>
          <p:nvSpPr>
            <p:cNvPr id="7061" name="Google Shape;7061;p62"/>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2" name="Google Shape;7062;p62"/>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3" name="Google Shape;7063;p62"/>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64" name="Google Shape;7064;p62"/>
          <p:cNvGrpSpPr/>
          <p:nvPr/>
        </p:nvGrpSpPr>
        <p:grpSpPr>
          <a:xfrm>
            <a:off x="5032267" y="3538881"/>
            <a:ext cx="340573" cy="339271"/>
            <a:chOff x="898875" y="4399275"/>
            <a:chExt cx="483700" cy="481850"/>
          </a:xfrm>
        </p:grpSpPr>
        <p:sp>
          <p:nvSpPr>
            <p:cNvPr id="7065" name="Google Shape;7065;p62"/>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6" name="Google Shape;7066;p62"/>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7" name="Google Shape;7067;p62"/>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8" name="Google Shape;7068;p62"/>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9" name="Google Shape;7069;p62"/>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0" name="Google Shape;7070;p62"/>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1" name="Google Shape;7071;p62"/>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2" name="Google Shape;7072;p62"/>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73" name="Google Shape;7073;p62"/>
          <p:cNvGrpSpPr/>
          <p:nvPr/>
        </p:nvGrpSpPr>
        <p:grpSpPr>
          <a:xfrm>
            <a:off x="5466000" y="3554133"/>
            <a:ext cx="339253" cy="308765"/>
            <a:chOff x="1492675" y="4420975"/>
            <a:chExt cx="481825" cy="438525"/>
          </a:xfrm>
        </p:grpSpPr>
        <p:sp>
          <p:nvSpPr>
            <p:cNvPr id="7074" name="Google Shape;7074;p62"/>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5" name="Google Shape;7075;p62"/>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6" name="Google Shape;7076;p62"/>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7" name="Google Shape;7077;p62"/>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8" name="Google Shape;7078;p62"/>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79" name="Google Shape;7079;p62"/>
          <p:cNvGrpSpPr/>
          <p:nvPr/>
        </p:nvGrpSpPr>
        <p:grpSpPr>
          <a:xfrm>
            <a:off x="5870982" y="3539558"/>
            <a:ext cx="342580" cy="337915"/>
            <a:chOff x="2084100" y="4400250"/>
            <a:chExt cx="486550" cy="479925"/>
          </a:xfrm>
        </p:grpSpPr>
        <p:sp>
          <p:nvSpPr>
            <p:cNvPr id="7080" name="Google Shape;7080;p62"/>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1" name="Google Shape;7081;p62"/>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2" name="Google Shape;7082;p62"/>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3" name="Google Shape;7083;p62"/>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4" name="Google Shape;7084;p62"/>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5" name="Google Shape;7085;p62"/>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86" name="Google Shape;7086;p62"/>
          <p:cNvGrpSpPr/>
          <p:nvPr/>
        </p:nvGrpSpPr>
        <p:grpSpPr>
          <a:xfrm>
            <a:off x="6307462" y="3538907"/>
            <a:ext cx="298169" cy="339218"/>
            <a:chOff x="2707950" y="4399325"/>
            <a:chExt cx="423475" cy="481775"/>
          </a:xfrm>
        </p:grpSpPr>
        <p:sp>
          <p:nvSpPr>
            <p:cNvPr id="7087" name="Google Shape;7087;p62"/>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8" name="Google Shape;7088;p62"/>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9" name="Google Shape;7089;p62"/>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0" name="Google Shape;7090;p62"/>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1" name="Google Shape;7091;p62"/>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2" name="Google Shape;7092;p62"/>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3" name="Google Shape;7093;p62"/>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4" name="Google Shape;7094;p62"/>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5" name="Google Shape;7095;p62"/>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6" name="Google Shape;7096;p62"/>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7" name="Google Shape;7097;p62"/>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8" name="Google Shape;7098;p62"/>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99" name="Google Shape;7099;p62"/>
          <p:cNvGrpSpPr/>
          <p:nvPr/>
        </p:nvGrpSpPr>
        <p:grpSpPr>
          <a:xfrm>
            <a:off x="6736981" y="3538881"/>
            <a:ext cx="275057" cy="339271"/>
            <a:chOff x="3330525" y="4399275"/>
            <a:chExt cx="390650" cy="481850"/>
          </a:xfrm>
        </p:grpSpPr>
        <p:sp>
          <p:nvSpPr>
            <p:cNvPr id="7100" name="Google Shape;7100;p62"/>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1" name="Google Shape;7101;p62"/>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2" name="Google Shape;7102;p62"/>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3" name="Google Shape;7103;p62"/>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4" name="Google Shape;7104;p62"/>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5" name="Google Shape;7105;p62"/>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6" name="Google Shape;7106;p62"/>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07" name="Google Shape;7107;p62"/>
          <p:cNvGrpSpPr/>
          <p:nvPr/>
        </p:nvGrpSpPr>
        <p:grpSpPr>
          <a:xfrm>
            <a:off x="7161510" y="3538890"/>
            <a:ext cx="253265" cy="339253"/>
            <a:chOff x="3938800" y="4399275"/>
            <a:chExt cx="359700" cy="481825"/>
          </a:xfrm>
        </p:grpSpPr>
        <p:sp>
          <p:nvSpPr>
            <p:cNvPr id="7108" name="Google Shape;7108;p62"/>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9" name="Google Shape;7109;p62"/>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0" name="Google Shape;7110;p62"/>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1" name="Google Shape;7111;p62"/>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2" name="Google Shape;7112;p62"/>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13" name="Google Shape;7113;p62"/>
          <p:cNvGrpSpPr/>
          <p:nvPr/>
        </p:nvGrpSpPr>
        <p:grpSpPr>
          <a:xfrm>
            <a:off x="7632288" y="3538890"/>
            <a:ext cx="159039" cy="339253"/>
            <a:chOff x="4584850" y="4399275"/>
            <a:chExt cx="225875" cy="481825"/>
          </a:xfrm>
        </p:grpSpPr>
        <p:sp>
          <p:nvSpPr>
            <p:cNvPr id="7114" name="Google Shape;7114;p62"/>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5" name="Google Shape;7115;p62"/>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116" name="Google Shape;7116;p62"/>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117" name="Google Shape;7117;p62"/>
          <p:cNvGrpSpPr/>
          <p:nvPr/>
        </p:nvGrpSpPr>
        <p:grpSpPr>
          <a:xfrm>
            <a:off x="817316" y="3951795"/>
            <a:ext cx="339253" cy="339253"/>
            <a:chOff x="5642550" y="4399275"/>
            <a:chExt cx="481825" cy="481825"/>
          </a:xfrm>
        </p:grpSpPr>
        <p:sp>
          <p:nvSpPr>
            <p:cNvPr id="7118" name="Google Shape;7118;p62"/>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9" name="Google Shape;7119;p62"/>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20" name="Google Shape;7120;p62"/>
          <p:cNvGrpSpPr/>
          <p:nvPr/>
        </p:nvGrpSpPr>
        <p:grpSpPr>
          <a:xfrm>
            <a:off x="2670186" y="3963703"/>
            <a:ext cx="363316" cy="315437"/>
            <a:chOff x="6218300" y="4416175"/>
            <a:chExt cx="516000" cy="448000"/>
          </a:xfrm>
        </p:grpSpPr>
        <p:sp>
          <p:nvSpPr>
            <p:cNvPr id="7121" name="Google Shape;7121;p62"/>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2" name="Google Shape;7122;p62"/>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3" name="Google Shape;7123;p62"/>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24" name="Google Shape;7124;p62"/>
          <p:cNvGrpSpPr/>
          <p:nvPr/>
        </p:nvGrpSpPr>
        <p:grpSpPr>
          <a:xfrm>
            <a:off x="5870391" y="3951792"/>
            <a:ext cx="339253" cy="339253"/>
            <a:chOff x="899850" y="4992125"/>
            <a:chExt cx="481825" cy="481825"/>
          </a:xfrm>
        </p:grpSpPr>
        <p:sp>
          <p:nvSpPr>
            <p:cNvPr id="7125" name="Google Shape;7125;p62"/>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6" name="Google Shape;7126;p62"/>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7" name="Google Shape;7127;p62"/>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28" name="Google Shape;7128;p62"/>
          <p:cNvGrpSpPr/>
          <p:nvPr/>
        </p:nvGrpSpPr>
        <p:grpSpPr>
          <a:xfrm>
            <a:off x="5410993" y="3951792"/>
            <a:ext cx="339253" cy="339253"/>
            <a:chOff x="1492675" y="4992125"/>
            <a:chExt cx="481825" cy="481825"/>
          </a:xfrm>
        </p:grpSpPr>
        <p:sp>
          <p:nvSpPr>
            <p:cNvPr id="7129" name="Google Shape;7129;p6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0" name="Google Shape;7130;p6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31" name="Google Shape;7131;p62"/>
          <p:cNvGrpSpPr/>
          <p:nvPr/>
        </p:nvGrpSpPr>
        <p:grpSpPr>
          <a:xfrm>
            <a:off x="4951595" y="3951792"/>
            <a:ext cx="339253" cy="339253"/>
            <a:chOff x="2085525" y="4992125"/>
            <a:chExt cx="481825" cy="481825"/>
          </a:xfrm>
        </p:grpSpPr>
        <p:sp>
          <p:nvSpPr>
            <p:cNvPr id="7132" name="Google Shape;7132;p6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3" name="Google Shape;7133;p6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34" name="Google Shape;7134;p62"/>
          <p:cNvGrpSpPr/>
          <p:nvPr/>
        </p:nvGrpSpPr>
        <p:grpSpPr>
          <a:xfrm>
            <a:off x="6789344" y="3951792"/>
            <a:ext cx="339253" cy="339253"/>
            <a:chOff x="2678350" y="4992125"/>
            <a:chExt cx="481825" cy="481825"/>
          </a:xfrm>
        </p:grpSpPr>
        <p:sp>
          <p:nvSpPr>
            <p:cNvPr id="7135" name="Google Shape;7135;p62"/>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6" name="Google Shape;7136;p62"/>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7" name="Google Shape;7137;p62"/>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38" name="Google Shape;7138;p62"/>
          <p:cNvGrpSpPr/>
          <p:nvPr/>
        </p:nvGrpSpPr>
        <p:grpSpPr>
          <a:xfrm>
            <a:off x="4492198" y="3951792"/>
            <a:ext cx="339253" cy="339253"/>
            <a:chOff x="3271200" y="4992125"/>
            <a:chExt cx="481825" cy="481825"/>
          </a:xfrm>
        </p:grpSpPr>
        <p:sp>
          <p:nvSpPr>
            <p:cNvPr id="7139" name="Google Shape;7139;p62"/>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0" name="Google Shape;7140;p62"/>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1" name="Google Shape;7141;p62"/>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42" name="Google Shape;7142;p62"/>
          <p:cNvGrpSpPr/>
          <p:nvPr/>
        </p:nvGrpSpPr>
        <p:grpSpPr>
          <a:xfrm>
            <a:off x="6329788" y="3952813"/>
            <a:ext cx="339411" cy="337211"/>
            <a:chOff x="5049575" y="4993600"/>
            <a:chExt cx="482050" cy="478925"/>
          </a:xfrm>
        </p:grpSpPr>
        <p:sp>
          <p:nvSpPr>
            <p:cNvPr id="7143" name="Google Shape;7143;p62"/>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4" name="Google Shape;7144;p62"/>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5" name="Google Shape;7145;p62"/>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6" name="Google Shape;7146;p62"/>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147" name="Google Shape;7147;p62"/>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fr" sz="1100">
                <a:solidFill>
                  <a:schemeClr val="lt1"/>
                </a:solidFill>
              </a:rPr>
              <a:t>You can </a:t>
            </a:r>
            <a:r>
              <a:rPr b="1" lang="fr" sz="1100">
                <a:solidFill>
                  <a:schemeClr val="dk2"/>
                </a:solidFill>
              </a:rPr>
              <a:t>resize </a:t>
            </a:r>
            <a:r>
              <a:rPr lang="fr"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fr" sz="1100">
                <a:solidFill>
                  <a:schemeClr val="lt1"/>
                </a:solidFill>
              </a:rPr>
              <a:t>You can </a:t>
            </a:r>
            <a:r>
              <a:rPr b="1" lang="fr" sz="1100">
                <a:solidFill>
                  <a:schemeClr val="dk2"/>
                </a:solidFill>
              </a:rPr>
              <a:t>change the stroke and fill color</a:t>
            </a:r>
            <a:r>
              <a:rPr lang="fr" sz="1100">
                <a:solidFill>
                  <a:schemeClr val="lt1"/>
                </a:solidFill>
              </a:rPr>
              <a:t>; just select the icon and click on the </a:t>
            </a:r>
            <a:r>
              <a:rPr b="1" lang="fr" sz="1100">
                <a:solidFill>
                  <a:schemeClr val="dk2"/>
                </a:solidFill>
              </a:rPr>
              <a:t>paint bucket/pen</a:t>
            </a:r>
            <a:r>
              <a:rPr lang="fr"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fr" sz="1100">
                <a:solidFill>
                  <a:schemeClr val="lt1"/>
                </a:solidFill>
              </a:rPr>
              <a:t>In Google Slides, you can also use </a:t>
            </a:r>
            <a:r>
              <a:rPr b="1" lang="fr" sz="1100">
                <a:solidFill>
                  <a:schemeClr val="dk2"/>
                </a:solidFill>
                <a:uFill>
                  <a:noFill/>
                </a:uFill>
                <a:hlinkClick r:id="rId3">
                  <a:extLst>
                    <a:ext uri="{A12FA001-AC4F-418D-AE19-62706E023703}">
                      <ahyp:hlinkClr val="tx"/>
                    </a:ext>
                  </a:extLst>
                </a:hlinkClick>
              </a:rPr>
              <a:t>Flaticon’s extension</a:t>
            </a:r>
            <a:r>
              <a:rPr lang="fr" sz="1100">
                <a:solidFill>
                  <a:schemeClr val="lt1"/>
                </a:solidFill>
              </a:rPr>
              <a:t>, allowing you to customize and add even more icons.</a:t>
            </a:r>
            <a:endParaRPr sz="1100">
              <a:solidFill>
                <a:schemeClr val="lt1"/>
              </a:solidFill>
            </a:endParaRPr>
          </a:p>
        </p:txBody>
      </p:sp>
      <p:sp>
        <p:nvSpPr>
          <p:cNvPr id="7148" name="Google Shape;7148;p6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...and our sets of editable icons</a:t>
            </a:r>
            <a:endParaRPr/>
          </a:p>
        </p:txBody>
      </p:sp>
      <p:grpSp>
        <p:nvGrpSpPr>
          <p:cNvPr id="7149" name="Google Shape;7149;p62"/>
          <p:cNvGrpSpPr/>
          <p:nvPr/>
        </p:nvGrpSpPr>
        <p:grpSpPr>
          <a:xfrm>
            <a:off x="7248742" y="3975375"/>
            <a:ext cx="195300" cy="343772"/>
            <a:chOff x="3999225" y="4364775"/>
            <a:chExt cx="195300" cy="343772"/>
          </a:xfrm>
        </p:grpSpPr>
        <p:grpSp>
          <p:nvGrpSpPr>
            <p:cNvPr id="7150" name="Google Shape;7150;p62"/>
            <p:cNvGrpSpPr/>
            <p:nvPr/>
          </p:nvGrpSpPr>
          <p:grpSpPr>
            <a:xfrm>
              <a:off x="4048568" y="4562577"/>
              <a:ext cx="97317" cy="145970"/>
              <a:chOff x="1529575" y="2222650"/>
              <a:chExt cx="203125" cy="304675"/>
            </a:xfrm>
          </p:grpSpPr>
          <p:sp>
            <p:nvSpPr>
              <p:cNvPr id="7151" name="Google Shape;7151;p62"/>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62"/>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3" name="Google Shape;7153;p62"/>
            <p:cNvGrpSpPr/>
            <p:nvPr/>
          </p:nvGrpSpPr>
          <p:grpSpPr>
            <a:xfrm>
              <a:off x="3999225" y="4364775"/>
              <a:ext cx="195300" cy="195300"/>
              <a:chOff x="3999225" y="4364775"/>
              <a:chExt cx="195300" cy="195300"/>
            </a:xfrm>
          </p:grpSpPr>
          <p:sp>
            <p:nvSpPr>
              <p:cNvPr id="7154" name="Google Shape;7154;p62"/>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62"/>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56" name="Google Shape;7156;p62"/>
          <p:cNvGrpSpPr/>
          <p:nvPr/>
        </p:nvGrpSpPr>
        <p:grpSpPr>
          <a:xfrm>
            <a:off x="7564186" y="3991627"/>
            <a:ext cx="277088" cy="259611"/>
            <a:chOff x="4335888" y="4398114"/>
            <a:chExt cx="277088" cy="259611"/>
          </a:xfrm>
        </p:grpSpPr>
        <p:grpSp>
          <p:nvGrpSpPr>
            <p:cNvPr id="7157" name="Google Shape;7157;p62"/>
            <p:cNvGrpSpPr/>
            <p:nvPr/>
          </p:nvGrpSpPr>
          <p:grpSpPr>
            <a:xfrm>
              <a:off x="4335888" y="4462425"/>
              <a:ext cx="195300" cy="195300"/>
              <a:chOff x="4335888" y="4462425"/>
              <a:chExt cx="195300" cy="195300"/>
            </a:xfrm>
          </p:grpSpPr>
          <p:sp>
            <p:nvSpPr>
              <p:cNvPr id="7158" name="Google Shape;7158;p62"/>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62"/>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0" name="Google Shape;7160;p62"/>
            <p:cNvGrpSpPr/>
            <p:nvPr/>
          </p:nvGrpSpPr>
          <p:grpSpPr>
            <a:xfrm>
              <a:off x="4509813" y="4398114"/>
              <a:ext cx="103162" cy="103198"/>
              <a:chOff x="2277975" y="2021700"/>
              <a:chExt cx="215325" cy="215400"/>
            </a:xfrm>
          </p:grpSpPr>
          <p:sp>
            <p:nvSpPr>
              <p:cNvPr id="7161" name="Google Shape;7161;p62"/>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62"/>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63" name="Google Shape;7163;p62"/>
          <p:cNvGrpSpPr/>
          <p:nvPr/>
        </p:nvGrpSpPr>
        <p:grpSpPr>
          <a:xfrm>
            <a:off x="7961419" y="4049613"/>
            <a:ext cx="392275" cy="195300"/>
            <a:chOff x="4752588" y="4440200"/>
            <a:chExt cx="392275" cy="195300"/>
          </a:xfrm>
        </p:grpSpPr>
        <p:grpSp>
          <p:nvGrpSpPr>
            <p:cNvPr id="7164" name="Google Shape;7164;p62"/>
            <p:cNvGrpSpPr/>
            <p:nvPr/>
          </p:nvGrpSpPr>
          <p:grpSpPr>
            <a:xfrm>
              <a:off x="4950384" y="4469728"/>
              <a:ext cx="194479" cy="136244"/>
              <a:chOff x="3163375" y="2175125"/>
              <a:chExt cx="405925" cy="284375"/>
            </a:xfrm>
          </p:grpSpPr>
          <p:sp>
            <p:nvSpPr>
              <p:cNvPr id="7165" name="Google Shape;7165;p62"/>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62"/>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62"/>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8" name="Google Shape;7168;p62"/>
            <p:cNvGrpSpPr/>
            <p:nvPr/>
          </p:nvGrpSpPr>
          <p:grpSpPr>
            <a:xfrm>
              <a:off x="4752588" y="4440200"/>
              <a:ext cx="195300" cy="195300"/>
              <a:chOff x="4335888" y="4462425"/>
              <a:chExt cx="195300" cy="195300"/>
            </a:xfrm>
          </p:grpSpPr>
          <p:sp>
            <p:nvSpPr>
              <p:cNvPr id="7169" name="Google Shape;7169;p62"/>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62"/>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74" name="Shape 7174"/>
        <p:cNvGrpSpPr/>
        <p:nvPr/>
      </p:nvGrpSpPr>
      <p:grpSpPr>
        <a:xfrm>
          <a:off x="0" y="0"/>
          <a:ext cx="0" cy="0"/>
          <a:chOff x="0" y="0"/>
          <a:chExt cx="0" cy="0"/>
        </a:xfrm>
      </p:grpSpPr>
      <p:grpSp>
        <p:nvGrpSpPr>
          <p:cNvPr id="7175" name="Google Shape;7175;p63"/>
          <p:cNvGrpSpPr/>
          <p:nvPr/>
        </p:nvGrpSpPr>
        <p:grpSpPr>
          <a:xfrm>
            <a:off x="856199" y="1311179"/>
            <a:ext cx="322099" cy="370529"/>
            <a:chOff x="-42971725" y="3217825"/>
            <a:chExt cx="275675" cy="317125"/>
          </a:xfrm>
        </p:grpSpPr>
        <p:sp>
          <p:nvSpPr>
            <p:cNvPr id="7176" name="Google Shape;7176;p63"/>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63"/>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63"/>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9" name="Google Shape;7179;p63"/>
          <p:cNvGrpSpPr/>
          <p:nvPr/>
        </p:nvGrpSpPr>
        <p:grpSpPr>
          <a:xfrm>
            <a:off x="828113" y="1779835"/>
            <a:ext cx="378270" cy="337551"/>
            <a:chOff x="-42996150" y="3612600"/>
            <a:chExt cx="323750" cy="288900"/>
          </a:xfrm>
        </p:grpSpPr>
        <p:sp>
          <p:nvSpPr>
            <p:cNvPr id="7180" name="Google Shape;7180;p63"/>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63"/>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63"/>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3" name="Google Shape;7183;p63"/>
          <p:cNvGrpSpPr/>
          <p:nvPr/>
        </p:nvGrpSpPr>
        <p:grpSpPr>
          <a:xfrm>
            <a:off x="830874" y="2189205"/>
            <a:ext cx="372749" cy="370909"/>
            <a:chOff x="-42994575" y="3950300"/>
            <a:chExt cx="319025" cy="317450"/>
          </a:xfrm>
        </p:grpSpPr>
        <p:sp>
          <p:nvSpPr>
            <p:cNvPr id="7184" name="Google Shape;7184;p63"/>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63"/>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63"/>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7" name="Google Shape;7187;p63"/>
          <p:cNvGrpSpPr/>
          <p:nvPr/>
        </p:nvGrpSpPr>
        <p:grpSpPr>
          <a:xfrm>
            <a:off x="2984269" y="1336037"/>
            <a:ext cx="371785" cy="370879"/>
            <a:chOff x="-41111350" y="3239100"/>
            <a:chExt cx="318200" cy="317425"/>
          </a:xfrm>
        </p:grpSpPr>
        <p:sp>
          <p:nvSpPr>
            <p:cNvPr id="7188" name="Google Shape;7188;p63"/>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63"/>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63"/>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63"/>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2" name="Google Shape;7192;p63"/>
          <p:cNvGrpSpPr/>
          <p:nvPr/>
        </p:nvGrpSpPr>
        <p:grpSpPr>
          <a:xfrm>
            <a:off x="2980588" y="1771568"/>
            <a:ext cx="379146" cy="370967"/>
            <a:chOff x="-41117650" y="3605525"/>
            <a:chExt cx="324500" cy="317500"/>
          </a:xfrm>
        </p:grpSpPr>
        <p:sp>
          <p:nvSpPr>
            <p:cNvPr id="7193" name="Google Shape;7193;p63"/>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63"/>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63"/>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96" name="Google Shape;7196;p63"/>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97" name="Google Shape;7197;p63"/>
          <p:cNvGrpSpPr/>
          <p:nvPr/>
        </p:nvGrpSpPr>
        <p:grpSpPr>
          <a:xfrm>
            <a:off x="1806843" y="2663092"/>
            <a:ext cx="216271" cy="371814"/>
            <a:chOff x="-39205300" y="3220175"/>
            <a:chExt cx="185100" cy="318225"/>
          </a:xfrm>
        </p:grpSpPr>
        <p:sp>
          <p:nvSpPr>
            <p:cNvPr id="7198" name="Google Shape;7198;p63"/>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63"/>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0" name="Google Shape;7200;p63"/>
          <p:cNvGrpSpPr/>
          <p:nvPr/>
        </p:nvGrpSpPr>
        <p:grpSpPr>
          <a:xfrm>
            <a:off x="1772370" y="3123163"/>
            <a:ext cx="300016" cy="369273"/>
            <a:chOff x="-39248625" y="3588600"/>
            <a:chExt cx="256775" cy="316050"/>
          </a:xfrm>
        </p:grpSpPr>
        <p:sp>
          <p:nvSpPr>
            <p:cNvPr id="7201" name="Google Shape;7201;p63"/>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63"/>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03" name="Google Shape;7203;p63"/>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63"/>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05" name="Google Shape;7205;p63"/>
          <p:cNvGrpSpPr/>
          <p:nvPr/>
        </p:nvGrpSpPr>
        <p:grpSpPr>
          <a:xfrm>
            <a:off x="1223084" y="1311179"/>
            <a:ext cx="429504" cy="370879"/>
            <a:chOff x="-42651700" y="3217825"/>
            <a:chExt cx="367600" cy="317425"/>
          </a:xfrm>
        </p:grpSpPr>
        <p:sp>
          <p:nvSpPr>
            <p:cNvPr id="7206" name="Google Shape;7206;p63"/>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63"/>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63"/>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63"/>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0" name="Google Shape;7210;p63"/>
          <p:cNvGrpSpPr/>
          <p:nvPr/>
        </p:nvGrpSpPr>
        <p:grpSpPr>
          <a:xfrm>
            <a:off x="1258516" y="1750829"/>
            <a:ext cx="358640" cy="363226"/>
            <a:chOff x="-42617300" y="3587775"/>
            <a:chExt cx="306950" cy="310875"/>
          </a:xfrm>
        </p:grpSpPr>
        <p:sp>
          <p:nvSpPr>
            <p:cNvPr id="7211" name="Google Shape;7211;p63"/>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63"/>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13" name="Google Shape;7213;p63"/>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14" name="Google Shape;7214;p63"/>
          <p:cNvGrpSpPr/>
          <p:nvPr/>
        </p:nvGrpSpPr>
        <p:grpSpPr>
          <a:xfrm>
            <a:off x="3430343" y="1335569"/>
            <a:ext cx="376926" cy="370324"/>
            <a:chOff x="-40748275" y="3238700"/>
            <a:chExt cx="322600" cy="316950"/>
          </a:xfrm>
        </p:grpSpPr>
        <p:sp>
          <p:nvSpPr>
            <p:cNvPr id="7215" name="Google Shape;7215;p63"/>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63"/>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63"/>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63"/>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63"/>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63"/>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1" name="Google Shape;7221;p63"/>
          <p:cNvGrpSpPr/>
          <p:nvPr/>
        </p:nvGrpSpPr>
        <p:grpSpPr>
          <a:xfrm>
            <a:off x="3432899" y="1803553"/>
            <a:ext cx="371814" cy="338690"/>
            <a:chOff x="-40745125" y="3632900"/>
            <a:chExt cx="318225" cy="289875"/>
          </a:xfrm>
        </p:grpSpPr>
        <p:sp>
          <p:nvSpPr>
            <p:cNvPr id="7222" name="Google Shape;7222;p63"/>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63"/>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63"/>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63"/>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63"/>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63"/>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63"/>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9" name="Google Shape;7229;p63"/>
          <p:cNvGrpSpPr/>
          <p:nvPr/>
        </p:nvGrpSpPr>
        <p:grpSpPr>
          <a:xfrm>
            <a:off x="3437047" y="2214764"/>
            <a:ext cx="363518" cy="370178"/>
            <a:chOff x="-40742750" y="3972175"/>
            <a:chExt cx="311125" cy="316825"/>
          </a:xfrm>
        </p:grpSpPr>
        <p:sp>
          <p:nvSpPr>
            <p:cNvPr id="7230" name="Google Shape;7230;p63"/>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63"/>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2" name="Google Shape;7232;p63"/>
          <p:cNvGrpSpPr/>
          <p:nvPr/>
        </p:nvGrpSpPr>
        <p:grpSpPr>
          <a:xfrm>
            <a:off x="2219708" y="2664932"/>
            <a:ext cx="266892" cy="369974"/>
            <a:chOff x="-38860325" y="3221750"/>
            <a:chExt cx="228425" cy="316650"/>
          </a:xfrm>
        </p:grpSpPr>
        <p:sp>
          <p:nvSpPr>
            <p:cNvPr id="7233" name="Google Shape;7233;p63"/>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63"/>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63"/>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63"/>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7" name="Google Shape;7237;p63"/>
          <p:cNvGrpSpPr/>
          <p:nvPr/>
        </p:nvGrpSpPr>
        <p:grpSpPr>
          <a:xfrm>
            <a:off x="2170515" y="3126989"/>
            <a:ext cx="380081" cy="367111"/>
            <a:chOff x="-38905225" y="3591875"/>
            <a:chExt cx="325300" cy="314200"/>
          </a:xfrm>
        </p:grpSpPr>
        <p:sp>
          <p:nvSpPr>
            <p:cNvPr id="7238" name="Google Shape;7238;p63"/>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63"/>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63"/>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1" name="Google Shape;7241;p63"/>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42" name="Google Shape;7242;p63"/>
          <p:cNvGrpSpPr/>
          <p:nvPr/>
        </p:nvGrpSpPr>
        <p:grpSpPr>
          <a:xfrm>
            <a:off x="3977265" y="3112069"/>
            <a:ext cx="290815" cy="369740"/>
            <a:chOff x="-37370925" y="3579105"/>
            <a:chExt cx="248900" cy="316450"/>
          </a:xfrm>
        </p:grpSpPr>
        <p:sp>
          <p:nvSpPr>
            <p:cNvPr id="7243" name="Google Shape;7243;p63"/>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63"/>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5" name="Google Shape;7245;p63"/>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63"/>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47" name="Google Shape;7247;p63"/>
          <p:cNvGrpSpPr/>
          <p:nvPr/>
        </p:nvGrpSpPr>
        <p:grpSpPr>
          <a:xfrm>
            <a:off x="1670640" y="2190140"/>
            <a:ext cx="371814" cy="369974"/>
            <a:chOff x="-42259725" y="3951100"/>
            <a:chExt cx="318225" cy="316650"/>
          </a:xfrm>
        </p:grpSpPr>
        <p:sp>
          <p:nvSpPr>
            <p:cNvPr id="7248" name="Google Shape;7248;p63"/>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63"/>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0" name="Google Shape;7250;p63"/>
          <p:cNvGrpSpPr/>
          <p:nvPr/>
        </p:nvGrpSpPr>
        <p:grpSpPr>
          <a:xfrm>
            <a:off x="3869002" y="1369161"/>
            <a:ext cx="370879" cy="337755"/>
            <a:chOff x="-40378075" y="3267450"/>
            <a:chExt cx="317425" cy="289075"/>
          </a:xfrm>
        </p:grpSpPr>
        <p:sp>
          <p:nvSpPr>
            <p:cNvPr id="7251" name="Google Shape;7251;p63"/>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63"/>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63"/>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63"/>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5" name="Google Shape;7255;p63"/>
          <p:cNvGrpSpPr/>
          <p:nvPr/>
        </p:nvGrpSpPr>
        <p:grpSpPr>
          <a:xfrm>
            <a:off x="3872668" y="1770429"/>
            <a:ext cx="363548" cy="369974"/>
            <a:chOff x="-40372575" y="3604550"/>
            <a:chExt cx="311150" cy="316650"/>
          </a:xfrm>
        </p:grpSpPr>
        <p:sp>
          <p:nvSpPr>
            <p:cNvPr id="7256" name="Google Shape;7256;p63"/>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63"/>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63"/>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59" name="Google Shape;7259;p63"/>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60" name="Google Shape;7260;p63"/>
          <p:cNvGrpSpPr/>
          <p:nvPr/>
        </p:nvGrpSpPr>
        <p:grpSpPr>
          <a:xfrm>
            <a:off x="2596617" y="2663092"/>
            <a:ext cx="399038" cy="372165"/>
            <a:chOff x="-38542250" y="3220175"/>
            <a:chExt cx="341525" cy="318525"/>
          </a:xfrm>
        </p:grpSpPr>
        <p:sp>
          <p:nvSpPr>
            <p:cNvPr id="7261" name="Google Shape;7261;p63"/>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63"/>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63"/>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4" name="Google Shape;7264;p63"/>
          <p:cNvGrpSpPr/>
          <p:nvPr/>
        </p:nvGrpSpPr>
        <p:grpSpPr>
          <a:xfrm>
            <a:off x="2618549" y="3122462"/>
            <a:ext cx="369974" cy="369068"/>
            <a:chOff x="-38537400" y="3588000"/>
            <a:chExt cx="316650" cy="315875"/>
          </a:xfrm>
        </p:grpSpPr>
        <p:sp>
          <p:nvSpPr>
            <p:cNvPr id="7265" name="Google Shape;7265;p63"/>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63"/>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63"/>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63"/>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9" name="Google Shape;7269;p63"/>
          <p:cNvGrpSpPr/>
          <p:nvPr/>
        </p:nvGrpSpPr>
        <p:grpSpPr>
          <a:xfrm>
            <a:off x="2617629" y="3579991"/>
            <a:ext cx="371814" cy="369974"/>
            <a:chOff x="-38538975" y="3954250"/>
            <a:chExt cx="318225" cy="316650"/>
          </a:xfrm>
        </p:grpSpPr>
        <p:sp>
          <p:nvSpPr>
            <p:cNvPr id="7270" name="Google Shape;7270;p63"/>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63"/>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2" name="Google Shape;7272;p63"/>
          <p:cNvGrpSpPr/>
          <p:nvPr/>
        </p:nvGrpSpPr>
        <p:grpSpPr>
          <a:xfrm>
            <a:off x="3934941" y="3574918"/>
            <a:ext cx="375465" cy="371814"/>
            <a:chOff x="-37385100" y="3949908"/>
            <a:chExt cx="321350" cy="318225"/>
          </a:xfrm>
        </p:grpSpPr>
        <p:sp>
          <p:nvSpPr>
            <p:cNvPr id="7273" name="Google Shape;7273;p63"/>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63"/>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5" name="Google Shape;7275;p63"/>
          <p:cNvGrpSpPr/>
          <p:nvPr/>
        </p:nvGrpSpPr>
        <p:grpSpPr>
          <a:xfrm>
            <a:off x="2110600" y="1310478"/>
            <a:ext cx="370909" cy="370675"/>
            <a:chOff x="-41895050" y="3217225"/>
            <a:chExt cx="317450" cy="317250"/>
          </a:xfrm>
        </p:grpSpPr>
        <p:sp>
          <p:nvSpPr>
            <p:cNvPr id="7276" name="Google Shape;7276;p63"/>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63"/>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63"/>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63"/>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63"/>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1" name="Google Shape;7281;p63"/>
          <p:cNvGrpSpPr/>
          <p:nvPr/>
        </p:nvGrpSpPr>
        <p:grpSpPr>
          <a:xfrm>
            <a:off x="2110148" y="1747412"/>
            <a:ext cx="371814" cy="369974"/>
            <a:chOff x="-41893475" y="3584850"/>
            <a:chExt cx="318225" cy="316650"/>
          </a:xfrm>
        </p:grpSpPr>
        <p:sp>
          <p:nvSpPr>
            <p:cNvPr id="7282" name="Google Shape;7282;p63"/>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63"/>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63"/>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63"/>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6" name="Google Shape;7286;p63"/>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63"/>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88" name="Google Shape;7288;p63"/>
          <p:cNvGrpSpPr/>
          <p:nvPr/>
        </p:nvGrpSpPr>
        <p:grpSpPr>
          <a:xfrm>
            <a:off x="880176" y="3142704"/>
            <a:ext cx="337522" cy="370909"/>
            <a:chOff x="-39998250" y="3605325"/>
            <a:chExt cx="288875" cy="317450"/>
          </a:xfrm>
        </p:grpSpPr>
        <p:sp>
          <p:nvSpPr>
            <p:cNvPr id="7289" name="Google Shape;7289;p63"/>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63"/>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1" name="Google Shape;7291;p63"/>
          <p:cNvGrpSpPr/>
          <p:nvPr/>
        </p:nvGrpSpPr>
        <p:grpSpPr>
          <a:xfrm>
            <a:off x="863950" y="3601168"/>
            <a:ext cx="369974" cy="369945"/>
            <a:chOff x="-40011050" y="3972375"/>
            <a:chExt cx="316650" cy="316625"/>
          </a:xfrm>
        </p:grpSpPr>
        <p:sp>
          <p:nvSpPr>
            <p:cNvPr id="7292" name="Google Shape;7292;p63"/>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63"/>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4" name="Google Shape;7294;p63"/>
          <p:cNvGrpSpPr/>
          <p:nvPr/>
        </p:nvGrpSpPr>
        <p:grpSpPr>
          <a:xfrm>
            <a:off x="3095881" y="2665867"/>
            <a:ext cx="266921" cy="369039"/>
            <a:chOff x="-38129425" y="3222550"/>
            <a:chExt cx="228450" cy="315850"/>
          </a:xfrm>
        </p:grpSpPr>
        <p:sp>
          <p:nvSpPr>
            <p:cNvPr id="7295" name="Google Shape;7295;p63"/>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63"/>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7" name="Google Shape;7297;p63"/>
          <p:cNvGrpSpPr/>
          <p:nvPr/>
        </p:nvGrpSpPr>
        <p:grpSpPr>
          <a:xfrm>
            <a:off x="3050850" y="3122462"/>
            <a:ext cx="371785" cy="369974"/>
            <a:chOff x="-38172725" y="3588000"/>
            <a:chExt cx="318200" cy="316650"/>
          </a:xfrm>
        </p:grpSpPr>
        <p:sp>
          <p:nvSpPr>
            <p:cNvPr id="7298" name="Google Shape;7298;p63"/>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63"/>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63"/>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63"/>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63"/>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63"/>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63"/>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63"/>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6" name="Google Shape;7306;p63"/>
          <p:cNvGrpSpPr/>
          <p:nvPr/>
        </p:nvGrpSpPr>
        <p:grpSpPr>
          <a:xfrm>
            <a:off x="3126752" y="3580897"/>
            <a:ext cx="219981" cy="369974"/>
            <a:chOff x="-38109725" y="3955025"/>
            <a:chExt cx="188275" cy="316650"/>
          </a:xfrm>
        </p:grpSpPr>
        <p:sp>
          <p:nvSpPr>
            <p:cNvPr id="7307" name="Google Shape;7307;p63"/>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63"/>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09" name="Google Shape;7309;p63"/>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10" name="Google Shape;7310;p63"/>
          <p:cNvGrpSpPr/>
          <p:nvPr/>
        </p:nvGrpSpPr>
        <p:grpSpPr>
          <a:xfrm>
            <a:off x="2542151" y="1312318"/>
            <a:ext cx="373654" cy="369068"/>
            <a:chOff x="-41530375" y="3218800"/>
            <a:chExt cx="319800" cy="315875"/>
          </a:xfrm>
        </p:grpSpPr>
        <p:sp>
          <p:nvSpPr>
            <p:cNvPr id="7311" name="Google Shape;7311;p63"/>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63"/>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3" name="Google Shape;7313;p63"/>
          <p:cNvGrpSpPr/>
          <p:nvPr/>
        </p:nvGrpSpPr>
        <p:grpSpPr>
          <a:xfrm>
            <a:off x="2544444" y="1827476"/>
            <a:ext cx="369068" cy="289004"/>
            <a:chOff x="-41526450" y="3653375"/>
            <a:chExt cx="315875" cy="247350"/>
          </a:xfrm>
        </p:grpSpPr>
        <p:sp>
          <p:nvSpPr>
            <p:cNvPr id="7314" name="Google Shape;7314;p63"/>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63"/>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6" name="Google Shape;7316;p63"/>
          <p:cNvGrpSpPr/>
          <p:nvPr/>
        </p:nvGrpSpPr>
        <p:grpSpPr>
          <a:xfrm>
            <a:off x="2545831" y="2190140"/>
            <a:ext cx="366293" cy="369974"/>
            <a:chOff x="-41526450" y="3951100"/>
            <a:chExt cx="313500" cy="316650"/>
          </a:xfrm>
        </p:grpSpPr>
        <p:sp>
          <p:nvSpPr>
            <p:cNvPr id="7317" name="Google Shape;7317;p63"/>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63"/>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63"/>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0" name="Google Shape;7320;p63"/>
          <p:cNvGrpSpPr/>
          <p:nvPr/>
        </p:nvGrpSpPr>
        <p:grpSpPr>
          <a:xfrm>
            <a:off x="1311086" y="2684269"/>
            <a:ext cx="339595" cy="371814"/>
            <a:chOff x="-39625900" y="3238300"/>
            <a:chExt cx="290650" cy="318225"/>
          </a:xfrm>
        </p:grpSpPr>
        <p:sp>
          <p:nvSpPr>
            <p:cNvPr id="7321" name="Google Shape;7321;p63"/>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63"/>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23" name="Google Shape;7323;p63"/>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24" name="Google Shape;7324;p63"/>
          <p:cNvGrpSpPr/>
          <p:nvPr/>
        </p:nvGrpSpPr>
        <p:grpSpPr>
          <a:xfrm>
            <a:off x="1305137" y="3600730"/>
            <a:ext cx="366293" cy="370441"/>
            <a:chOff x="-39647175" y="3972000"/>
            <a:chExt cx="313500" cy="317050"/>
          </a:xfrm>
        </p:grpSpPr>
        <p:sp>
          <p:nvSpPr>
            <p:cNvPr id="7325" name="Google Shape;7325;p63"/>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63"/>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63"/>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8" name="Google Shape;7328;p63"/>
          <p:cNvGrpSpPr/>
          <p:nvPr/>
        </p:nvGrpSpPr>
        <p:grpSpPr>
          <a:xfrm>
            <a:off x="3474265" y="2664728"/>
            <a:ext cx="375495" cy="370879"/>
            <a:chOff x="-37808850" y="3221575"/>
            <a:chExt cx="321375" cy="317425"/>
          </a:xfrm>
        </p:grpSpPr>
        <p:sp>
          <p:nvSpPr>
            <p:cNvPr id="7329" name="Google Shape;7329;p63"/>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63"/>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1" name="Google Shape;7331;p63"/>
          <p:cNvGrpSpPr/>
          <p:nvPr/>
        </p:nvGrpSpPr>
        <p:grpSpPr>
          <a:xfrm>
            <a:off x="3483038" y="3186759"/>
            <a:ext cx="372749" cy="241158"/>
            <a:chOff x="-37806500" y="3643030"/>
            <a:chExt cx="319025" cy="206400"/>
          </a:xfrm>
        </p:grpSpPr>
        <p:sp>
          <p:nvSpPr>
            <p:cNvPr id="7332" name="Google Shape;7332;p63"/>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63"/>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4" name="Google Shape;7334;p63"/>
          <p:cNvGrpSpPr/>
          <p:nvPr/>
        </p:nvGrpSpPr>
        <p:grpSpPr>
          <a:xfrm>
            <a:off x="3485346" y="3579056"/>
            <a:ext cx="368134" cy="371814"/>
            <a:chOff x="-37804925" y="3953450"/>
            <a:chExt cx="315075" cy="318225"/>
          </a:xfrm>
        </p:grpSpPr>
        <p:sp>
          <p:nvSpPr>
            <p:cNvPr id="7335" name="Google Shape;7335;p63"/>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63"/>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63"/>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8" name="Google Shape;7338;p63"/>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9" name="Google Shape;7339;p63"/>
          <p:cNvGrpSpPr/>
          <p:nvPr/>
        </p:nvGrpSpPr>
        <p:grpSpPr>
          <a:xfrm>
            <a:off x="4840364" y="1328538"/>
            <a:ext cx="355663" cy="308725"/>
            <a:chOff x="-28462125" y="3199700"/>
            <a:chExt cx="298550" cy="259150"/>
          </a:xfrm>
        </p:grpSpPr>
        <p:sp>
          <p:nvSpPr>
            <p:cNvPr id="7340" name="Google Shape;7340;p63"/>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63"/>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63"/>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3" name="Google Shape;7343;p63"/>
          <p:cNvGrpSpPr/>
          <p:nvPr/>
        </p:nvGrpSpPr>
        <p:grpSpPr>
          <a:xfrm>
            <a:off x="4841317" y="1763228"/>
            <a:ext cx="353757" cy="352833"/>
            <a:chOff x="-28461325" y="3545475"/>
            <a:chExt cx="296950" cy="296175"/>
          </a:xfrm>
        </p:grpSpPr>
        <p:sp>
          <p:nvSpPr>
            <p:cNvPr id="7344" name="Google Shape;7344;p63"/>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63"/>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63"/>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63"/>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63"/>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63"/>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0" name="Google Shape;7350;p63"/>
          <p:cNvGrpSpPr/>
          <p:nvPr/>
        </p:nvGrpSpPr>
        <p:grpSpPr>
          <a:xfrm>
            <a:off x="4837550" y="2213272"/>
            <a:ext cx="361292" cy="352803"/>
            <a:chOff x="-28463700" y="3914875"/>
            <a:chExt cx="303275" cy="296150"/>
          </a:xfrm>
        </p:grpSpPr>
        <p:sp>
          <p:nvSpPr>
            <p:cNvPr id="7351" name="Google Shape;7351;p63"/>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63"/>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3" name="Google Shape;7353;p63"/>
          <p:cNvGrpSpPr/>
          <p:nvPr/>
        </p:nvGrpSpPr>
        <p:grpSpPr>
          <a:xfrm>
            <a:off x="7072335" y="1369355"/>
            <a:ext cx="351880" cy="227092"/>
            <a:chOff x="-26573400" y="3224125"/>
            <a:chExt cx="295375" cy="190625"/>
          </a:xfrm>
        </p:grpSpPr>
        <p:sp>
          <p:nvSpPr>
            <p:cNvPr id="7354" name="Google Shape;7354;p63"/>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63"/>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6" name="Google Shape;7356;p63"/>
          <p:cNvGrpSpPr/>
          <p:nvPr/>
        </p:nvGrpSpPr>
        <p:grpSpPr>
          <a:xfrm>
            <a:off x="7072335" y="1763690"/>
            <a:ext cx="351880" cy="351910"/>
            <a:chOff x="-26573400" y="3546250"/>
            <a:chExt cx="295375" cy="295400"/>
          </a:xfrm>
        </p:grpSpPr>
        <p:sp>
          <p:nvSpPr>
            <p:cNvPr id="7357" name="Google Shape;7357;p63"/>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63"/>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63"/>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63"/>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63"/>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2" name="Google Shape;7362;p63"/>
          <p:cNvGrpSpPr/>
          <p:nvPr/>
        </p:nvGrpSpPr>
        <p:grpSpPr>
          <a:xfrm>
            <a:off x="7060615" y="2213599"/>
            <a:ext cx="375319" cy="352148"/>
            <a:chOff x="-26583625" y="3917025"/>
            <a:chExt cx="315050" cy="295600"/>
          </a:xfrm>
        </p:grpSpPr>
        <p:sp>
          <p:nvSpPr>
            <p:cNvPr id="7363" name="Google Shape;7363;p63"/>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63"/>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63"/>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63"/>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67" name="Google Shape;7367;p63"/>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8" name="Google Shape;7368;p63"/>
          <p:cNvGrpSpPr/>
          <p:nvPr/>
        </p:nvGrpSpPr>
        <p:grpSpPr>
          <a:xfrm>
            <a:off x="5759130" y="3172629"/>
            <a:ext cx="289039" cy="352833"/>
            <a:chOff x="-24694925" y="3518700"/>
            <a:chExt cx="242625" cy="296175"/>
          </a:xfrm>
        </p:grpSpPr>
        <p:sp>
          <p:nvSpPr>
            <p:cNvPr id="7369" name="Google Shape;7369;p63"/>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63"/>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63"/>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63"/>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3" name="Google Shape;7373;p63"/>
          <p:cNvGrpSpPr/>
          <p:nvPr/>
        </p:nvGrpSpPr>
        <p:grpSpPr>
          <a:xfrm>
            <a:off x="5758668" y="3622657"/>
            <a:ext cx="289962" cy="352833"/>
            <a:chOff x="-24709100" y="3888875"/>
            <a:chExt cx="243400" cy="296175"/>
          </a:xfrm>
        </p:grpSpPr>
        <p:sp>
          <p:nvSpPr>
            <p:cNvPr id="7374" name="Google Shape;7374;p63"/>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63"/>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63"/>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7" name="Google Shape;7377;p63"/>
          <p:cNvGrpSpPr/>
          <p:nvPr/>
        </p:nvGrpSpPr>
        <p:grpSpPr>
          <a:xfrm>
            <a:off x="7958668" y="2695320"/>
            <a:ext cx="356556" cy="349557"/>
            <a:chOff x="-22863675" y="3131775"/>
            <a:chExt cx="299300" cy="293425"/>
          </a:xfrm>
        </p:grpSpPr>
        <p:sp>
          <p:nvSpPr>
            <p:cNvPr id="7378" name="Google Shape;7378;p63"/>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63"/>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63"/>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1" name="Google Shape;7381;p63"/>
          <p:cNvGrpSpPr/>
          <p:nvPr/>
        </p:nvGrpSpPr>
        <p:grpSpPr>
          <a:xfrm>
            <a:off x="5301532" y="1306499"/>
            <a:ext cx="310602" cy="352803"/>
            <a:chOff x="-28069875" y="3175300"/>
            <a:chExt cx="260725" cy="296150"/>
          </a:xfrm>
        </p:grpSpPr>
        <p:sp>
          <p:nvSpPr>
            <p:cNvPr id="7382" name="Google Shape;7382;p63"/>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63"/>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63"/>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63"/>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63"/>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63"/>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63"/>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63"/>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63"/>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91" name="Google Shape;7391;p63"/>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92" name="Google Shape;7392;p63"/>
          <p:cNvGrpSpPr/>
          <p:nvPr/>
        </p:nvGrpSpPr>
        <p:grpSpPr>
          <a:xfrm>
            <a:off x="5342810" y="2213733"/>
            <a:ext cx="228045" cy="351880"/>
            <a:chOff x="-28032075" y="3916450"/>
            <a:chExt cx="191425" cy="295375"/>
          </a:xfrm>
        </p:grpSpPr>
        <p:sp>
          <p:nvSpPr>
            <p:cNvPr id="7393" name="Google Shape;7393;p63"/>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63"/>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63"/>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6" name="Google Shape;7396;p63"/>
          <p:cNvGrpSpPr/>
          <p:nvPr/>
        </p:nvGrpSpPr>
        <p:grpSpPr>
          <a:xfrm>
            <a:off x="7508157" y="1306484"/>
            <a:ext cx="352833" cy="352833"/>
            <a:chOff x="-26201650" y="3176075"/>
            <a:chExt cx="296175" cy="296175"/>
          </a:xfrm>
        </p:grpSpPr>
        <p:sp>
          <p:nvSpPr>
            <p:cNvPr id="7397" name="Google Shape;7397;p63"/>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63"/>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9" name="Google Shape;7399;p63"/>
          <p:cNvGrpSpPr/>
          <p:nvPr/>
        </p:nvGrpSpPr>
        <p:grpSpPr>
          <a:xfrm>
            <a:off x="7507680" y="1763705"/>
            <a:ext cx="353786" cy="351880"/>
            <a:chOff x="-26204800" y="3547050"/>
            <a:chExt cx="296975" cy="295375"/>
          </a:xfrm>
        </p:grpSpPr>
        <p:sp>
          <p:nvSpPr>
            <p:cNvPr id="7400" name="Google Shape;7400;p63"/>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63"/>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02" name="Google Shape;7402;p63"/>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03" name="Google Shape;7403;p63"/>
          <p:cNvGrpSpPr/>
          <p:nvPr/>
        </p:nvGrpSpPr>
        <p:grpSpPr>
          <a:xfrm>
            <a:off x="6178935" y="2693683"/>
            <a:ext cx="345328" cy="352833"/>
            <a:chOff x="-24353875" y="3147725"/>
            <a:chExt cx="289875" cy="296175"/>
          </a:xfrm>
        </p:grpSpPr>
        <p:sp>
          <p:nvSpPr>
            <p:cNvPr id="7404" name="Google Shape;7404;p63"/>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63"/>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6" name="Google Shape;7406;p63"/>
          <p:cNvGrpSpPr/>
          <p:nvPr/>
        </p:nvGrpSpPr>
        <p:grpSpPr>
          <a:xfrm>
            <a:off x="6186917" y="3173090"/>
            <a:ext cx="329365" cy="351910"/>
            <a:chOff x="-24344425" y="3519475"/>
            <a:chExt cx="276475" cy="295400"/>
          </a:xfrm>
        </p:grpSpPr>
        <p:sp>
          <p:nvSpPr>
            <p:cNvPr id="7407" name="Google Shape;7407;p63"/>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63"/>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9" name="Google Shape;7409;p63"/>
          <p:cNvGrpSpPr/>
          <p:nvPr/>
        </p:nvGrpSpPr>
        <p:grpSpPr>
          <a:xfrm>
            <a:off x="6176597" y="3625010"/>
            <a:ext cx="350004" cy="348128"/>
            <a:chOff x="-24353075" y="3891250"/>
            <a:chExt cx="293800" cy="292225"/>
          </a:xfrm>
        </p:grpSpPr>
        <p:sp>
          <p:nvSpPr>
            <p:cNvPr id="7410" name="Google Shape;7410;p63"/>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63"/>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2" name="Google Shape;7412;p63"/>
          <p:cNvGrpSpPr/>
          <p:nvPr/>
        </p:nvGrpSpPr>
        <p:grpSpPr>
          <a:xfrm>
            <a:off x="7960068" y="3173313"/>
            <a:ext cx="353757" cy="351463"/>
            <a:chOff x="-22845575" y="3504075"/>
            <a:chExt cx="296950" cy="295025"/>
          </a:xfrm>
        </p:grpSpPr>
        <p:sp>
          <p:nvSpPr>
            <p:cNvPr id="7413" name="Google Shape;7413;p63"/>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63"/>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5" name="Google Shape;7415;p63"/>
          <p:cNvGrpSpPr/>
          <p:nvPr/>
        </p:nvGrpSpPr>
        <p:grpSpPr>
          <a:xfrm>
            <a:off x="5753249" y="1306961"/>
            <a:ext cx="299344" cy="351880"/>
            <a:chOff x="-27691025" y="3175300"/>
            <a:chExt cx="251275" cy="295375"/>
          </a:xfrm>
        </p:grpSpPr>
        <p:sp>
          <p:nvSpPr>
            <p:cNvPr id="7416" name="Google Shape;7416;p63"/>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63"/>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63"/>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63"/>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0" name="Google Shape;7420;p63"/>
          <p:cNvGrpSpPr/>
          <p:nvPr/>
        </p:nvGrpSpPr>
        <p:grpSpPr>
          <a:xfrm>
            <a:off x="5725566" y="1825637"/>
            <a:ext cx="354710" cy="228015"/>
            <a:chOff x="-27721750" y="3598250"/>
            <a:chExt cx="297750" cy="191400"/>
          </a:xfrm>
        </p:grpSpPr>
        <p:sp>
          <p:nvSpPr>
            <p:cNvPr id="7421" name="Google Shape;7421;p63"/>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63"/>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3" name="Google Shape;7423;p63"/>
          <p:cNvGrpSpPr/>
          <p:nvPr/>
        </p:nvGrpSpPr>
        <p:grpSpPr>
          <a:xfrm>
            <a:off x="5726966" y="2219183"/>
            <a:ext cx="351910" cy="340980"/>
            <a:chOff x="-27719400" y="3925600"/>
            <a:chExt cx="295400" cy="286225"/>
          </a:xfrm>
        </p:grpSpPr>
        <p:sp>
          <p:nvSpPr>
            <p:cNvPr id="7424" name="Google Shape;7424;p63"/>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63"/>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6" name="Google Shape;7426;p63"/>
          <p:cNvGrpSpPr/>
          <p:nvPr/>
        </p:nvGrpSpPr>
        <p:grpSpPr>
          <a:xfrm>
            <a:off x="7948238" y="1306023"/>
            <a:ext cx="353757" cy="353757"/>
            <a:chOff x="-25834600" y="3176875"/>
            <a:chExt cx="296950" cy="296950"/>
          </a:xfrm>
        </p:grpSpPr>
        <p:sp>
          <p:nvSpPr>
            <p:cNvPr id="7427" name="Google Shape;7427;p63"/>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63"/>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63"/>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63"/>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63"/>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2" name="Google Shape;7432;p63"/>
          <p:cNvGrpSpPr/>
          <p:nvPr/>
        </p:nvGrpSpPr>
        <p:grpSpPr>
          <a:xfrm>
            <a:off x="7948238" y="1774024"/>
            <a:ext cx="353757" cy="331241"/>
            <a:chOff x="-25834600" y="3564375"/>
            <a:chExt cx="296950" cy="278050"/>
          </a:xfrm>
        </p:grpSpPr>
        <p:sp>
          <p:nvSpPr>
            <p:cNvPr id="7433" name="Google Shape;7433;p63"/>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63"/>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63"/>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63"/>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63"/>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63"/>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63"/>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63"/>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1" name="Google Shape;7441;p63"/>
          <p:cNvGrpSpPr/>
          <p:nvPr/>
        </p:nvGrpSpPr>
        <p:grpSpPr>
          <a:xfrm>
            <a:off x="7946362" y="2213376"/>
            <a:ext cx="357509" cy="352595"/>
            <a:chOff x="-25834600" y="3915850"/>
            <a:chExt cx="300100" cy="295975"/>
          </a:xfrm>
        </p:grpSpPr>
        <p:sp>
          <p:nvSpPr>
            <p:cNvPr id="7442" name="Google Shape;7442;p63"/>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63"/>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63"/>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5" name="Google Shape;7445;p63"/>
          <p:cNvGrpSpPr/>
          <p:nvPr/>
        </p:nvGrpSpPr>
        <p:grpSpPr>
          <a:xfrm>
            <a:off x="6681790" y="2694606"/>
            <a:ext cx="228968" cy="350987"/>
            <a:chOff x="-23930925" y="3149300"/>
            <a:chExt cx="192200" cy="294625"/>
          </a:xfrm>
        </p:grpSpPr>
        <p:sp>
          <p:nvSpPr>
            <p:cNvPr id="7446" name="Google Shape;7446;p63"/>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63"/>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63"/>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63"/>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0" name="Google Shape;7450;p63"/>
          <p:cNvGrpSpPr/>
          <p:nvPr/>
        </p:nvGrpSpPr>
        <p:grpSpPr>
          <a:xfrm>
            <a:off x="6638620" y="3173090"/>
            <a:ext cx="315307" cy="351910"/>
            <a:chOff x="-23962425" y="3519475"/>
            <a:chExt cx="264675" cy="295400"/>
          </a:xfrm>
        </p:grpSpPr>
        <p:sp>
          <p:nvSpPr>
            <p:cNvPr id="7451" name="Google Shape;7451;p63"/>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63"/>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53" name="Google Shape;7453;p63"/>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54" name="Google Shape;7454;p63"/>
          <p:cNvGrpSpPr/>
          <p:nvPr/>
        </p:nvGrpSpPr>
        <p:grpSpPr>
          <a:xfrm>
            <a:off x="8017295" y="3623134"/>
            <a:ext cx="239302" cy="351880"/>
            <a:chOff x="-22788075" y="3904625"/>
            <a:chExt cx="200875" cy="295375"/>
          </a:xfrm>
        </p:grpSpPr>
        <p:sp>
          <p:nvSpPr>
            <p:cNvPr id="7455" name="Google Shape;7455;p63"/>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63"/>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63"/>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63"/>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9" name="Google Shape;7459;p63"/>
          <p:cNvGrpSpPr/>
          <p:nvPr/>
        </p:nvGrpSpPr>
        <p:grpSpPr>
          <a:xfrm>
            <a:off x="6172593" y="1306499"/>
            <a:ext cx="354710" cy="352803"/>
            <a:chOff x="-27351575" y="3175300"/>
            <a:chExt cx="297750" cy="296150"/>
          </a:xfrm>
        </p:grpSpPr>
        <p:sp>
          <p:nvSpPr>
            <p:cNvPr id="7460" name="Google Shape;7460;p63"/>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63"/>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63"/>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63"/>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4" name="Google Shape;7464;p63"/>
          <p:cNvGrpSpPr/>
          <p:nvPr/>
        </p:nvGrpSpPr>
        <p:grpSpPr>
          <a:xfrm>
            <a:off x="6218402" y="1758809"/>
            <a:ext cx="269293" cy="353072"/>
            <a:chOff x="-27313750" y="3545275"/>
            <a:chExt cx="226050" cy="296375"/>
          </a:xfrm>
        </p:grpSpPr>
        <p:sp>
          <p:nvSpPr>
            <p:cNvPr id="7465" name="Google Shape;7465;p63"/>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63"/>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63"/>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8" name="Google Shape;7468;p63"/>
          <p:cNvGrpSpPr/>
          <p:nvPr/>
        </p:nvGrpSpPr>
        <p:grpSpPr>
          <a:xfrm>
            <a:off x="6172593" y="2211380"/>
            <a:ext cx="354710" cy="356586"/>
            <a:chOff x="-27351575" y="3915650"/>
            <a:chExt cx="297750" cy="299325"/>
          </a:xfrm>
        </p:grpSpPr>
        <p:sp>
          <p:nvSpPr>
            <p:cNvPr id="7469" name="Google Shape;7469;p63"/>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63"/>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1" name="Google Shape;7471;p63"/>
          <p:cNvGrpSpPr/>
          <p:nvPr/>
        </p:nvGrpSpPr>
        <p:grpSpPr>
          <a:xfrm>
            <a:off x="4860084" y="2693579"/>
            <a:ext cx="319060" cy="353042"/>
            <a:chOff x="-25445525" y="3175900"/>
            <a:chExt cx="267825" cy="296350"/>
          </a:xfrm>
        </p:grpSpPr>
        <p:sp>
          <p:nvSpPr>
            <p:cNvPr id="7472" name="Google Shape;7472;p63"/>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63"/>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63"/>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5" name="Google Shape;7475;p63"/>
          <p:cNvGrpSpPr/>
          <p:nvPr/>
        </p:nvGrpSpPr>
        <p:grpSpPr>
          <a:xfrm>
            <a:off x="4841797" y="3183902"/>
            <a:ext cx="355633" cy="330288"/>
            <a:chOff x="-25465200" y="3565175"/>
            <a:chExt cx="298525" cy="277250"/>
          </a:xfrm>
        </p:grpSpPr>
        <p:sp>
          <p:nvSpPr>
            <p:cNvPr id="7476" name="Google Shape;7476;p63"/>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63"/>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8" name="Google Shape;7478;p63"/>
          <p:cNvGrpSpPr/>
          <p:nvPr/>
        </p:nvGrpSpPr>
        <p:grpSpPr>
          <a:xfrm>
            <a:off x="4841336" y="3623432"/>
            <a:ext cx="356556" cy="351285"/>
            <a:chOff x="-25465200" y="3916150"/>
            <a:chExt cx="299300" cy="294875"/>
          </a:xfrm>
        </p:grpSpPr>
        <p:sp>
          <p:nvSpPr>
            <p:cNvPr id="7479" name="Google Shape;7479;p63"/>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63"/>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1" name="Google Shape;7481;p63"/>
          <p:cNvGrpSpPr/>
          <p:nvPr/>
        </p:nvGrpSpPr>
        <p:grpSpPr>
          <a:xfrm>
            <a:off x="7068775" y="2693698"/>
            <a:ext cx="351880" cy="352803"/>
            <a:chOff x="-23615075" y="3148525"/>
            <a:chExt cx="295375" cy="296150"/>
          </a:xfrm>
        </p:grpSpPr>
        <p:sp>
          <p:nvSpPr>
            <p:cNvPr id="7482" name="Google Shape;7482;p63"/>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63"/>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63"/>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63"/>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86" name="Google Shape;7486;p63"/>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87" name="Google Shape;7487;p63"/>
          <p:cNvGrpSpPr/>
          <p:nvPr/>
        </p:nvGrpSpPr>
        <p:grpSpPr>
          <a:xfrm>
            <a:off x="7068299" y="3632977"/>
            <a:ext cx="352833" cy="332194"/>
            <a:chOff x="-23615075" y="3906200"/>
            <a:chExt cx="296175" cy="278850"/>
          </a:xfrm>
        </p:grpSpPr>
        <p:sp>
          <p:nvSpPr>
            <p:cNvPr id="7488" name="Google Shape;7488;p63"/>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63"/>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63"/>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91" name="Google Shape;7491;p63"/>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92" name="Google Shape;7492;p63"/>
          <p:cNvGrpSpPr/>
          <p:nvPr/>
        </p:nvGrpSpPr>
        <p:grpSpPr>
          <a:xfrm>
            <a:off x="6617268" y="1306618"/>
            <a:ext cx="353757" cy="352565"/>
            <a:chOff x="-26980600" y="3175500"/>
            <a:chExt cx="296950" cy="295950"/>
          </a:xfrm>
        </p:grpSpPr>
        <p:sp>
          <p:nvSpPr>
            <p:cNvPr id="7493" name="Google Shape;7493;p63"/>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63"/>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63"/>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96" name="Google Shape;7496;p63"/>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97" name="Google Shape;7497;p63"/>
          <p:cNvGrpSpPr/>
          <p:nvPr/>
        </p:nvGrpSpPr>
        <p:grpSpPr>
          <a:xfrm>
            <a:off x="6617744" y="2245154"/>
            <a:ext cx="352803" cy="289039"/>
            <a:chOff x="-26981375" y="3951875"/>
            <a:chExt cx="296150" cy="242625"/>
          </a:xfrm>
        </p:grpSpPr>
        <p:sp>
          <p:nvSpPr>
            <p:cNvPr id="7498" name="Google Shape;7498;p63"/>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63"/>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63"/>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1" name="Google Shape;7501;p63"/>
          <p:cNvGrpSpPr/>
          <p:nvPr/>
        </p:nvGrpSpPr>
        <p:grpSpPr>
          <a:xfrm>
            <a:off x="5282787" y="2692745"/>
            <a:ext cx="351910" cy="354710"/>
            <a:chOff x="-25094250" y="3176075"/>
            <a:chExt cx="295400" cy="297750"/>
          </a:xfrm>
        </p:grpSpPr>
        <p:sp>
          <p:nvSpPr>
            <p:cNvPr id="7502" name="Google Shape;7502;p63"/>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63"/>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63"/>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5" name="Google Shape;7505;p63"/>
          <p:cNvGrpSpPr/>
          <p:nvPr/>
        </p:nvGrpSpPr>
        <p:grpSpPr>
          <a:xfrm>
            <a:off x="5282787" y="3173106"/>
            <a:ext cx="351910" cy="351880"/>
            <a:chOff x="-25094250" y="3547050"/>
            <a:chExt cx="295400" cy="295375"/>
          </a:xfrm>
        </p:grpSpPr>
        <p:sp>
          <p:nvSpPr>
            <p:cNvPr id="7506" name="Google Shape;7506;p63"/>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63"/>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63"/>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63"/>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63"/>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11" name="Google Shape;7511;p63"/>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12" name="Google Shape;7512;p63"/>
          <p:cNvGrpSpPr/>
          <p:nvPr/>
        </p:nvGrpSpPr>
        <p:grpSpPr>
          <a:xfrm>
            <a:off x="7514864" y="2693698"/>
            <a:ext cx="352803" cy="352803"/>
            <a:chOff x="-23245675" y="3148525"/>
            <a:chExt cx="296150" cy="296150"/>
          </a:xfrm>
        </p:grpSpPr>
        <p:sp>
          <p:nvSpPr>
            <p:cNvPr id="7513" name="Google Shape;7513;p63"/>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63"/>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63"/>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16" name="Google Shape;7516;p63"/>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17" name="Google Shape;7517;p63"/>
          <p:cNvGrpSpPr/>
          <p:nvPr/>
        </p:nvGrpSpPr>
        <p:grpSpPr>
          <a:xfrm>
            <a:off x="7515325" y="3622672"/>
            <a:ext cx="351880" cy="352803"/>
            <a:chOff x="-23244900" y="3888100"/>
            <a:chExt cx="295375" cy="296150"/>
          </a:xfrm>
        </p:grpSpPr>
        <p:sp>
          <p:nvSpPr>
            <p:cNvPr id="7518" name="Google Shape;7518;p63"/>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63"/>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63"/>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63"/>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63"/>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63"/>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63"/>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63"/>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63"/>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63"/>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63"/>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29" name="Google Shape;7529;p63"/>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63"/>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chemeClr val="lt1"/>
                </a:solidFill>
              </a:rPr>
              <a:t>Educational Icons</a:t>
            </a:r>
            <a:endParaRPr sz="2400">
              <a:solidFill>
                <a:schemeClr val="lt1"/>
              </a:solidFill>
            </a:endParaRPr>
          </a:p>
        </p:txBody>
      </p:sp>
      <p:sp>
        <p:nvSpPr>
          <p:cNvPr id="7531" name="Google Shape;7531;p63"/>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chemeClr val="lt1"/>
                </a:solidFill>
              </a:rPr>
              <a:t>Medical Icons</a:t>
            </a:r>
            <a:endParaRPr sz="2400">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535" name="Shape 7535"/>
        <p:cNvGrpSpPr/>
        <p:nvPr/>
      </p:nvGrpSpPr>
      <p:grpSpPr>
        <a:xfrm>
          <a:off x="0" y="0"/>
          <a:ext cx="0" cy="0"/>
          <a:chOff x="0" y="0"/>
          <a:chExt cx="0" cy="0"/>
        </a:xfrm>
      </p:grpSpPr>
      <p:sp>
        <p:nvSpPr>
          <p:cNvPr id="7536" name="Google Shape;7536;p64"/>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37" name="Google Shape;7537;p64"/>
          <p:cNvGrpSpPr/>
          <p:nvPr/>
        </p:nvGrpSpPr>
        <p:grpSpPr>
          <a:xfrm>
            <a:off x="832654" y="1819647"/>
            <a:ext cx="367261" cy="367261"/>
            <a:chOff x="-65145700" y="3727425"/>
            <a:chExt cx="317425" cy="317425"/>
          </a:xfrm>
        </p:grpSpPr>
        <p:sp>
          <p:nvSpPr>
            <p:cNvPr id="7538" name="Google Shape;7538;p64"/>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64"/>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0" name="Google Shape;7540;p64"/>
          <p:cNvGrpSpPr/>
          <p:nvPr/>
        </p:nvGrpSpPr>
        <p:grpSpPr>
          <a:xfrm>
            <a:off x="835851" y="2248561"/>
            <a:ext cx="360868" cy="367261"/>
            <a:chOff x="-65144125" y="4094450"/>
            <a:chExt cx="311900" cy="317425"/>
          </a:xfrm>
        </p:grpSpPr>
        <p:sp>
          <p:nvSpPr>
            <p:cNvPr id="7541" name="Google Shape;7541;p64"/>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64"/>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64"/>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4" name="Google Shape;7544;p64"/>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45" name="Google Shape;7545;p64"/>
          <p:cNvGrpSpPr/>
          <p:nvPr/>
        </p:nvGrpSpPr>
        <p:grpSpPr>
          <a:xfrm>
            <a:off x="3039420" y="1819256"/>
            <a:ext cx="370645" cy="368042"/>
            <a:chOff x="-63250675" y="3744075"/>
            <a:chExt cx="320350" cy="318100"/>
          </a:xfrm>
        </p:grpSpPr>
        <p:sp>
          <p:nvSpPr>
            <p:cNvPr id="7546" name="Google Shape;7546;p64"/>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64"/>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64"/>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9" name="Google Shape;7549;p64"/>
          <p:cNvGrpSpPr/>
          <p:nvPr/>
        </p:nvGrpSpPr>
        <p:grpSpPr>
          <a:xfrm>
            <a:off x="3041112" y="2248561"/>
            <a:ext cx="367261" cy="367261"/>
            <a:chOff x="-63250675" y="4110200"/>
            <a:chExt cx="317425" cy="317425"/>
          </a:xfrm>
        </p:grpSpPr>
        <p:sp>
          <p:nvSpPr>
            <p:cNvPr id="7550" name="Google Shape;7550;p64"/>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64"/>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64"/>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64"/>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64"/>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64"/>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64"/>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64"/>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64"/>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9" name="Google Shape;7559;p64"/>
          <p:cNvGrpSpPr/>
          <p:nvPr/>
        </p:nvGrpSpPr>
        <p:grpSpPr>
          <a:xfrm>
            <a:off x="1720159" y="2745656"/>
            <a:ext cx="359075" cy="358844"/>
            <a:chOff x="-61351725" y="3372400"/>
            <a:chExt cx="310350" cy="310150"/>
          </a:xfrm>
        </p:grpSpPr>
        <p:sp>
          <p:nvSpPr>
            <p:cNvPr id="7560" name="Google Shape;7560;p64"/>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64"/>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64"/>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3" name="Google Shape;7563;p64"/>
          <p:cNvGrpSpPr/>
          <p:nvPr/>
        </p:nvGrpSpPr>
        <p:grpSpPr>
          <a:xfrm>
            <a:off x="1716514" y="3208713"/>
            <a:ext cx="366364" cy="333534"/>
            <a:chOff x="-61354875" y="3751050"/>
            <a:chExt cx="316650" cy="288275"/>
          </a:xfrm>
        </p:grpSpPr>
        <p:sp>
          <p:nvSpPr>
            <p:cNvPr id="7564" name="Google Shape;7564;p64"/>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64"/>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64"/>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7" name="Google Shape;7567;p64"/>
          <p:cNvGrpSpPr/>
          <p:nvPr/>
        </p:nvGrpSpPr>
        <p:grpSpPr>
          <a:xfrm>
            <a:off x="1716514" y="3650352"/>
            <a:ext cx="366364" cy="367290"/>
            <a:chOff x="-61354875" y="4101525"/>
            <a:chExt cx="316650" cy="317450"/>
          </a:xfrm>
        </p:grpSpPr>
        <p:sp>
          <p:nvSpPr>
            <p:cNvPr id="7568" name="Google Shape;7568;p64"/>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64"/>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0" name="Google Shape;7570;p64"/>
          <p:cNvGrpSpPr/>
          <p:nvPr/>
        </p:nvGrpSpPr>
        <p:grpSpPr>
          <a:xfrm>
            <a:off x="3932949" y="2742228"/>
            <a:ext cx="368157" cy="365699"/>
            <a:chOff x="-59470075" y="3308975"/>
            <a:chExt cx="318200" cy="316075"/>
          </a:xfrm>
        </p:grpSpPr>
        <p:sp>
          <p:nvSpPr>
            <p:cNvPr id="7571" name="Google Shape;7571;p64"/>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64"/>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64"/>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64"/>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64"/>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64"/>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64"/>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64"/>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64"/>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0" name="Google Shape;7580;p64"/>
          <p:cNvGrpSpPr/>
          <p:nvPr/>
        </p:nvGrpSpPr>
        <p:grpSpPr>
          <a:xfrm>
            <a:off x="1278379" y="1377933"/>
            <a:ext cx="367261" cy="364686"/>
            <a:chOff x="-64781025" y="3361050"/>
            <a:chExt cx="317425" cy="315200"/>
          </a:xfrm>
        </p:grpSpPr>
        <p:sp>
          <p:nvSpPr>
            <p:cNvPr id="7581" name="Google Shape;7581;p64"/>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64"/>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64"/>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64"/>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85" name="Google Shape;7585;p64"/>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64"/>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64"/>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88" name="Google Shape;7588;p64"/>
          <p:cNvGrpSpPr/>
          <p:nvPr/>
        </p:nvGrpSpPr>
        <p:grpSpPr>
          <a:xfrm>
            <a:off x="3482779" y="1819372"/>
            <a:ext cx="382765" cy="367810"/>
            <a:chOff x="-62890750" y="3747425"/>
            <a:chExt cx="330825" cy="317900"/>
          </a:xfrm>
        </p:grpSpPr>
        <p:sp>
          <p:nvSpPr>
            <p:cNvPr id="7589" name="Google Shape;7589;p64"/>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64"/>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64"/>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64"/>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64"/>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64"/>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64"/>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64"/>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64"/>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64"/>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64"/>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64"/>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64"/>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64"/>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3" name="Google Shape;7603;p64"/>
          <p:cNvGrpSpPr/>
          <p:nvPr/>
        </p:nvGrpSpPr>
        <p:grpSpPr>
          <a:xfrm>
            <a:off x="3490531" y="2249009"/>
            <a:ext cx="367261" cy="366364"/>
            <a:chOff x="-62884425" y="4111775"/>
            <a:chExt cx="317425" cy="316650"/>
          </a:xfrm>
        </p:grpSpPr>
        <p:sp>
          <p:nvSpPr>
            <p:cNvPr id="7604" name="Google Shape;7604;p64"/>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64"/>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6" name="Google Shape;7606;p64"/>
          <p:cNvGrpSpPr/>
          <p:nvPr/>
        </p:nvGrpSpPr>
        <p:grpSpPr>
          <a:xfrm>
            <a:off x="2163165" y="2745078"/>
            <a:ext cx="365438" cy="360001"/>
            <a:chOff x="-60991775" y="3376900"/>
            <a:chExt cx="315850" cy="311150"/>
          </a:xfrm>
        </p:grpSpPr>
        <p:sp>
          <p:nvSpPr>
            <p:cNvPr id="7607" name="Google Shape;7607;p64"/>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64"/>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64"/>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0" name="Google Shape;7610;p64"/>
          <p:cNvGrpSpPr/>
          <p:nvPr/>
        </p:nvGrpSpPr>
        <p:grpSpPr>
          <a:xfrm>
            <a:off x="2162702" y="3195942"/>
            <a:ext cx="366364" cy="359075"/>
            <a:chOff x="-60988625" y="3740800"/>
            <a:chExt cx="316650" cy="310350"/>
          </a:xfrm>
        </p:grpSpPr>
        <p:sp>
          <p:nvSpPr>
            <p:cNvPr id="7611" name="Google Shape;7611;p64"/>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64"/>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64"/>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4" name="Google Shape;7614;p64"/>
          <p:cNvGrpSpPr/>
          <p:nvPr/>
        </p:nvGrpSpPr>
        <p:grpSpPr>
          <a:xfrm>
            <a:off x="2162702" y="3651393"/>
            <a:ext cx="366364" cy="365207"/>
            <a:chOff x="-60987850" y="4100950"/>
            <a:chExt cx="316650" cy="315650"/>
          </a:xfrm>
        </p:grpSpPr>
        <p:sp>
          <p:nvSpPr>
            <p:cNvPr id="7615" name="Google Shape;7615;p64"/>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64"/>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64"/>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64"/>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64"/>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0" name="Google Shape;7620;p64"/>
          <p:cNvGrpSpPr/>
          <p:nvPr/>
        </p:nvGrpSpPr>
        <p:grpSpPr>
          <a:xfrm>
            <a:off x="3932486" y="3196853"/>
            <a:ext cx="369083" cy="357253"/>
            <a:chOff x="-59447250" y="3706150"/>
            <a:chExt cx="319000" cy="308775"/>
          </a:xfrm>
        </p:grpSpPr>
        <p:sp>
          <p:nvSpPr>
            <p:cNvPr id="7621" name="Google Shape;7621;p64"/>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64"/>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64"/>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64"/>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5" name="Google Shape;7625;p64"/>
          <p:cNvGrpSpPr/>
          <p:nvPr/>
        </p:nvGrpSpPr>
        <p:grpSpPr>
          <a:xfrm>
            <a:off x="1721214" y="1378164"/>
            <a:ext cx="368186" cy="364224"/>
            <a:chOff x="-64406125" y="3362225"/>
            <a:chExt cx="318225" cy="314800"/>
          </a:xfrm>
        </p:grpSpPr>
        <p:sp>
          <p:nvSpPr>
            <p:cNvPr id="7626" name="Google Shape;7626;p64"/>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64"/>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28" name="Google Shape;7628;p64"/>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29" name="Google Shape;7629;p64"/>
          <p:cNvGrpSpPr/>
          <p:nvPr/>
        </p:nvGrpSpPr>
        <p:grpSpPr>
          <a:xfrm>
            <a:off x="1721677" y="2249009"/>
            <a:ext cx="367261" cy="366364"/>
            <a:chOff x="-64410850" y="4094450"/>
            <a:chExt cx="317425" cy="316650"/>
          </a:xfrm>
        </p:grpSpPr>
        <p:sp>
          <p:nvSpPr>
            <p:cNvPr id="7630" name="Google Shape;7630;p64"/>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64"/>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64"/>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33" name="Google Shape;7633;p64"/>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34" name="Google Shape;7634;p64"/>
          <p:cNvGrpSpPr/>
          <p:nvPr/>
        </p:nvGrpSpPr>
        <p:grpSpPr>
          <a:xfrm>
            <a:off x="3943225" y="1819083"/>
            <a:ext cx="365467" cy="368389"/>
            <a:chOff x="-62516625" y="3743175"/>
            <a:chExt cx="315875" cy="318400"/>
          </a:xfrm>
        </p:grpSpPr>
        <p:sp>
          <p:nvSpPr>
            <p:cNvPr id="7635" name="Google Shape;7635;p64"/>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64"/>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7" name="Google Shape;7637;p64"/>
          <p:cNvGrpSpPr/>
          <p:nvPr/>
        </p:nvGrpSpPr>
        <p:grpSpPr>
          <a:xfrm>
            <a:off x="3950065" y="2269054"/>
            <a:ext cx="351786" cy="326274"/>
            <a:chOff x="-62511900" y="4129100"/>
            <a:chExt cx="304050" cy="282000"/>
          </a:xfrm>
        </p:grpSpPr>
        <p:sp>
          <p:nvSpPr>
            <p:cNvPr id="7638" name="Google Shape;7638;p64"/>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64"/>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64"/>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64"/>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64"/>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3" name="Google Shape;7643;p64"/>
          <p:cNvGrpSpPr/>
          <p:nvPr/>
        </p:nvGrpSpPr>
        <p:grpSpPr>
          <a:xfrm>
            <a:off x="2628187" y="2741448"/>
            <a:ext cx="310770" cy="367261"/>
            <a:chOff x="-60597975" y="3367475"/>
            <a:chExt cx="268600" cy="317425"/>
          </a:xfrm>
        </p:grpSpPr>
        <p:sp>
          <p:nvSpPr>
            <p:cNvPr id="7644" name="Google Shape;7644;p64"/>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64"/>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64"/>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64"/>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64"/>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49" name="Google Shape;7649;p64"/>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50" name="Google Shape;7650;p64"/>
          <p:cNvGrpSpPr/>
          <p:nvPr/>
        </p:nvGrpSpPr>
        <p:grpSpPr>
          <a:xfrm>
            <a:off x="2600390" y="3702764"/>
            <a:ext cx="366364" cy="262465"/>
            <a:chOff x="-60621600" y="4145650"/>
            <a:chExt cx="316650" cy="226850"/>
          </a:xfrm>
        </p:grpSpPr>
        <p:sp>
          <p:nvSpPr>
            <p:cNvPr id="7651" name="Google Shape;7651;p64"/>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64"/>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64"/>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4" name="Google Shape;7654;p64"/>
          <p:cNvGrpSpPr/>
          <p:nvPr/>
        </p:nvGrpSpPr>
        <p:grpSpPr>
          <a:xfrm>
            <a:off x="3937042" y="3651263"/>
            <a:ext cx="359972" cy="365467"/>
            <a:chOff x="-59400775" y="4084200"/>
            <a:chExt cx="311125" cy="315875"/>
          </a:xfrm>
        </p:grpSpPr>
        <p:sp>
          <p:nvSpPr>
            <p:cNvPr id="7655" name="Google Shape;7655;p64"/>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64"/>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64"/>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64"/>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64"/>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64"/>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1" name="Google Shape;7661;p64"/>
          <p:cNvGrpSpPr/>
          <p:nvPr/>
        </p:nvGrpSpPr>
        <p:grpSpPr>
          <a:xfrm>
            <a:off x="2161136" y="1377094"/>
            <a:ext cx="365438" cy="366364"/>
            <a:chOff x="-64044600" y="3360375"/>
            <a:chExt cx="315850" cy="316650"/>
          </a:xfrm>
        </p:grpSpPr>
        <p:sp>
          <p:nvSpPr>
            <p:cNvPr id="7662" name="Google Shape;7662;p64"/>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64"/>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64"/>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5" name="Google Shape;7665;p64"/>
          <p:cNvGrpSpPr/>
          <p:nvPr/>
        </p:nvGrpSpPr>
        <p:grpSpPr>
          <a:xfrm>
            <a:off x="2187559" y="1819647"/>
            <a:ext cx="312592" cy="367261"/>
            <a:chOff x="-64022550" y="3727425"/>
            <a:chExt cx="270175" cy="317425"/>
          </a:xfrm>
        </p:grpSpPr>
        <p:sp>
          <p:nvSpPr>
            <p:cNvPr id="7666" name="Google Shape;7666;p64"/>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64"/>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64"/>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9" name="Google Shape;7669;p64"/>
          <p:cNvGrpSpPr/>
          <p:nvPr/>
        </p:nvGrpSpPr>
        <p:grpSpPr>
          <a:xfrm>
            <a:off x="2211697" y="2248547"/>
            <a:ext cx="264317" cy="367290"/>
            <a:chOff x="-64001300" y="4093650"/>
            <a:chExt cx="228450" cy="317450"/>
          </a:xfrm>
        </p:grpSpPr>
        <p:sp>
          <p:nvSpPr>
            <p:cNvPr id="7670" name="Google Shape;7670;p64"/>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64"/>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64"/>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64"/>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4" name="Google Shape;7674;p64"/>
          <p:cNvGrpSpPr/>
          <p:nvPr/>
        </p:nvGrpSpPr>
        <p:grpSpPr>
          <a:xfrm>
            <a:off x="830701" y="2741838"/>
            <a:ext cx="359972" cy="366480"/>
            <a:chOff x="-62148800" y="3377700"/>
            <a:chExt cx="311125" cy="316750"/>
          </a:xfrm>
        </p:grpSpPr>
        <p:sp>
          <p:nvSpPr>
            <p:cNvPr id="7675" name="Google Shape;7675;p64"/>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64"/>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7" name="Google Shape;7677;p64"/>
          <p:cNvGrpSpPr/>
          <p:nvPr/>
        </p:nvGrpSpPr>
        <p:grpSpPr>
          <a:xfrm>
            <a:off x="826608" y="3191835"/>
            <a:ext cx="368157" cy="367290"/>
            <a:chOff x="-62154300" y="3743950"/>
            <a:chExt cx="318200" cy="317450"/>
          </a:xfrm>
        </p:grpSpPr>
        <p:sp>
          <p:nvSpPr>
            <p:cNvPr id="7678" name="Google Shape;7678;p64"/>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64"/>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0" name="Google Shape;7680;p64"/>
          <p:cNvGrpSpPr/>
          <p:nvPr/>
        </p:nvGrpSpPr>
        <p:grpSpPr>
          <a:xfrm>
            <a:off x="826594" y="3650815"/>
            <a:ext cx="368186" cy="366364"/>
            <a:chOff x="-62151950" y="4111775"/>
            <a:chExt cx="318225" cy="316650"/>
          </a:xfrm>
        </p:grpSpPr>
        <p:sp>
          <p:nvSpPr>
            <p:cNvPr id="7681" name="Google Shape;7681;p64"/>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64"/>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64"/>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64"/>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5" name="Google Shape;7685;p64"/>
          <p:cNvGrpSpPr/>
          <p:nvPr/>
        </p:nvGrpSpPr>
        <p:grpSpPr>
          <a:xfrm>
            <a:off x="3045218" y="2741361"/>
            <a:ext cx="368157" cy="367434"/>
            <a:chOff x="-60254550" y="3367325"/>
            <a:chExt cx="318200" cy="317575"/>
          </a:xfrm>
        </p:grpSpPr>
        <p:sp>
          <p:nvSpPr>
            <p:cNvPr id="7686" name="Google Shape;7686;p64"/>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64"/>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64"/>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64"/>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0" name="Google Shape;7690;p64"/>
          <p:cNvGrpSpPr/>
          <p:nvPr/>
        </p:nvGrpSpPr>
        <p:grpSpPr>
          <a:xfrm>
            <a:off x="3046115" y="3192355"/>
            <a:ext cx="366364" cy="366248"/>
            <a:chOff x="-60255350" y="3733825"/>
            <a:chExt cx="316650" cy="316550"/>
          </a:xfrm>
        </p:grpSpPr>
        <p:sp>
          <p:nvSpPr>
            <p:cNvPr id="7691" name="Google Shape;7691;p64"/>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64"/>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64"/>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64"/>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64"/>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64"/>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64"/>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8" name="Google Shape;7698;p64"/>
          <p:cNvGrpSpPr/>
          <p:nvPr/>
        </p:nvGrpSpPr>
        <p:grpSpPr>
          <a:xfrm>
            <a:off x="3073912" y="3651263"/>
            <a:ext cx="310770" cy="365467"/>
            <a:chOff x="-60232500" y="4101525"/>
            <a:chExt cx="268600" cy="315875"/>
          </a:xfrm>
        </p:grpSpPr>
        <p:sp>
          <p:nvSpPr>
            <p:cNvPr id="7699" name="Google Shape;7699;p64"/>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64"/>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01" name="Google Shape;7701;p64"/>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02" name="Google Shape;7702;p64"/>
          <p:cNvGrpSpPr/>
          <p:nvPr/>
        </p:nvGrpSpPr>
        <p:grpSpPr>
          <a:xfrm>
            <a:off x="2606912" y="1377094"/>
            <a:ext cx="368186" cy="366364"/>
            <a:chOff x="-63679950" y="3360375"/>
            <a:chExt cx="318225" cy="316650"/>
          </a:xfrm>
        </p:grpSpPr>
        <p:sp>
          <p:nvSpPr>
            <p:cNvPr id="7703" name="Google Shape;7703;p64"/>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64"/>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64"/>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64"/>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07" name="Google Shape;7707;p64"/>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08" name="Google Shape;7708;p64"/>
          <p:cNvGrpSpPr/>
          <p:nvPr/>
        </p:nvGrpSpPr>
        <p:grpSpPr>
          <a:xfrm>
            <a:off x="2605539" y="2248431"/>
            <a:ext cx="370934" cy="367521"/>
            <a:chOff x="-63679950" y="4093450"/>
            <a:chExt cx="320600" cy="317650"/>
          </a:xfrm>
        </p:grpSpPr>
        <p:sp>
          <p:nvSpPr>
            <p:cNvPr id="7709" name="Google Shape;7709;p64"/>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64"/>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64"/>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2" name="Google Shape;7712;p64"/>
          <p:cNvGrpSpPr/>
          <p:nvPr/>
        </p:nvGrpSpPr>
        <p:grpSpPr>
          <a:xfrm>
            <a:off x="1265656" y="2741433"/>
            <a:ext cx="366364" cy="367290"/>
            <a:chOff x="-61784125" y="3377700"/>
            <a:chExt cx="316650" cy="317450"/>
          </a:xfrm>
        </p:grpSpPr>
        <p:sp>
          <p:nvSpPr>
            <p:cNvPr id="7713" name="Google Shape;7713;p64"/>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64"/>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64"/>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64"/>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64"/>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64"/>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64"/>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0" name="Google Shape;7720;p64"/>
          <p:cNvGrpSpPr/>
          <p:nvPr/>
        </p:nvGrpSpPr>
        <p:grpSpPr>
          <a:xfrm>
            <a:off x="1265656" y="3191835"/>
            <a:ext cx="366364" cy="367290"/>
            <a:chOff x="-61783350" y="3743950"/>
            <a:chExt cx="316650" cy="317450"/>
          </a:xfrm>
        </p:grpSpPr>
        <p:sp>
          <p:nvSpPr>
            <p:cNvPr id="7721" name="Google Shape;7721;p64"/>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64"/>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23" name="Google Shape;7723;p64"/>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64"/>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64"/>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26" name="Google Shape;7726;p64"/>
          <p:cNvGrpSpPr/>
          <p:nvPr/>
        </p:nvGrpSpPr>
        <p:grpSpPr>
          <a:xfrm>
            <a:off x="3487080" y="3651668"/>
            <a:ext cx="369112" cy="364657"/>
            <a:chOff x="-59869425" y="4102225"/>
            <a:chExt cx="319025" cy="315175"/>
          </a:xfrm>
        </p:grpSpPr>
        <p:sp>
          <p:nvSpPr>
            <p:cNvPr id="7727" name="Google Shape;7727;p64"/>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64"/>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64"/>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64"/>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1" name="Google Shape;7731;p64"/>
          <p:cNvGrpSpPr/>
          <p:nvPr/>
        </p:nvGrpSpPr>
        <p:grpSpPr>
          <a:xfrm>
            <a:off x="2605883" y="4120490"/>
            <a:ext cx="366364" cy="365467"/>
            <a:chOff x="-59029025" y="3711650"/>
            <a:chExt cx="316650" cy="315875"/>
          </a:xfrm>
        </p:grpSpPr>
        <p:sp>
          <p:nvSpPr>
            <p:cNvPr id="7732" name="Google Shape;7732;p64"/>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64"/>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64"/>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64"/>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64"/>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64"/>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64"/>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9" name="Google Shape;7739;p64"/>
          <p:cNvGrpSpPr/>
          <p:nvPr/>
        </p:nvGrpSpPr>
        <p:grpSpPr>
          <a:xfrm>
            <a:off x="4841373" y="1398014"/>
            <a:ext cx="351940" cy="348188"/>
            <a:chOff x="581525" y="3254850"/>
            <a:chExt cx="297750" cy="294575"/>
          </a:xfrm>
        </p:grpSpPr>
        <p:sp>
          <p:nvSpPr>
            <p:cNvPr id="7740" name="Google Shape;7740;p64"/>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64"/>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64"/>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3" name="Google Shape;7743;p64"/>
          <p:cNvGrpSpPr/>
          <p:nvPr/>
        </p:nvGrpSpPr>
        <p:grpSpPr>
          <a:xfrm>
            <a:off x="4840442" y="1836950"/>
            <a:ext cx="353802" cy="351497"/>
            <a:chOff x="580725" y="3617925"/>
            <a:chExt cx="299325" cy="297375"/>
          </a:xfrm>
        </p:grpSpPr>
        <p:sp>
          <p:nvSpPr>
            <p:cNvPr id="7744" name="Google Shape;7744;p64"/>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64"/>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64"/>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64"/>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64"/>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9" name="Google Shape;7749;p64"/>
          <p:cNvGrpSpPr/>
          <p:nvPr/>
        </p:nvGrpSpPr>
        <p:grpSpPr>
          <a:xfrm>
            <a:off x="4842304" y="2284140"/>
            <a:ext cx="350079" cy="350079"/>
            <a:chOff x="583100" y="3982600"/>
            <a:chExt cx="296175" cy="296175"/>
          </a:xfrm>
        </p:grpSpPr>
        <p:sp>
          <p:nvSpPr>
            <p:cNvPr id="7750" name="Google Shape;7750;p64"/>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64"/>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64"/>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64"/>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64"/>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64"/>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64"/>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7" name="Google Shape;7757;p64"/>
          <p:cNvGrpSpPr/>
          <p:nvPr/>
        </p:nvGrpSpPr>
        <p:grpSpPr>
          <a:xfrm>
            <a:off x="7074918" y="1397764"/>
            <a:ext cx="307231" cy="348690"/>
            <a:chOff x="2423775" y="3226875"/>
            <a:chExt cx="259925" cy="295000"/>
          </a:xfrm>
        </p:grpSpPr>
        <p:sp>
          <p:nvSpPr>
            <p:cNvPr id="7758" name="Google Shape;7758;p64"/>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64"/>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64"/>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1" name="Google Shape;7761;p64"/>
          <p:cNvGrpSpPr/>
          <p:nvPr/>
        </p:nvGrpSpPr>
        <p:grpSpPr>
          <a:xfrm>
            <a:off x="7052106" y="1839049"/>
            <a:ext cx="352857" cy="347301"/>
            <a:chOff x="2404875" y="3592725"/>
            <a:chExt cx="298525" cy="293825"/>
          </a:xfrm>
        </p:grpSpPr>
        <p:sp>
          <p:nvSpPr>
            <p:cNvPr id="7762" name="Google Shape;7762;p64"/>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64"/>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64"/>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5" name="Google Shape;7765;p64"/>
          <p:cNvGrpSpPr/>
          <p:nvPr/>
        </p:nvGrpSpPr>
        <p:grpSpPr>
          <a:xfrm>
            <a:off x="7053036" y="2284614"/>
            <a:ext cx="350995" cy="349133"/>
            <a:chOff x="2404875" y="3955825"/>
            <a:chExt cx="296950" cy="295375"/>
          </a:xfrm>
        </p:grpSpPr>
        <p:sp>
          <p:nvSpPr>
            <p:cNvPr id="7766" name="Google Shape;7766;p64"/>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64"/>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64"/>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64"/>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0" name="Google Shape;7770;p64"/>
          <p:cNvGrpSpPr/>
          <p:nvPr/>
        </p:nvGrpSpPr>
        <p:grpSpPr>
          <a:xfrm>
            <a:off x="5747016" y="2748808"/>
            <a:ext cx="349163" cy="350079"/>
            <a:chOff x="4263650" y="3235150"/>
            <a:chExt cx="295400" cy="296175"/>
          </a:xfrm>
        </p:grpSpPr>
        <p:sp>
          <p:nvSpPr>
            <p:cNvPr id="7771" name="Google Shape;7771;p64"/>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64"/>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64"/>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64"/>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64"/>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6" name="Google Shape;7776;p64"/>
          <p:cNvGrpSpPr/>
          <p:nvPr/>
        </p:nvGrpSpPr>
        <p:grpSpPr>
          <a:xfrm>
            <a:off x="5744696" y="3207969"/>
            <a:ext cx="353802" cy="327739"/>
            <a:chOff x="4266025" y="3609275"/>
            <a:chExt cx="299325" cy="277275"/>
          </a:xfrm>
        </p:grpSpPr>
        <p:sp>
          <p:nvSpPr>
            <p:cNvPr id="7777" name="Google Shape;7777;p64"/>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64"/>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9" name="Google Shape;7779;p64"/>
          <p:cNvGrpSpPr/>
          <p:nvPr/>
        </p:nvGrpSpPr>
        <p:grpSpPr>
          <a:xfrm>
            <a:off x="5745154" y="3673356"/>
            <a:ext cx="352886" cy="349133"/>
            <a:chOff x="4263650" y="3963700"/>
            <a:chExt cx="298550" cy="295375"/>
          </a:xfrm>
        </p:grpSpPr>
        <p:sp>
          <p:nvSpPr>
            <p:cNvPr id="7780" name="Google Shape;7780;p64"/>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64"/>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64"/>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64"/>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64"/>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64"/>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64"/>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7" name="Google Shape;7787;p64"/>
          <p:cNvGrpSpPr/>
          <p:nvPr/>
        </p:nvGrpSpPr>
        <p:grpSpPr>
          <a:xfrm>
            <a:off x="8023491" y="2748809"/>
            <a:ext cx="226264" cy="350079"/>
            <a:chOff x="6164975" y="3211525"/>
            <a:chExt cx="191425" cy="296175"/>
          </a:xfrm>
        </p:grpSpPr>
        <p:sp>
          <p:nvSpPr>
            <p:cNvPr id="7788" name="Google Shape;7788;p64"/>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64"/>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64"/>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64"/>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64"/>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64"/>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64"/>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5" name="Google Shape;7795;p64"/>
          <p:cNvGrpSpPr/>
          <p:nvPr/>
        </p:nvGrpSpPr>
        <p:grpSpPr>
          <a:xfrm>
            <a:off x="5285528" y="1397084"/>
            <a:ext cx="352886" cy="350049"/>
            <a:chOff x="946175" y="3253275"/>
            <a:chExt cx="298550" cy="296150"/>
          </a:xfrm>
        </p:grpSpPr>
        <p:sp>
          <p:nvSpPr>
            <p:cNvPr id="7796" name="Google Shape;7796;p64"/>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64"/>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64"/>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64"/>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64"/>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1" name="Google Shape;7801;p64"/>
          <p:cNvGrpSpPr/>
          <p:nvPr/>
        </p:nvGrpSpPr>
        <p:grpSpPr>
          <a:xfrm>
            <a:off x="5286459" y="1839048"/>
            <a:ext cx="351024" cy="347301"/>
            <a:chOff x="946175" y="3619500"/>
            <a:chExt cx="296975" cy="293825"/>
          </a:xfrm>
        </p:grpSpPr>
        <p:sp>
          <p:nvSpPr>
            <p:cNvPr id="7802" name="Google Shape;7802;p64"/>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64"/>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64"/>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64"/>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64"/>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64"/>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8" name="Google Shape;7808;p64"/>
          <p:cNvGrpSpPr/>
          <p:nvPr/>
        </p:nvGrpSpPr>
        <p:grpSpPr>
          <a:xfrm>
            <a:off x="5286001" y="2283682"/>
            <a:ext cx="351940" cy="350995"/>
            <a:chOff x="944600" y="3981825"/>
            <a:chExt cx="297750" cy="296950"/>
          </a:xfrm>
        </p:grpSpPr>
        <p:sp>
          <p:nvSpPr>
            <p:cNvPr id="7809" name="Google Shape;7809;p64"/>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64"/>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64"/>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64"/>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3" name="Google Shape;7813;p64"/>
          <p:cNvGrpSpPr/>
          <p:nvPr/>
        </p:nvGrpSpPr>
        <p:grpSpPr>
          <a:xfrm>
            <a:off x="7502937" y="1397542"/>
            <a:ext cx="350079" cy="349133"/>
            <a:chOff x="2768750" y="3227275"/>
            <a:chExt cx="296175" cy="295375"/>
          </a:xfrm>
        </p:grpSpPr>
        <p:sp>
          <p:nvSpPr>
            <p:cNvPr id="7814" name="Google Shape;7814;p64"/>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64"/>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64"/>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64"/>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64"/>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64"/>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64"/>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64"/>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2" name="Google Shape;7822;p64"/>
          <p:cNvGrpSpPr/>
          <p:nvPr/>
        </p:nvGrpSpPr>
        <p:grpSpPr>
          <a:xfrm>
            <a:off x="7523888" y="1838414"/>
            <a:ext cx="308177" cy="348572"/>
            <a:chOff x="2786075" y="3591800"/>
            <a:chExt cx="260725" cy="294900"/>
          </a:xfrm>
        </p:grpSpPr>
        <p:sp>
          <p:nvSpPr>
            <p:cNvPr id="7823" name="Google Shape;7823;p64"/>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64"/>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64"/>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64"/>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64"/>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8" name="Google Shape;7828;p64"/>
          <p:cNvGrpSpPr/>
          <p:nvPr/>
        </p:nvGrpSpPr>
        <p:grpSpPr>
          <a:xfrm>
            <a:off x="7564387" y="2284141"/>
            <a:ext cx="227180" cy="350079"/>
            <a:chOff x="2819150" y="3955025"/>
            <a:chExt cx="192200" cy="296175"/>
          </a:xfrm>
        </p:grpSpPr>
        <p:sp>
          <p:nvSpPr>
            <p:cNvPr id="7829" name="Google Shape;7829;p64"/>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64"/>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64"/>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64"/>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3" name="Google Shape;7833;p64"/>
          <p:cNvGrpSpPr/>
          <p:nvPr/>
        </p:nvGrpSpPr>
        <p:grpSpPr>
          <a:xfrm>
            <a:off x="6188160" y="2749739"/>
            <a:ext cx="349133" cy="348217"/>
            <a:chOff x="4629125" y="3235150"/>
            <a:chExt cx="295375" cy="294600"/>
          </a:xfrm>
        </p:grpSpPr>
        <p:sp>
          <p:nvSpPr>
            <p:cNvPr id="7834" name="Google Shape;7834;p64"/>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64"/>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64"/>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64"/>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64"/>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9" name="Google Shape;7839;p64"/>
          <p:cNvGrpSpPr/>
          <p:nvPr/>
        </p:nvGrpSpPr>
        <p:grpSpPr>
          <a:xfrm>
            <a:off x="6188145" y="3197272"/>
            <a:ext cx="349163" cy="349133"/>
            <a:chOff x="4628325" y="3599825"/>
            <a:chExt cx="295400" cy="295375"/>
          </a:xfrm>
        </p:grpSpPr>
        <p:sp>
          <p:nvSpPr>
            <p:cNvPr id="7840" name="Google Shape;7840;p64"/>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64"/>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64"/>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64"/>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64"/>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64"/>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64"/>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64"/>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64"/>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64"/>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64"/>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64"/>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2" name="Google Shape;7852;p64"/>
          <p:cNvGrpSpPr/>
          <p:nvPr/>
        </p:nvGrpSpPr>
        <p:grpSpPr>
          <a:xfrm>
            <a:off x="6209096" y="3672883"/>
            <a:ext cx="307261" cy="350079"/>
            <a:chOff x="4645650" y="3962900"/>
            <a:chExt cx="259950" cy="296175"/>
          </a:xfrm>
        </p:grpSpPr>
        <p:sp>
          <p:nvSpPr>
            <p:cNvPr id="7853" name="Google Shape;7853;p64"/>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64"/>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64"/>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64"/>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64"/>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64"/>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9" name="Google Shape;7859;p64"/>
          <p:cNvGrpSpPr/>
          <p:nvPr/>
        </p:nvGrpSpPr>
        <p:grpSpPr>
          <a:xfrm>
            <a:off x="7962056" y="3197745"/>
            <a:ext cx="349133" cy="348188"/>
            <a:chOff x="6143725" y="3582500"/>
            <a:chExt cx="295375" cy="294575"/>
          </a:xfrm>
        </p:grpSpPr>
        <p:sp>
          <p:nvSpPr>
            <p:cNvPr id="7860" name="Google Shape;7860;p64"/>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64"/>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64"/>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64"/>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64"/>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64"/>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64"/>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7" name="Google Shape;7867;p64"/>
          <p:cNvGrpSpPr/>
          <p:nvPr/>
        </p:nvGrpSpPr>
        <p:grpSpPr>
          <a:xfrm>
            <a:off x="5730883" y="1397084"/>
            <a:ext cx="350995" cy="350049"/>
            <a:chOff x="1310075" y="3253275"/>
            <a:chExt cx="296950" cy="296150"/>
          </a:xfrm>
        </p:grpSpPr>
        <p:sp>
          <p:nvSpPr>
            <p:cNvPr id="7868" name="Google Shape;7868;p64"/>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64"/>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64"/>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71" name="Google Shape;7871;p64"/>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72" name="Google Shape;7872;p64"/>
          <p:cNvGrpSpPr/>
          <p:nvPr/>
        </p:nvGrpSpPr>
        <p:grpSpPr>
          <a:xfrm>
            <a:off x="5730410" y="2283343"/>
            <a:ext cx="351941" cy="351675"/>
            <a:chOff x="1310075" y="3980250"/>
            <a:chExt cx="297750" cy="297525"/>
          </a:xfrm>
        </p:grpSpPr>
        <p:sp>
          <p:nvSpPr>
            <p:cNvPr id="7873" name="Google Shape;7873;p64"/>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64"/>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64"/>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64"/>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7" name="Google Shape;7877;p64"/>
          <p:cNvGrpSpPr/>
          <p:nvPr/>
        </p:nvGrpSpPr>
        <p:grpSpPr>
          <a:xfrm>
            <a:off x="7995198" y="1397542"/>
            <a:ext cx="266305" cy="349133"/>
            <a:chOff x="3167275" y="3227275"/>
            <a:chExt cx="225300" cy="295375"/>
          </a:xfrm>
        </p:grpSpPr>
        <p:sp>
          <p:nvSpPr>
            <p:cNvPr id="7878" name="Google Shape;7878;p64"/>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64"/>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64"/>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64"/>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64"/>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83" name="Google Shape;7883;p64"/>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84" name="Google Shape;7884;p64"/>
          <p:cNvGrpSpPr/>
          <p:nvPr/>
        </p:nvGrpSpPr>
        <p:grpSpPr>
          <a:xfrm>
            <a:off x="7952380" y="2284599"/>
            <a:ext cx="351940" cy="349163"/>
            <a:chOff x="3133425" y="3955025"/>
            <a:chExt cx="297750" cy="295400"/>
          </a:xfrm>
        </p:grpSpPr>
        <p:sp>
          <p:nvSpPr>
            <p:cNvPr id="7885" name="Google Shape;7885;p64"/>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64"/>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64"/>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8" name="Google Shape;7888;p64"/>
          <p:cNvGrpSpPr/>
          <p:nvPr/>
        </p:nvGrpSpPr>
        <p:grpSpPr>
          <a:xfrm>
            <a:off x="6632554" y="2748187"/>
            <a:ext cx="350079" cy="351320"/>
            <a:chOff x="4991425" y="3234750"/>
            <a:chExt cx="296175" cy="297225"/>
          </a:xfrm>
        </p:grpSpPr>
        <p:sp>
          <p:nvSpPr>
            <p:cNvPr id="7889" name="Google Shape;7889;p64"/>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64"/>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64"/>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64"/>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64"/>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64"/>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5" name="Google Shape;7895;p64"/>
          <p:cNvGrpSpPr/>
          <p:nvPr/>
        </p:nvGrpSpPr>
        <p:grpSpPr>
          <a:xfrm>
            <a:off x="6632554" y="3217750"/>
            <a:ext cx="350079" cy="308177"/>
            <a:chOff x="4991425" y="3617150"/>
            <a:chExt cx="296175" cy="260725"/>
          </a:xfrm>
        </p:grpSpPr>
        <p:sp>
          <p:nvSpPr>
            <p:cNvPr id="7896" name="Google Shape;7896;p64"/>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64"/>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64"/>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64"/>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64"/>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64"/>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64"/>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3" name="Google Shape;7903;p64"/>
          <p:cNvGrpSpPr/>
          <p:nvPr/>
        </p:nvGrpSpPr>
        <p:grpSpPr>
          <a:xfrm>
            <a:off x="6709827" y="3673341"/>
            <a:ext cx="195532" cy="349163"/>
            <a:chOff x="5056800" y="3962900"/>
            <a:chExt cx="165425" cy="295400"/>
          </a:xfrm>
        </p:grpSpPr>
        <p:sp>
          <p:nvSpPr>
            <p:cNvPr id="7904" name="Google Shape;7904;p64"/>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64"/>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64"/>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7" name="Google Shape;7907;p64"/>
          <p:cNvGrpSpPr/>
          <p:nvPr/>
        </p:nvGrpSpPr>
        <p:grpSpPr>
          <a:xfrm>
            <a:off x="7961125" y="3673357"/>
            <a:ext cx="350995" cy="349133"/>
            <a:chOff x="6168925" y="3936925"/>
            <a:chExt cx="296950" cy="295375"/>
          </a:xfrm>
        </p:grpSpPr>
        <p:sp>
          <p:nvSpPr>
            <p:cNvPr id="7908" name="Google Shape;7908;p64"/>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64"/>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64"/>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64"/>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64"/>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64"/>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4" name="Google Shape;7914;p64"/>
          <p:cNvGrpSpPr/>
          <p:nvPr/>
        </p:nvGrpSpPr>
        <p:grpSpPr>
          <a:xfrm>
            <a:off x="6174844" y="1390429"/>
            <a:ext cx="348188" cy="349133"/>
            <a:chOff x="1674750" y="3254050"/>
            <a:chExt cx="294575" cy="295375"/>
          </a:xfrm>
        </p:grpSpPr>
        <p:sp>
          <p:nvSpPr>
            <p:cNvPr id="7915" name="Google Shape;7915;p64"/>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64"/>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64"/>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8" name="Google Shape;7918;p64"/>
          <p:cNvGrpSpPr/>
          <p:nvPr/>
        </p:nvGrpSpPr>
        <p:grpSpPr>
          <a:xfrm>
            <a:off x="6189239" y="1838132"/>
            <a:ext cx="319347" cy="349133"/>
            <a:chOff x="1687350" y="3618725"/>
            <a:chExt cx="270175" cy="295375"/>
          </a:xfrm>
        </p:grpSpPr>
        <p:sp>
          <p:nvSpPr>
            <p:cNvPr id="7919" name="Google Shape;7919;p64"/>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64"/>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64"/>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2" name="Google Shape;7922;p64"/>
          <p:cNvGrpSpPr/>
          <p:nvPr/>
        </p:nvGrpSpPr>
        <p:grpSpPr>
          <a:xfrm>
            <a:off x="6172942" y="2284613"/>
            <a:ext cx="351940" cy="349133"/>
            <a:chOff x="1672375" y="3982600"/>
            <a:chExt cx="297750" cy="295375"/>
          </a:xfrm>
        </p:grpSpPr>
        <p:sp>
          <p:nvSpPr>
            <p:cNvPr id="7923" name="Google Shape;7923;p64"/>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64"/>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64"/>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6" name="Google Shape;7926;p64"/>
          <p:cNvGrpSpPr/>
          <p:nvPr/>
        </p:nvGrpSpPr>
        <p:grpSpPr>
          <a:xfrm>
            <a:off x="4864934" y="2748808"/>
            <a:ext cx="350079" cy="350079"/>
            <a:chOff x="3497300" y="3227275"/>
            <a:chExt cx="296175" cy="296175"/>
          </a:xfrm>
        </p:grpSpPr>
        <p:sp>
          <p:nvSpPr>
            <p:cNvPr id="7927" name="Google Shape;7927;p64"/>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64"/>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64"/>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64"/>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64"/>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64"/>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64"/>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64"/>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5" name="Google Shape;7935;p64"/>
          <p:cNvGrpSpPr/>
          <p:nvPr/>
        </p:nvGrpSpPr>
        <p:grpSpPr>
          <a:xfrm>
            <a:off x="4865407" y="3198203"/>
            <a:ext cx="349133" cy="347272"/>
            <a:chOff x="3497300" y="3591950"/>
            <a:chExt cx="295375" cy="293800"/>
          </a:xfrm>
        </p:grpSpPr>
        <p:sp>
          <p:nvSpPr>
            <p:cNvPr id="7936" name="Google Shape;7936;p64"/>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64"/>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64"/>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64"/>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64"/>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64"/>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64"/>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64"/>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4" name="Google Shape;7944;p64"/>
          <p:cNvGrpSpPr/>
          <p:nvPr/>
        </p:nvGrpSpPr>
        <p:grpSpPr>
          <a:xfrm>
            <a:off x="4865407" y="3673341"/>
            <a:ext cx="349133" cy="349163"/>
            <a:chOff x="3497300" y="3955025"/>
            <a:chExt cx="295375" cy="295400"/>
          </a:xfrm>
        </p:grpSpPr>
        <p:sp>
          <p:nvSpPr>
            <p:cNvPr id="7945" name="Google Shape;7945;p64"/>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64"/>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64"/>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8" name="Google Shape;7948;p64"/>
          <p:cNvGrpSpPr/>
          <p:nvPr/>
        </p:nvGrpSpPr>
        <p:grpSpPr>
          <a:xfrm>
            <a:off x="7089979" y="2749532"/>
            <a:ext cx="327739" cy="348631"/>
            <a:chOff x="5364750" y="3235150"/>
            <a:chExt cx="277275" cy="294950"/>
          </a:xfrm>
        </p:grpSpPr>
        <p:sp>
          <p:nvSpPr>
            <p:cNvPr id="7949" name="Google Shape;7949;p64"/>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64"/>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64"/>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64"/>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64"/>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64"/>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64"/>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64"/>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7" name="Google Shape;7957;p64"/>
          <p:cNvGrpSpPr/>
          <p:nvPr/>
        </p:nvGrpSpPr>
        <p:grpSpPr>
          <a:xfrm>
            <a:off x="7078337" y="3195868"/>
            <a:ext cx="351024" cy="351941"/>
            <a:chOff x="5355300" y="3598250"/>
            <a:chExt cx="296975" cy="297750"/>
          </a:xfrm>
        </p:grpSpPr>
        <p:sp>
          <p:nvSpPr>
            <p:cNvPr id="7958" name="Google Shape;7958;p64"/>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64"/>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64"/>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64"/>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64"/>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64"/>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64"/>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64"/>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6" name="Google Shape;7966;p64"/>
          <p:cNvGrpSpPr/>
          <p:nvPr/>
        </p:nvGrpSpPr>
        <p:grpSpPr>
          <a:xfrm>
            <a:off x="7082533" y="3734790"/>
            <a:ext cx="342632" cy="226264"/>
            <a:chOff x="5358450" y="4015675"/>
            <a:chExt cx="289875" cy="191425"/>
          </a:xfrm>
        </p:grpSpPr>
        <p:sp>
          <p:nvSpPr>
            <p:cNvPr id="7967" name="Google Shape;7967;p64"/>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64"/>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64"/>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64"/>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1" name="Google Shape;7971;p64"/>
          <p:cNvGrpSpPr/>
          <p:nvPr/>
        </p:nvGrpSpPr>
        <p:grpSpPr>
          <a:xfrm>
            <a:off x="6209015" y="4117322"/>
            <a:ext cx="351024" cy="325464"/>
            <a:chOff x="6543825" y="3202075"/>
            <a:chExt cx="296975" cy="275350"/>
          </a:xfrm>
        </p:grpSpPr>
        <p:sp>
          <p:nvSpPr>
            <p:cNvPr id="7972" name="Google Shape;7972;p64"/>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64"/>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64"/>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64"/>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64"/>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64"/>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64"/>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9" name="Google Shape;7979;p64"/>
          <p:cNvGrpSpPr/>
          <p:nvPr/>
        </p:nvGrpSpPr>
        <p:grpSpPr>
          <a:xfrm>
            <a:off x="6615996" y="1397069"/>
            <a:ext cx="350079" cy="350079"/>
            <a:chOff x="2037825" y="3254050"/>
            <a:chExt cx="296175" cy="296175"/>
          </a:xfrm>
        </p:grpSpPr>
        <p:sp>
          <p:nvSpPr>
            <p:cNvPr id="7980" name="Google Shape;7980;p64"/>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64"/>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64"/>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64"/>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64"/>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64"/>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6" name="Google Shape;7986;p64"/>
          <p:cNvGrpSpPr/>
          <p:nvPr/>
        </p:nvGrpSpPr>
        <p:grpSpPr>
          <a:xfrm>
            <a:off x="6614135" y="1838236"/>
            <a:ext cx="353802" cy="348926"/>
            <a:chOff x="2034675" y="3617925"/>
            <a:chExt cx="299325" cy="295200"/>
          </a:xfrm>
        </p:grpSpPr>
        <p:sp>
          <p:nvSpPr>
            <p:cNvPr id="7987" name="Google Shape;7987;p64"/>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64"/>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64"/>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64"/>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64"/>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2" name="Google Shape;7992;p64"/>
          <p:cNvGrpSpPr/>
          <p:nvPr/>
        </p:nvGrpSpPr>
        <p:grpSpPr>
          <a:xfrm>
            <a:off x="6615996" y="2284613"/>
            <a:ext cx="350079" cy="349133"/>
            <a:chOff x="2037825" y="3981825"/>
            <a:chExt cx="296175" cy="295375"/>
          </a:xfrm>
        </p:grpSpPr>
        <p:sp>
          <p:nvSpPr>
            <p:cNvPr id="7993" name="Google Shape;7993;p64"/>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64"/>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64"/>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6" name="Google Shape;7996;p64"/>
          <p:cNvGrpSpPr/>
          <p:nvPr/>
        </p:nvGrpSpPr>
        <p:grpSpPr>
          <a:xfrm>
            <a:off x="5301014" y="2780929"/>
            <a:ext cx="350079" cy="285837"/>
            <a:chOff x="3860400" y="3254050"/>
            <a:chExt cx="296175" cy="241825"/>
          </a:xfrm>
        </p:grpSpPr>
        <p:sp>
          <p:nvSpPr>
            <p:cNvPr id="7997" name="Google Shape;7997;p64"/>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64"/>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64"/>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64"/>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64"/>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64"/>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64"/>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4" name="Google Shape;8004;p64"/>
          <p:cNvGrpSpPr/>
          <p:nvPr/>
        </p:nvGrpSpPr>
        <p:grpSpPr>
          <a:xfrm>
            <a:off x="5300541" y="3196800"/>
            <a:ext cx="351024" cy="350079"/>
            <a:chOff x="3859600" y="3591950"/>
            <a:chExt cx="296975" cy="296175"/>
          </a:xfrm>
        </p:grpSpPr>
        <p:sp>
          <p:nvSpPr>
            <p:cNvPr id="8005" name="Google Shape;8005;p64"/>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64"/>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64"/>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8" name="Google Shape;8008;p64"/>
          <p:cNvGrpSpPr/>
          <p:nvPr/>
        </p:nvGrpSpPr>
        <p:grpSpPr>
          <a:xfrm>
            <a:off x="5301014" y="3672883"/>
            <a:ext cx="350079" cy="350079"/>
            <a:chOff x="3860400" y="3955025"/>
            <a:chExt cx="296175" cy="296175"/>
          </a:xfrm>
        </p:grpSpPr>
        <p:sp>
          <p:nvSpPr>
            <p:cNvPr id="8009" name="Google Shape;8009;p64"/>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64"/>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64"/>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64"/>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64"/>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4" name="Google Shape;8014;p64"/>
          <p:cNvGrpSpPr/>
          <p:nvPr/>
        </p:nvGrpSpPr>
        <p:grpSpPr>
          <a:xfrm>
            <a:off x="7516230" y="2749281"/>
            <a:ext cx="355664" cy="349133"/>
            <a:chOff x="5716825" y="3235950"/>
            <a:chExt cx="300900" cy="295375"/>
          </a:xfrm>
        </p:grpSpPr>
        <p:sp>
          <p:nvSpPr>
            <p:cNvPr id="8015" name="Google Shape;8015;p64"/>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64"/>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64"/>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64"/>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9" name="Google Shape;8019;p64"/>
          <p:cNvGrpSpPr/>
          <p:nvPr/>
        </p:nvGrpSpPr>
        <p:grpSpPr>
          <a:xfrm>
            <a:off x="7529261" y="3207969"/>
            <a:ext cx="329601" cy="327739"/>
            <a:chOff x="5727850" y="3609275"/>
            <a:chExt cx="278850" cy="277275"/>
          </a:xfrm>
        </p:grpSpPr>
        <p:sp>
          <p:nvSpPr>
            <p:cNvPr id="8020" name="Google Shape;8020;p64"/>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64"/>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64"/>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64"/>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64"/>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5" name="Google Shape;8025;p64"/>
          <p:cNvGrpSpPr/>
          <p:nvPr/>
        </p:nvGrpSpPr>
        <p:grpSpPr>
          <a:xfrm>
            <a:off x="7540446" y="3673356"/>
            <a:ext cx="307231" cy="349133"/>
            <a:chOff x="5736525" y="3963700"/>
            <a:chExt cx="259925" cy="295375"/>
          </a:xfrm>
        </p:grpSpPr>
        <p:sp>
          <p:nvSpPr>
            <p:cNvPr id="8026" name="Google Shape;8026;p64"/>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64"/>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64"/>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64"/>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64"/>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64"/>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64"/>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3" name="Google Shape;8033;p64"/>
          <p:cNvGrpSpPr/>
          <p:nvPr/>
        </p:nvGrpSpPr>
        <p:grpSpPr>
          <a:xfrm>
            <a:off x="6632026" y="4122683"/>
            <a:ext cx="351024" cy="350079"/>
            <a:chOff x="6553275" y="3604550"/>
            <a:chExt cx="296975" cy="296175"/>
          </a:xfrm>
        </p:grpSpPr>
        <p:sp>
          <p:nvSpPr>
            <p:cNvPr id="8034" name="Google Shape;8034;p64"/>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64"/>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64"/>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64"/>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64"/>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64"/>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40" name="Google Shape;8040;p64"/>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chemeClr val="lt1"/>
                </a:solidFill>
              </a:rPr>
              <a:t>Business Icons</a:t>
            </a:r>
            <a:endParaRPr sz="2400">
              <a:solidFill>
                <a:schemeClr val="lt1"/>
              </a:solidFill>
            </a:endParaRPr>
          </a:p>
        </p:txBody>
      </p:sp>
      <p:sp>
        <p:nvSpPr>
          <p:cNvPr id="8041" name="Google Shape;8041;p64"/>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chemeClr val="lt1"/>
                </a:solidFill>
              </a:rPr>
              <a:t>Teamwork Icons</a:t>
            </a:r>
            <a:endParaRPr sz="24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045" name="Shape 8045"/>
        <p:cNvGrpSpPr/>
        <p:nvPr/>
      </p:nvGrpSpPr>
      <p:grpSpPr>
        <a:xfrm>
          <a:off x="0" y="0"/>
          <a:ext cx="0" cy="0"/>
          <a:chOff x="0" y="0"/>
          <a:chExt cx="0" cy="0"/>
        </a:xfrm>
      </p:grpSpPr>
      <p:grpSp>
        <p:nvGrpSpPr>
          <p:cNvPr id="8046" name="Google Shape;8046;p65"/>
          <p:cNvGrpSpPr/>
          <p:nvPr/>
        </p:nvGrpSpPr>
        <p:grpSpPr>
          <a:xfrm>
            <a:off x="859032" y="1380546"/>
            <a:ext cx="294401" cy="353645"/>
            <a:chOff x="-35814600" y="3202075"/>
            <a:chExt cx="242625" cy="291450"/>
          </a:xfrm>
        </p:grpSpPr>
        <p:sp>
          <p:nvSpPr>
            <p:cNvPr id="8047" name="Google Shape;8047;p65"/>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65"/>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65"/>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65"/>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65"/>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65"/>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65"/>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4" name="Google Shape;8054;p65"/>
          <p:cNvGrpSpPr/>
          <p:nvPr/>
        </p:nvGrpSpPr>
        <p:grpSpPr>
          <a:xfrm>
            <a:off x="829410" y="1821466"/>
            <a:ext cx="353645" cy="353888"/>
            <a:chOff x="-35839800" y="3561025"/>
            <a:chExt cx="291450" cy="291650"/>
          </a:xfrm>
        </p:grpSpPr>
        <p:sp>
          <p:nvSpPr>
            <p:cNvPr id="8055" name="Google Shape;8055;p65"/>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65"/>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65"/>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65"/>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65"/>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65"/>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65"/>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62" name="Google Shape;8062;p65"/>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63" name="Google Shape;8063;p65"/>
          <p:cNvGrpSpPr/>
          <p:nvPr/>
        </p:nvGrpSpPr>
        <p:grpSpPr>
          <a:xfrm>
            <a:off x="3066955" y="1380546"/>
            <a:ext cx="353645" cy="353645"/>
            <a:chOff x="-34003850" y="3227275"/>
            <a:chExt cx="291450" cy="291450"/>
          </a:xfrm>
        </p:grpSpPr>
        <p:sp>
          <p:nvSpPr>
            <p:cNvPr id="8064" name="Google Shape;8064;p65"/>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65"/>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65"/>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65"/>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65"/>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9" name="Google Shape;8069;p65"/>
          <p:cNvGrpSpPr/>
          <p:nvPr/>
        </p:nvGrpSpPr>
        <p:grpSpPr>
          <a:xfrm>
            <a:off x="3066485" y="1821238"/>
            <a:ext cx="354586" cy="354343"/>
            <a:chOff x="-34004625" y="3585850"/>
            <a:chExt cx="292225" cy="292025"/>
          </a:xfrm>
        </p:grpSpPr>
        <p:sp>
          <p:nvSpPr>
            <p:cNvPr id="8070" name="Google Shape;8070;p65"/>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65"/>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65"/>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65"/>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65"/>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5" name="Google Shape;8075;p65"/>
          <p:cNvGrpSpPr/>
          <p:nvPr/>
        </p:nvGrpSpPr>
        <p:grpSpPr>
          <a:xfrm>
            <a:off x="3066000" y="2256439"/>
            <a:ext cx="355557" cy="354616"/>
            <a:chOff x="-34005425" y="3945575"/>
            <a:chExt cx="293025" cy="292250"/>
          </a:xfrm>
        </p:grpSpPr>
        <p:sp>
          <p:nvSpPr>
            <p:cNvPr id="8076" name="Google Shape;8076;p65"/>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65"/>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65"/>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9" name="Google Shape;8079;p65"/>
          <p:cNvGrpSpPr/>
          <p:nvPr/>
        </p:nvGrpSpPr>
        <p:grpSpPr>
          <a:xfrm>
            <a:off x="1713099" y="2729615"/>
            <a:ext cx="358408" cy="355557"/>
            <a:chOff x="-32174975" y="3192625"/>
            <a:chExt cx="295375" cy="293025"/>
          </a:xfrm>
        </p:grpSpPr>
        <p:sp>
          <p:nvSpPr>
            <p:cNvPr id="8080" name="Google Shape;8080;p65"/>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65"/>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65"/>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65"/>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84" name="Google Shape;8084;p65"/>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65"/>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86" name="Google Shape;8086;p65"/>
          <p:cNvGrpSpPr/>
          <p:nvPr/>
        </p:nvGrpSpPr>
        <p:grpSpPr>
          <a:xfrm>
            <a:off x="3952249" y="2730570"/>
            <a:ext cx="354586" cy="353645"/>
            <a:chOff x="-30345325" y="3184750"/>
            <a:chExt cx="292225" cy="291450"/>
          </a:xfrm>
        </p:grpSpPr>
        <p:sp>
          <p:nvSpPr>
            <p:cNvPr id="8087" name="Google Shape;8087;p65"/>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65"/>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65"/>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65"/>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65"/>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2" name="Google Shape;8092;p65"/>
          <p:cNvGrpSpPr/>
          <p:nvPr/>
        </p:nvGrpSpPr>
        <p:grpSpPr>
          <a:xfrm>
            <a:off x="1277001" y="1380546"/>
            <a:ext cx="353645" cy="353645"/>
            <a:chOff x="-35481425" y="3202075"/>
            <a:chExt cx="291450" cy="291450"/>
          </a:xfrm>
        </p:grpSpPr>
        <p:sp>
          <p:nvSpPr>
            <p:cNvPr id="8093" name="Google Shape;8093;p65"/>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65"/>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65"/>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65"/>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65"/>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65"/>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65"/>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0" name="Google Shape;8100;p65"/>
          <p:cNvGrpSpPr/>
          <p:nvPr/>
        </p:nvGrpSpPr>
        <p:grpSpPr>
          <a:xfrm>
            <a:off x="1276531" y="1822072"/>
            <a:ext cx="354586" cy="352675"/>
            <a:chOff x="-35482200" y="3561225"/>
            <a:chExt cx="292225" cy="290650"/>
          </a:xfrm>
        </p:grpSpPr>
        <p:sp>
          <p:nvSpPr>
            <p:cNvPr id="8101" name="Google Shape;8101;p65"/>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65"/>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65"/>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4" name="Google Shape;8104;p65"/>
          <p:cNvGrpSpPr/>
          <p:nvPr/>
        </p:nvGrpSpPr>
        <p:grpSpPr>
          <a:xfrm>
            <a:off x="1277001" y="2256940"/>
            <a:ext cx="353645" cy="353615"/>
            <a:chOff x="-35481425" y="3919600"/>
            <a:chExt cx="291450" cy="291425"/>
          </a:xfrm>
        </p:grpSpPr>
        <p:sp>
          <p:nvSpPr>
            <p:cNvPr id="8105" name="Google Shape;8105;p65"/>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65"/>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65"/>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65"/>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65"/>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65"/>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65"/>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65"/>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3" name="Google Shape;8113;p65"/>
          <p:cNvGrpSpPr/>
          <p:nvPr/>
        </p:nvGrpSpPr>
        <p:grpSpPr>
          <a:xfrm>
            <a:off x="3512636" y="1381031"/>
            <a:ext cx="357468" cy="352675"/>
            <a:chOff x="-33645475" y="3228075"/>
            <a:chExt cx="294600" cy="290650"/>
          </a:xfrm>
        </p:grpSpPr>
        <p:sp>
          <p:nvSpPr>
            <p:cNvPr id="8114" name="Google Shape;8114;p65"/>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65"/>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65"/>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65"/>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65"/>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65"/>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65"/>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1" name="Google Shape;8121;p65"/>
          <p:cNvGrpSpPr/>
          <p:nvPr/>
        </p:nvGrpSpPr>
        <p:grpSpPr>
          <a:xfrm>
            <a:off x="3513606" y="1821116"/>
            <a:ext cx="355526" cy="354586"/>
            <a:chOff x="-33646250" y="3586425"/>
            <a:chExt cx="293000" cy="292225"/>
          </a:xfrm>
        </p:grpSpPr>
        <p:sp>
          <p:nvSpPr>
            <p:cNvPr id="8122" name="Google Shape;8122;p65"/>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65"/>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4" name="Google Shape;8124;p65"/>
          <p:cNvGrpSpPr/>
          <p:nvPr/>
        </p:nvGrpSpPr>
        <p:grpSpPr>
          <a:xfrm>
            <a:off x="3514076" y="2255969"/>
            <a:ext cx="354586" cy="355557"/>
            <a:chOff x="-33645475" y="3944800"/>
            <a:chExt cx="292225" cy="293025"/>
          </a:xfrm>
        </p:grpSpPr>
        <p:sp>
          <p:nvSpPr>
            <p:cNvPr id="8125" name="Google Shape;8125;p65"/>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65"/>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65"/>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65"/>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65"/>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65"/>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65"/>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65"/>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65"/>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65"/>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5" name="Google Shape;8135;p65"/>
          <p:cNvGrpSpPr/>
          <p:nvPr/>
        </p:nvGrpSpPr>
        <p:grpSpPr>
          <a:xfrm>
            <a:off x="2167295" y="2729706"/>
            <a:ext cx="352675" cy="355375"/>
            <a:chOff x="-31809525" y="3192625"/>
            <a:chExt cx="290650" cy="292875"/>
          </a:xfrm>
        </p:grpSpPr>
        <p:sp>
          <p:nvSpPr>
            <p:cNvPr id="8136" name="Google Shape;8136;p65"/>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65"/>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65"/>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65"/>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0" name="Google Shape;8140;p65"/>
          <p:cNvGrpSpPr/>
          <p:nvPr/>
        </p:nvGrpSpPr>
        <p:grpSpPr>
          <a:xfrm>
            <a:off x="2166810" y="3200258"/>
            <a:ext cx="353645" cy="355557"/>
            <a:chOff x="-31811100" y="3550975"/>
            <a:chExt cx="291450" cy="293025"/>
          </a:xfrm>
        </p:grpSpPr>
        <p:sp>
          <p:nvSpPr>
            <p:cNvPr id="8141" name="Google Shape;8141;p65"/>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65"/>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65"/>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65"/>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65"/>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65"/>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65"/>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8" name="Google Shape;8148;p65"/>
          <p:cNvGrpSpPr/>
          <p:nvPr/>
        </p:nvGrpSpPr>
        <p:grpSpPr>
          <a:xfrm>
            <a:off x="2160606" y="3664562"/>
            <a:ext cx="366052" cy="356831"/>
            <a:chOff x="-31817400" y="3910025"/>
            <a:chExt cx="301675" cy="294075"/>
          </a:xfrm>
        </p:grpSpPr>
        <p:sp>
          <p:nvSpPr>
            <p:cNvPr id="8149" name="Google Shape;8149;p65"/>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65"/>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65"/>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2" name="Google Shape;8152;p65"/>
          <p:cNvGrpSpPr/>
          <p:nvPr/>
        </p:nvGrpSpPr>
        <p:grpSpPr>
          <a:xfrm>
            <a:off x="3952234" y="3200743"/>
            <a:ext cx="354616" cy="354586"/>
            <a:chOff x="-30354000" y="3569100"/>
            <a:chExt cx="292250" cy="292225"/>
          </a:xfrm>
        </p:grpSpPr>
        <p:sp>
          <p:nvSpPr>
            <p:cNvPr id="8153" name="Google Shape;8153;p65"/>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65"/>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65"/>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65"/>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65"/>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65"/>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9" name="Google Shape;8159;p65"/>
          <p:cNvGrpSpPr/>
          <p:nvPr/>
        </p:nvGrpSpPr>
        <p:grpSpPr>
          <a:xfrm>
            <a:off x="1730812" y="1380546"/>
            <a:ext cx="342148" cy="353645"/>
            <a:chOff x="-35118325" y="3202075"/>
            <a:chExt cx="281975" cy="291450"/>
          </a:xfrm>
        </p:grpSpPr>
        <p:sp>
          <p:nvSpPr>
            <p:cNvPr id="8160" name="Google Shape;8160;p65"/>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65"/>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65"/>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65"/>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4" name="Google Shape;8164;p65"/>
          <p:cNvGrpSpPr/>
          <p:nvPr/>
        </p:nvGrpSpPr>
        <p:grpSpPr>
          <a:xfrm>
            <a:off x="1724593" y="1821799"/>
            <a:ext cx="354586" cy="353221"/>
            <a:chOff x="-35123050" y="3561225"/>
            <a:chExt cx="292225" cy="291100"/>
          </a:xfrm>
        </p:grpSpPr>
        <p:sp>
          <p:nvSpPr>
            <p:cNvPr id="8165" name="Google Shape;8165;p65"/>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65"/>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7" name="Google Shape;8167;p65"/>
          <p:cNvGrpSpPr/>
          <p:nvPr/>
        </p:nvGrpSpPr>
        <p:grpSpPr>
          <a:xfrm>
            <a:off x="1766652" y="2256940"/>
            <a:ext cx="270467" cy="353615"/>
            <a:chOff x="-35089175" y="3919600"/>
            <a:chExt cx="222900" cy="291425"/>
          </a:xfrm>
        </p:grpSpPr>
        <p:sp>
          <p:nvSpPr>
            <p:cNvPr id="8168" name="Google Shape;8168;p65"/>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65"/>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0" name="Google Shape;8170;p65"/>
          <p:cNvGrpSpPr/>
          <p:nvPr/>
        </p:nvGrpSpPr>
        <p:grpSpPr>
          <a:xfrm>
            <a:off x="3963648" y="1380303"/>
            <a:ext cx="336445" cy="354131"/>
            <a:chOff x="-33277650" y="3226875"/>
            <a:chExt cx="277275" cy="291850"/>
          </a:xfrm>
        </p:grpSpPr>
        <p:sp>
          <p:nvSpPr>
            <p:cNvPr id="8171" name="Google Shape;8171;p65"/>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65"/>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65"/>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65"/>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65"/>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65"/>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65"/>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8" name="Google Shape;8178;p65"/>
          <p:cNvGrpSpPr/>
          <p:nvPr/>
        </p:nvGrpSpPr>
        <p:grpSpPr>
          <a:xfrm>
            <a:off x="3955048" y="1821587"/>
            <a:ext cx="353645" cy="353645"/>
            <a:chOff x="-33286325" y="3586425"/>
            <a:chExt cx="291450" cy="291450"/>
          </a:xfrm>
        </p:grpSpPr>
        <p:sp>
          <p:nvSpPr>
            <p:cNvPr id="8179" name="Google Shape;8179;p65"/>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65"/>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65"/>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65"/>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65"/>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4" name="Google Shape;8184;p65"/>
          <p:cNvGrpSpPr/>
          <p:nvPr/>
        </p:nvGrpSpPr>
        <p:grpSpPr>
          <a:xfrm>
            <a:off x="3955048" y="2255969"/>
            <a:ext cx="353645" cy="355557"/>
            <a:chOff x="-33286325" y="3944800"/>
            <a:chExt cx="291450" cy="293025"/>
          </a:xfrm>
        </p:grpSpPr>
        <p:sp>
          <p:nvSpPr>
            <p:cNvPr id="8185" name="Google Shape;8185;p65"/>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65"/>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65"/>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65"/>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9" name="Google Shape;8189;p65"/>
          <p:cNvGrpSpPr/>
          <p:nvPr/>
        </p:nvGrpSpPr>
        <p:grpSpPr>
          <a:xfrm>
            <a:off x="2613445" y="2729129"/>
            <a:ext cx="353645" cy="356527"/>
            <a:chOff x="-31452725" y="3191825"/>
            <a:chExt cx="291450" cy="293825"/>
          </a:xfrm>
        </p:grpSpPr>
        <p:sp>
          <p:nvSpPr>
            <p:cNvPr id="8190" name="Google Shape;8190;p65"/>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65"/>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65"/>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65"/>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4" name="Google Shape;8194;p65"/>
          <p:cNvGrpSpPr/>
          <p:nvPr/>
        </p:nvGrpSpPr>
        <p:grpSpPr>
          <a:xfrm>
            <a:off x="2612975" y="3200744"/>
            <a:ext cx="354586" cy="354586"/>
            <a:chOff x="-31452725" y="3551775"/>
            <a:chExt cx="292225" cy="292225"/>
          </a:xfrm>
        </p:grpSpPr>
        <p:sp>
          <p:nvSpPr>
            <p:cNvPr id="8195" name="Google Shape;8195;p65"/>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65"/>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65"/>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65"/>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9" name="Google Shape;8199;p65"/>
          <p:cNvGrpSpPr/>
          <p:nvPr/>
        </p:nvGrpSpPr>
        <p:grpSpPr>
          <a:xfrm>
            <a:off x="2611534" y="3664729"/>
            <a:ext cx="357468" cy="356497"/>
            <a:chOff x="-31455100" y="3909350"/>
            <a:chExt cx="294600" cy="293800"/>
          </a:xfrm>
        </p:grpSpPr>
        <p:sp>
          <p:nvSpPr>
            <p:cNvPr id="8200" name="Google Shape;8200;p65"/>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65"/>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2" name="Google Shape;8202;p65"/>
          <p:cNvGrpSpPr/>
          <p:nvPr/>
        </p:nvGrpSpPr>
        <p:grpSpPr>
          <a:xfrm>
            <a:off x="3952719" y="3665684"/>
            <a:ext cx="353645" cy="354586"/>
            <a:chOff x="-30345325" y="3918800"/>
            <a:chExt cx="291450" cy="292225"/>
          </a:xfrm>
        </p:grpSpPr>
        <p:sp>
          <p:nvSpPr>
            <p:cNvPr id="8203" name="Google Shape;8203;p65"/>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65"/>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65"/>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65"/>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65"/>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8" name="Google Shape;8208;p65"/>
          <p:cNvGrpSpPr/>
          <p:nvPr/>
        </p:nvGrpSpPr>
        <p:grpSpPr>
          <a:xfrm>
            <a:off x="2172184" y="1821587"/>
            <a:ext cx="353645" cy="353645"/>
            <a:chOff x="-34763900" y="3561225"/>
            <a:chExt cx="291450" cy="291450"/>
          </a:xfrm>
        </p:grpSpPr>
        <p:sp>
          <p:nvSpPr>
            <p:cNvPr id="8209" name="Google Shape;8209;p65"/>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65"/>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65"/>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12" name="Google Shape;8212;p65"/>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13" name="Google Shape;8213;p65"/>
          <p:cNvGrpSpPr/>
          <p:nvPr/>
        </p:nvGrpSpPr>
        <p:grpSpPr>
          <a:xfrm>
            <a:off x="827081" y="2730099"/>
            <a:ext cx="354586" cy="354586"/>
            <a:chOff x="-32927950" y="3227275"/>
            <a:chExt cx="292225" cy="292225"/>
          </a:xfrm>
        </p:grpSpPr>
        <p:sp>
          <p:nvSpPr>
            <p:cNvPr id="8214" name="Google Shape;8214;p65"/>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65"/>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65"/>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65"/>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65"/>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9" name="Google Shape;8219;p65"/>
          <p:cNvGrpSpPr/>
          <p:nvPr/>
        </p:nvGrpSpPr>
        <p:grpSpPr>
          <a:xfrm>
            <a:off x="826596" y="3201213"/>
            <a:ext cx="355557" cy="353645"/>
            <a:chOff x="-32927950" y="3586425"/>
            <a:chExt cx="293025" cy="291450"/>
          </a:xfrm>
        </p:grpSpPr>
        <p:sp>
          <p:nvSpPr>
            <p:cNvPr id="8220" name="Google Shape;8220;p65"/>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65"/>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65"/>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65"/>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65"/>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5" name="Google Shape;8225;p65"/>
          <p:cNvGrpSpPr/>
          <p:nvPr/>
        </p:nvGrpSpPr>
        <p:grpSpPr>
          <a:xfrm>
            <a:off x="827081" y="3665198"/>
            <a:ext cx="354586" cy="355557"/>
            <a:chOff x="-32927950" y="3944800"/>
            <a:chExt cx="292225" cy="293025"/>
          </a:xfrm>
        </p:grpSpPr>
        <p:sp>
          <p:nvSpPr>
            <p:cNvPr id="8226" name="Google Shape;8226;p65"/>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65"/>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65"/>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65"/>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65"/>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65"/>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65"/>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65"/>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65"/>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5" name="Google Shape;8235;p65"/>
          <p:cNvGrpSpPr/>
          <p:nvPr/>
        </p:nvGrpSpPr>
        <p:grpSpPr>
          <a:xfrm>
            <a:off x="3055873" y="2730449"/>
            <a:ext cx="354586" cy="353888"/>
            <a:chOff x="-31094350" y="3194000"/>
            <a:chExt cx="292225" cy="291650"/>
          </a:xfrm>
        </p:grpSpPr>
        <p:sp>
          <p:nvSpPr>
            <p:cNvPr id="8236" name="Google Shape;8236;p65"/>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65"/>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65"/>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65"/>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65"/>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65"/>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65"/>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65"/>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4" name="Google Shape;8244;p65"/>
          <p:cNvGrpSpPr/>
          <p:nvPr/>
        </p:nvGrpSpPr>
        <p:grpSpPr>
          <a:xfrm>
            <a:off x="3056343" y="3200941"/>
            <a:ext cx="353645" cy="354191"/>
            <a:chOff x="-31093575" y="3552550"/>
            <a:chExt cx="291450" cy="291900"/>
          </a:xfrm>
        </p:grpSpPr>
        <p:sp>
          <p:nvSpPr>
            <p:cNvPr id="8245" name="Google Shape;8245;p65"/>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65"/>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65"/>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65"/>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9" name="Google Shape;8249;p65"/>
          <p:cNvGrpSpPr/>
          <p:nvPr/>
        </p:nvGrpSpPr>
        <p:grpSpPr>
          <a:xfrm>
            <a:off x="2182711" y="1380546"/>
            <a:ext cx="332593" cy="353645"/>
            <a:chOff x="-34755225" y="3202075"/>
            <a:chExt cx="274100" cy="291450"/>
          </a:xfrm>
        </p:grpSpPr>
        <p:sp>
          <p:nvSpPr>
            <p:cNvPr id="8250" name="Google Shape;8250;p65"/>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65"/>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65"/>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65"/>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65"/>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65"/>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65"/>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7" name="Google Shape;8257;p65"/>
          <p:cNvGrpSpPr/>
          <p:nvPr/>
        </p:nvGrpSpPr>
        <p:grpSpPr>
          <a:xfrm>
            <a:off x="3056343" y="3666169"/>
            <a:ext cx="353645" cy="353615"/>
            <a:chOff x="-31093575" y="3911725"/>
            <a:chExt cx="291450" cy="291425"/>
          </a:xfrm>
        </p:grpSpPr>
        <p:sp>
          <p:nvSpPr>
            <p:cNvPr id="8258" name="Google Shape;8258;p65"/>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65"/>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0" name="Google Shape;8260;p65"/>
          <p:cNvGrpSpPr/>
          <p:nvPr/>
        </p:nvGrpSpPr>
        <p:grpSpPr>
          <a:xfrm>
            <a:off x="2165773" y="4123136"/>
            <a:ext cx="356497" cy="354586"/>
            <a:chOff x="-29946000" y="3183175"/>
            <a:chExt cx="293800" cy="292225"/>
          </a:xfrm>
        </p:grpSpPr>
        <p:sp>
          <p:nvSpPr>
            <p:cNvPr id="8261" name="Google Shape;8261;p65"/>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65"/>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65"/>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65"/>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65"/>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65"/>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7" name="Google Shape;8267;p65"/>
          <p:cNvGrpSpPr/>
          <p:nvPr/>
        </p:nvGrpSpPr>
        <p:grpSpPr>
          <a:xfrm>
            <a:off x="2610305" y="1380289"/>
            <a:ext cx="358408" cy="354161"/>
            <a:chOff x="-34408675" y="3202075"/>
            <a:chExt cx="295375" cy="291875"/>
          </a:xfrm>
        </p:grpSpPr>
        <p:sp>
          <p:nvSpPr>
            <p:cNvPr id="8268" name="Google Shape;8268;p65"/>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65"/>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65"/>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65"/>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2" name="Google Shape;8272;p65"/>
          <p:cNvGrpSpPr/>
          <p:nvPr/>
        </p:nvGrpSpPr>
        <p:grpSpPr>
          <a:xfrm>
            <a:off x="2612216" y="1820283"/>
            <a:ext cx="354586" cy="356254"/>
            <a:chOff x="-34405525" y="3558075"/>
            <a:chExt cx="292225" cy="293600"/>
          </a:xfrm>
        </p:grpSpPr>
        <p:sp>
          <p:nvSpPr>
            <p:cNvPr id="8273" name="Google Shape;8273;p65"/>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65"/>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65"/>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6" name="Google Shape;8276;p65"/>
          <p:cNvGrpSpPr/>
          <p:nvPr/>
        </p:nvGrpSpPr>
        <p:grpSpPr>
          <a:xfrm>
            <a:off x="2611730" y="2256940"/>
            <a:ext cx="355557" cy="353615"/>
            <a:chOff x="-34406325" y="3919600"/>
            <a:chExt cx="293025" cy="291425"/>
          </a:xfrm>
        </p:grpSpPr>
        <p:sp>
          <p:nvSpPr>
            <p:cNvPr id="8277" name="Google Shape;8277;p65"/>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65"/>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65"/>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65"/>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65"/>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65"/>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65"/>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4" name="Google Shape;8284;p65"/>
          <p:cNvGrpSpPr/>
          <p:nvPr/>
        </p:nvGrpSpPr>
        <p:grpSpPr>
          <a:xfrm>
            <a:off x="1275628" y="2736303"/>
            <a:ext cx="353645" cy="342179"/>
            <a:chOff x="-32568800" y="3232000"/>
            <a:chExt cx="291450" cy="282000"/>
          </a:xfrm>
        </p:grpSpPr>
        <p:sp>
          <p:nvSpPr>
            <p:cNvPr id="8285" name="Google Shape;8285;p65"/>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65"/>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7" name="Google Shape;8287;p65"/>
          <p:cNvGrpSpPr/>
          <p:nvPr/>
        </p:nvGrpSpPr>
        <p:grpSpPr>
          <a:xfrm>
            <a:off x="1275158" y="3201213"/>
            <a:ext cx="354586" cy="353645"/>
            <a:chOff x="-32569575" y="3586425"/>
            <a:chExt cx="292225" cy="291450"/>
          </a:xfrm>
        </p:grpSpPr>
        <p:sp>
          <p:nvSpPr>
            <p:cNvPr id="8288" name="Google Shape;8288;p65"/>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65"/>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0" name="Google Shape;8290;p65"/>
          <p:cNvGrpSpPr/>
          <p:nvPr/>
        </p:nvGrpSpPr>
        <p:grpSpPr>
          <a:xfrm>
            <a:off x="1266073" y="3665805"/>
            <a:ext cx="372756" cy="354343"/>
            <a:chOff x="-32576675" y="3944600"/>
            <a:chExt cx="307200" cy="292025"/>
          </a:xfrm>
        </p:grpSpPr>
        <p:sp>
          <p:nvSpPr>
            <p:cNvPr id="8291" name="Google Shape;8291;p65"/>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65"/>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3" name="Google Shape;8293;p65"/>
          <p:cNvGrpSpPr/>
          <p:nvPr/>
        </p:nvGrpSpPr>
        <p:grpSpPr>
          <a:xfrm>
            <a:off x="3511040" y="2730100"/>
            <a:ext cx="354586" cy="354586"/>
            <a:chOff x="-30735200" y="3192625"/>
            <a:chExt cx="292225" cy="292225"/>
          </a:xfrm>
        </p:grpSpPr>
        <p:sp>
          <p:nvSpPr>
            <p:cNvPr id="8294" name="Google Shape;8294;p65"/>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65"/>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65"/>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65"/>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65"/>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65"/>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65"/>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1" name="Google Shape;8301;p65"/>
          <p:cNvGrpSpPr/>
          <p:nvPr/>
        </p:nvGrpSpPr>
        <p:grpSpPr>
          <a:xfrm>
            <a:off x="3511040" y="3201532"/>
            <a:ext cx="354586" cy="353008"/>
            <a:chOff x="-30735200" y="3552550"/>
            <a:chExt cx="292225" cy="290925"/>
          </a:xfrm>
        </p:grpSpPr>
        <p:sp>
          <p:nvSpPr>
            <p:cNvPr id="8302" name="Google Shape;8302;p65"/>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65"/>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4" name="Google Shape;8304;p65"/>
          <p:cNvGrpSpPr/>
          <p:nvPr/>
        </p:nvGrpSpPr>
        <p:grpSpPr>
          <a:xfrm>
            <a:off x="3511040" y="3666154"/>
            <a:ext cx="354586" cy="353645"/>
            <a:chOff x="-30735200" y="3910925"/>
            <a:chExt cx="292225" cy="291450"/>
          </a:xfrm>
        </p:grpSpPr>
        <p:sp>
          <p:nvSpPr>
            <p:cNvPr id="8305" name="Google Shape;8305;p65"/>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65"/>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07" name="Google Shape;8307;p65"/>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08" name="Google Shape;8308;p65"/>
          <p:cNvGrpSpPr/>
          <p:nvPr/>
        </p:nvGrpSpPr>
        <p:grpSpPr>
          <a:xfrm>
            <a:off x="4864547" y="1375808"/>
            <a:ext cx="358971" cy="359224"/>
            <a:chOff x="-57956275" y="3197925"/>
            <a:chExt cx="319000" cy="319225"/>
          </a:xfrm>
        </p:grpSpPr>
        <p:sp>
          <p:nvSpPr>
            <p:cNvPr id="8309" name="Google Shape;8309;p65"/>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65"/>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65"/>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65"/>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65"/>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65"/>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65"/>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6" name="Google Shape;8316;p65"/>
          <p:cNvGrpSpPr/>
          <p:nvPr/>
        </p:nvGrpSpPr>
        <p:grpSpPr>
          <a:xfrm>
            <a:off x="4886701" y="1832234"/>
            <a:ext cx="314662" cy="358971"/>
            <a:chOff x="-57940525" y="3590375"/>
            <a:chExt cx="279625" cy="319000"/>
          </a:xfrm>
        </p:grpSpPr>
        <p:sp>
          <p:nvSpPr>
            <p:cNvPr id="8317" name="Google Shape;8317;p65"/>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65"/>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65"/>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65"/>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65"/>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2" name="Google Shape;8322;p65"/>
          <p:cNvGrpSpPr/>
          <p:nvPr/>
        </p:nvGrpSpPr>
        <p:grpSpPr>
          <a:xfrm>
            <a:off x="4857582" y="2273605"/>
            <a:ext cx="358099" cy="358999"/>
            <a:chOff x="-57959425" y="3982600"/>
            <a:chExt cx="318225" cy="319025"/>
          </a:xfrm>
        </p:grpSpPr>
        <p:sp>
          <p:nvSpPr>
            <p:cNvPr id="8323" name="Google Shape;8323;p65"/>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65"/>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65"/>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65"/>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7" name="Google Shape;8327;p65"/>
          <p:cNvGrpSpPr/>
          <p:nvPr/>
        </p:nvGrpSpPr>
        <p:grpSpPr>
          <a:xfrm>
            <a:off x="7057749" y="1376934"/>
            <a:ext cx="357226" cy="357226"/>
            <a:chOff x="-55987225" y="3198925"/>
            <a:chExt cx="317450" cy="317450"/>
          </a:xfrm>
        </p:grpSpPr>
        <p:sp>
          <p:nvSpPr>
            <p:cNvPr id="8328" name="Google Shape;8328;p65"/>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65"/>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65"/>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65"/>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2" name="Google Shape;8332;p65"/>
          <p:cNvGrpSpPr/>
          <p:nvPr/>
        </p:nvGrpSpPr>
        <p:grpSpPr>
          <a:xfrm>
            <a:off x="7057749" y="1832965"/>
            <a:ext cx="357226" cy="357367"/>
            <a:chOff x="-55987225" y="3591025"/>
            <a:chExt cx="317450" cy="317575"/>
          </a:xfrm>
        </p:grpSpPr>
        <p:sp>
          <p:nvSpPr>
            <p:cNvPr id="8333" name="Google Shape;8333;p65"/>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65"/>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65"/>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65"/>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65"/>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8" name="Google Shape;8338;p65"/>
          <p:cNvGrpSpPr/>
          <p:nvPr/>
        </p:nvGrpSpPr>
        <p:grpSpPr>
          <a:xfrm>
            <a:off x="7071665" y="2273605"/>
            <a:ext cx="358999" cy="358999"/>
            <a:chOff x="-55988800" y="3982600"/>
            <a:chExt cx="319025" cy="319025"/>
          </a:xfrm>
        </p:grpSpPr>
        <p:sp>
          <p:nvSpPr>
            <p:cNvPr id="8339" name="Google Shape;8339;p65"/>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65"/>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65"/>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65"/>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65"/>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4" name="Google Shape;8344;p65"/>
          <p:cNvGrpSpPr/>
          <p:nvPr/>
        </p:nvGrpSpPr>
        <p:grpSpPr>
          <a:xfrm>
            <a:off x="5730184" y="2731562"/>
            <a:ext cx="356326" cy="358971"/>
            <a:chOff x="-54026025" y="3192625"/>
            <a:chExt cx="316650" cy="319000"/>
          </a:xfrm>
        </p:grpSpPr>
        <p:sp>
          <p:nvSpPr>
            <p:cNvPr id="8345" name="Google Shape;8345;p65"/>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65"/>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65"/>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65"/>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65"/>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65"/>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65"/>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65"/>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3" name="Google Shape;8353;p65"/>
          <p:cNvGrpSpPr/>
          <p:nvPr/>
        </p:nvGrpSpPr>
        <p:grpSpPr>
          <a:xfrm>
            <a:off x="5750130" y="3202536"/>
            <a:ext cx="316434" cy="358099"/>
            <a:chOff x="-54007925" y="3584850"/>
            <a:chExt cx="281200" cy="318225"/>
          </a:xfrm>
        </p:grpSpPr>
        <p:sp>
          <p:nvSpPr>
            <p:cNvPr id="8354" name="Google Shape;8354;p65"/>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65"/>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65"/>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65"/>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65"/>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65"/>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0" name="Google Shape;8360;p65"/>
          <p:cNvGrpSpPr/>
          <p:nvPr/>
        </p:nvGrpSpPr>
        <p:grpSpPr>
          <a:xfrm>
            <a:off x="5750130" y="3664421"/>
            <a:ext cx="316434" cy="358914"/>
            <a:chOff x="-54007925" y="3975575"/>
            <a:chExt cx="281200" cy="318950"/>
          </a:xfrm>
        </p:grpSpPr>
        <p:sp>
          <p:nvSpPr>
            <p:cNvPr id="8361" name="Google Shape;8361;p65"/>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65"/>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65"/>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65"/>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5" name="Google Shape;8365;p65"/>
          <p:cNvGrpSpPr/>
          <p:nvPr/>
        </p:nvGrpSpPr>
        <p:grpSpPr>
          <a:xfrm>
            <a:off x="7984996" y="2748891"/>
            <a:ext cx="274770" cy="358492"/>
            <a:chOff x="-52005775" y="3208025"/>
            <a:chExt cx="244175" cy="318575"/>
          </a:xfrm>
        </p:grpSpPr>
        <p:sp>
          <p:nvSpPr>
            <p:cNvPr id="8366" name="Google Shape;8366;p65"/>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65"/>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65"/>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65"/>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65"/>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65"/>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65"/>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65"/>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65"/>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65"/>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65"/>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7" name="Google Shape;8377;p65"/>
          <p:cNvGrpSpPr/>
          <p:nvPr/>
        </p:nvGrpSpPr>
        <p:grpSpPr>
          <a:xfrm>
            <a:off x="5291462" y="1376934"/>
            <a:ext cx="358099" cy="358099"/>
            <a:chOff x="-57568775" y="3198925"/>
            <a:chExt cx="318225" cy="318225"/>
          </a:xfrm>
        </p:grpSpPr>
        <p:sp>
          <p:nvSpPr>
            <p:cNvPr id="8378" name="Google Shape;8378;p65"/>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65"/>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65"/>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65"/>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65"/>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65"/>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4" name="Google Shape;8384;p65"/>
          <p:cNvGrpSpPr/>
          <p:nvPr/>
        </p:nvGrpSpPr>
        <p:grpSpPr>
          <a:xfrm>
            <a:off x="5313181" y="1832234"/>
            <a:ext cx="314662" cy="358099"/>
            <a:chOff x="-57549075" y="3590375"/>
            <a:chExt cx="279625" cy="318225"/>
          </a:xfrm>
        </p:grpSpPr>
        <p:sp>
          <p:nvSpPr>
            <p:cNvPr id="8385" name="Google Shape;8385;p65"/>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65"/>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65"/>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65"/>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9" name="Google Shape;8389;p65"/>
          <p:cNvGrpSpPr/>
          <p:nvPr/>
        </p:nvGrpSpPr>
        <p:grpSpPr>
          <a:xfrm>
            <a:off x="5305378" y="2273605"/>
            <a:ext cx="359871" cy="359871"/>
            <a:chOff x="-57570350" y="3982600"/>
            <a:chExt cx="319800" cy="319800"/>
          </a:xfrm>
        </p:grpSpPr>
        <p:sp>
          <p:nvSpPr>
            <p:cNvPr id="8390" name="Google Shape;8390;p65"/>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65"/>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65"/>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65"/>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4" name="Google Shape;8394;p65"/>
          <p:cNvGrpSpPr/>
          <p:nvPr/>
        </p:nvGrpSpPr>
        <p:grpSpPr>
          <a:xfrm>
            <a:off x="7520416" y="1376033"/>
            <a:ext cx="314662" cy="358999"/>
            <a:chOff x="-55576850" y="3198125"/>
            <a:chExt cx="279625" cy="319025"/>
          </a:xfrm>
        </p:grpSpPr>
        <p:sp>
          <p:nvSpPr>
            <p:cNvPr id="8395" name="Google Shape;8395;p65"/>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65"/>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65"/>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65"/>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9" name="Google Shape;8399;p65"/>
          <p:cNvGrpSpPr/>
          <p:nvPr/>
        </p:nvGrpSpPr>
        <p:grpSpPr>
          <a:xfrm>
            <a:off x="7497812" y="1832009"/>
            <a:ext cx="359871" cy="358324"/>
            <a:chOff x="-55596550" y="3590175"/>
            <a:chExt cx="319800" cy="318425"/>
          </a:xfrm>
        </p:grpSpPr>
        <p:sp>
          <p:nvSpPr>
            <p:cNvPr id="8400" name="Google Shape;8400;p65"/>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65"/>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65"/>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65"/>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4" name="Google Shape;8404;p65"/>
          <p:cNvGrpSpPr/>
          <p:nvPr/>
        </p:nvGrpSpPr>
        <p:grpSpPr>
          <a:xfrm>
            <a:off x="7513049" y="2273351"/>
            <a:ext cx="358999" cy="359252"/>
            <a:chOff x="-55595775" y="3982375"/>
            <a:chExt cx="319025" cy="319250"/>
          </a:xfrm>
        </p:grpSpPr>
        <p:sp>
          <p:nvSpPr>
            <p:cNvPr id="8405" name="Google Shape;8405;p65"/>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65"/>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65"/>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65"/>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65"/>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65"/>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1" name="Google Shape;8411;p65"/>
          <p:cNvGrpSpPr/>
          <p:nvPr/>
        </p:nvGrpSpPr>
        <p:grpSpPr>
          <a:xfrm>
            <a:off x="6170232" y="2731562"/>
            <a:ext cx="358999" cy="358099"/>
            <a:chOff x="-53635375" y="3192625"/>
            <a:chExt cx="319025" cy="318225"/>
          </a:xfrm>
        </p:grpSpPr>
        <p:sp>
          <p:nvSpPr>
            <p:cNvPr id="8412" name="Google Shape;8412;p65"/>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65"/>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65"/>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5" name="Google Shape;8415;p65"/>
          <p:cNvGrpSpPr/>
          <p:nvPr/>
        </p:nvGrpSpPr>
        <p:grpSpPr>
          <a:xfrm>
            <a:off x="6192401" y="3202536"/>
            <a:ext cx="314662" cy="358999"/>
            <a:chOff x="-53615675" y="3584850"/>
            <a:chExt cx="279625" cy="319025"/>
          </a:xfrm>
        </p:grpSpPr>
        <p:sp>
          <p:nvSpPr>
            <p:cNvPr id="8416" name="Google Shape;8416;p65"/>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65"/>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65"/>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9" name="Google Shape;8419;p65"/>
          <p:cNvGrpSpPr/>
          <p:nvPr/>
        </p:nvGrpSpPr>
        <p:grpSpPr>
          <a:xfrm>
            <a:off x="6170246" y="3665461"/>
            <a:ext cx="358971" cy="357874"/>
            <a:chOff x="-53634575" y="3976500"/>
            <a:chExt cx="319000" cy="318025"/>
          </a:xfrm>
        </p:grpSpPr>
        <p:sp>
          <p:nvSpPr>
            <p:cNvPr id="8420" name="Google Shape;8420;p65"/>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65"/>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65"/>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65"/>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65"/>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65"/>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65"/>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65"/>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8" name="Google Shape;8428;p65"/>
          <p:cNvGrpSpPr/>
          <p:nvPr/>
        </p:nvGrpSpPr>
        <p:grpSpPr>
          <a:xfrm>
            <a:off x="7965050" y="3208415"/>
            <a:ext cx="314662" cy="358436"/>
            <a:chOff x="-52023900" y="3590075"/>
            <a:chExt cx="279625" cy="318525"/>
          </a:xfrm>
        </p:grpSpPr>
        <p:sp>
          <p:nvSpPr>
            <p:cNvPr id="8429" name="Google Shape;8429;p65"/>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65"/>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65"/>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65"/>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65"/>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65"/>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65"/>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6" name="Google Shape;8436;p65"/>
          <p:cNvGrpSpPr/>
          <p:nvPr/>
        </p:nvGrpSpPr>
        <p:grpSpPr>
          <a:xfrm>
            <a:off x="5728292" y="1376934"/>
            <a:ext cx="358971" cy="358971"/>
            <a:chOff x="-57173375" y="3198925"/>
            <a:chExt cx="319000" cy="319000"/>
          </a:xfrm>
        </p:grpSpPr>
        <p:sp>
          <p:nvSpPr>
            <p:cNvPr id="8437" name="Google Shape;8437;p65"/>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65"/>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65"/>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65"/>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1" name="Google Shape;8441;p65"/>
          <p:cNvGrpSpPr/>
          <p:nvPr/>
        </p:nvGrpSpPr>
        <p:grpSpPr>
          <a:xfrm>
            <a:off x="5729178" y="1854374"/>
            <a:ext cx="357198" cy="314690"/>
            <a:chOff x="-57176525" y="3610050"/>
            <a:chExt cx="317425" cy="279650"/>
          </a:xfrm>
        </p:grpSpPr>
        <p:sp>
          <p:nvSpPr>
            <p:cNvPr id="8442" name="Google Shape;8442;p65"/>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65"/>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65"/>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65"/>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65"/>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7" name="Google Shape;8447;p65"/>
          <p:cNvGrpSpPr/>
          <p:nvPr/>
        </p:nvGrpSpPr>
        <p:grpSpPr>
          <a:xfrm>
            <a:off x="7939633" y="1376934"/>
            <a:ext cx="358099" cy="356326"/>
            <a:chOff x="-55202750" y="3198925"/>
            <a:chExt cx="318225" cy="316650"/>
          </a:xfrm>
        </p:grpSpPr>
        <p:sp>
          <p:nvSpPr>
            <p:cNvPr id="8448" name="Google Shape;8448;p65"/>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65"/>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0" name="Google Shape;8450;p65"/>
          <p:cNvGrpSpPr/>
          <p:nvPr/>
        </p:nvGrpSpPr>
        <p:grpSpPr>
          <a:xfrm>
            <a:off x="7950267" y="1832234"/>
            <a:ext cx="336830" cy="358099"/>
            <a:chOff x="-55194875" y="3590375"/>
            <a:chExt cx="299325" cy="318225"/>
          </a:xfrm>
        </p:grpSpPr>
        <p:sp>
          <p:nvSpPr>
            <p:cNvPr id="8451" name="Google Shape;8451;p65"/>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65"/>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65"/>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65"/>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65"/>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6" name="Google Shape;8456;p65"/>
          <p:cNvGrpSpPr/>
          <p:nvPr/>
        </p:nvGrpSpPr>
        <p:grpSpPr>
          <a:xfrm>
            <a:off x="7954884" y="2274505"/>
            <a:ext cx="357198" cy="357198"/>
            <a:chOff x="-55203525" y="3983400"/>
            <a:chExt cx="317425" cy="317425"/>
          </a:xfrm>
        </p:grpSpPr>
        <p:sp>
          <p:nvSpPr>
            <p:cNvPr id="8457" name="Google Shape;8457;p65"/>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65"/>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65"/>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0" name="Google Shape;8460;p65"/>
          <p:cNvGrpSpPr/>
          <p:nvPr/>
        </p:nvGrpSpPr>
        <p:grpSpPr>
          <a:xfrm>
            <a:off x="6621365" y="2731562"/>
            <a:ext cx="335930" cy="358971"/>
            <a:chOff x="-53232900" y="3192625"/>
            <a:chExt cx="298525" cy="319000"/>
          </a:xfrm>
        </p:grpSpPr>
        <p:sp>
          <p:nvSpPr>
            <p:cNvPr id="8461" name="Google Shape;8461;p65"/>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65"/>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65"/>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65"/>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65"/>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65"/>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65"/>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65"/>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9" name="Google Shape;8469;p65"/>
          <p:cNvGrpSpPr/>
          <p:nvPr/>
        </p:nvGrpSpPr>
        <p:grpSpPr>
          <a:xfrm>
            <a:off x="6610731" y="3202536"/>
            <a:ext cx="357198" cy="356326"/>
            <a:chOff x="-53242350" y="3584850"/>
            <a:chExt cx="317425" cy="316650"/>
          </a:xfrm>
        </p:grpSpPr>
        <p:sp>
          <p:nvSpPr>
            <p:cNvPr id="8470" name="Google Shape;8470;p65"/>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65"/>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65"/>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65"/>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65"/>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5" name="Google Shape;8475;p65"/>
          <p:cNvGrpSpPr/>
          <p:nvPr/>
        </p:nvGrpSpPr>
        <p:grpSpPr>
          <a:xfrm>
            <a:off x="6631999" y="3665236"/>
            <a:ext cx="314662" cy="358999"/>
            <a:chOff x="-53224225" y="3976300"/>
            <a:chExt cx="279625" cy="319025"/>
          </a:xfrm>
        </p:grpSpPr>
        <p:sp>
          <p:nvSpPr>
            <p:cNvPr id="8476" name="Google Shape;8476;p65"/>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65"/>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65"/>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65"/>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65"/>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65"/>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65"/>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3" name="Google Shape;8483;p65"/>
          <p:cNvGrpSpPr/>
          <p:nvPr/>
        </p:nvGrpSpPr>
        <p:grpSpPr>
          <a:xfrm>
            <a:off x="7942896" y="3672917"/>
            <a:ext cx="358971" cy="358408"/>
            <a:chOff x="-52043575" y="3983125"/>
            <a:chExt cx="319000" cy="318500"/>
          </a:xfrm>
        </p:grpSpPr>
        <p:sp>
          <p:nvSpPr>
            <p:cNvPr id="8484" name="Google Shape;8484;p65"/>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65"/>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65"/>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65"/>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65"/>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65"/>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65"/>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65"/>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65"/>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3" name="Google Shape;8493;p65"/>
          <p:cNvGrpSpPr/>
          <p:nvPr/>
        </p:nvGrpSpPr>
        <p:grpSpPr>
          <a:xfrm>
            <a:off x="6196836" y="1376934"/>
            <a:ext cx="314662" cy="358971"/>
            <a:chOff x="-56766175" y="3198925"/>
            <a:chExt cx="279625" cy="319000"/>
          </a:xfrm>
        </p:grpSpPr>
        <p:sp>
          <p:nvSpPr>
            <p:cNvPr id="8494" name="Google Shape;8494;p65"/>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65"/>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65"/>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65"/>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65"/>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65"/>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65"/>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1" name="Google Shape;8501;p65"/>
          <p:cNvGrpSpPr/>
          <p:nvPr/>
        </p:nvGrpSpPr>
        <p:grpSpPr>
          <a:xfrm>
            <a:off x="6195950" y="1832234"/>
            <a:ext cx="316434" cy="358099"/>
            <a:chOff x="-56766175" y="3590375"/>
            <a:chExt cx="281200" cy="318225"/>
          </a:xfrm>
        </p:grpSpPr>
        <p:sp>
          <p:nvSpPr>
            <p:cNvPr id="8502" name="Google Shape;8502;p65"/>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65"/>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65"/>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65"/>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6" name="Google Shape;8506;p65"/>
          <p:cNvGrpSpPr/>
          <p:nvPr/>
        </p:nvGrpSpPr>
        <p:grpSpPr>
          <a:xfrm>
            <a:off x="6232906" y="2273605"/>
            <a:ext cx="272126" cy="358099"/>
            <a:chOff x="-56747275" y="3982600"/>
            <a:chExt cx="241825" cy="318225"/>
          </a:xfrm>
        </p:grpSpPr>
        <p:sp>
          <p:nvSpPr>
            <p:cNvPr id="8507" name="Google Shape;8507;p65"/>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65"/>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65"/>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65"/>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65"/>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65"/>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65"/>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4" name="Google Shape;8514;p65"/>
          <p:cNvGrpSpPr/>
          <p:nvPr/>
        </p:nvGrpSpPr>
        <p:grpSpPr>
          <a:xfrm>
            <a:off x="4840657" y="3215842"/>
            <a:ext cx="358999" cy="342991"/>
            <a:chOff x="-54812875" y="3596675"/>
            <a:chExt cx="319025" cy="304800"/>
          </a:xfrm>
        </p:grpSpPr>
        <p:sp>
          <p:nvSpPr>
            <p:cNvPr id="8515" name="Google Shape;8515;p65"/>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65"/>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65"/>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65"/>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65"/>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65"/>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65"/>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22" name="Google Shape;8522;p65"/>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65"/>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24" name="Google Shape;8524;p65"/>
          <p:cNvGrpSpPr/>
          <p:nvPr/>
        </p:nvGrpSpPr>
        <p:grpSpPr>
          <a:xfrm>
            <a:off x="4862826" y="3672326"/>
            <a:ext cx="314662" cy="358099"/>
            <a:chOff x="-54793175" y="3982600"/>
            <a:chExt cx="279625" cy="318225"/>
          </a:xfrm>
        </p:grpSpPr>
        <p:sp>
          <p:nvSpPr>
            <p:cNvPr id="8525" name="Google Shape;8525;p65"/>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65"/>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65"/>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65"/>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65"/>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65"/>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65"/>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2" name="Google Shape;8532;p65"/>
          <p:cNvGrpSpPr/>
          <p:nvPr/>
        </p:nvGrpSpPr>
        <p:grpSpPr>
          <a:xfrm>
            <a:off x="7074284" y="2731562"/>
            <a:ext cx="314662" cy="358099"/>
            <a:chOff x="-52832000" y="3192625"/>
            <a:chExt cx="279625" cy="318225"/>
          </a:xfrm>
        </p:grpSpPr>
        <p:sp>
          <p:nvSpPr>
            <p:cNvPr id="8533" name="Google Shape;8533;p65"/>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65"/>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65"/>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65"/>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65"/>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65"/>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65"/>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65"/>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1" name="Google Shape;8541;p65"/>
          <p:cNvGrpSpPr/>
          <p:nvPr/>
        </p:nvGrpSpPr>
        <p:grpSpPr>
          <a:xfrm>
            <a:off x="5760817" y="2272929"/>
            <a:ext cx="323524" cy="358774"/>
            <a:chOff x="-57162350" y="3982000"/>
            <a:chExt cx="287500" cy="318825"/>
          </a:xfrm>
        </p:grpSpPr>
        <p:sp>
          <p:nvSpPr>
            <p:cNvPr id="8542" name="Google Shape;8542;p65"/>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65"/>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65"/>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65"/>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65"/>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65"/>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65"/>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65"/>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0" name="Google Shape;8550;p65"/>
          <p:cNvGrpSpPr/>
          <p:nvPr/>
        </p:nvGrpSpPr>
        <p:grpSpPr>
          <a:xfrm>
            <a:off x="7052130" y="3203436"/>
            <a:ext cx="358971" cy="357198"/>
            <a:chOff x="-52851675" y="3585650"/>
            <a:chExt cx="319000" cy="317425"/>
          </a:xfrm>
        </p:grpSpPr>
        <p:sp>
          <p:nvSpPr>
            <p:cNvPr id="8551" name="Google Shape;8551;p65"/>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65"/>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65"/>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65"/>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65"/>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65"/>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7" name="Google Shape;8557;p65"/>
          <p:cNvGrpSpPr/>
          <p:nvPr/>
        </p:nvGrpSpPr>
        <p:grpSpPr>
          <a:xfrm>
            <a:off x="7074284" y="3665236"/>
            <a:ext cx="314662" cy="358999"/>
            <a:chOff x="-52832000" y="3976300"/>
            <a:chExt cx="279625" cy="319025"/>
          </a:xfrm>
        </p:grpSpPr>
        <p:sp>
          <p:nvSpPr>
            <p:cNvPr id="8558" name="Google Shape;8558;p65"/>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65"/>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65"/>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65"/>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65"/>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3" name="Google Shape;8563;p65"/>
          <p:cNvGrpSpPr/>
          <p:nvPr/>
        </p:nvGrpSpPr>
        <p:grpSpPr>
          <a:xfrm>
            <a:off x="6191490" y="4119884"/>
            <a:ext cx="316434" cy="358099"/>
            <a:chOff x="-51633225" y="3198925"/>
            <a:chExt cx="281200" cy="318225"/>
          </a:xfrm>
        </p:grpSpPr>
        <p:sp>
          <p:nvSpPr>
            <p:cNvPr id="8564" name="Google Shape;8564;p65"/>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65"/>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65"/>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65"/>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65"/>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65"/>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65"/>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1" name="Google Shape;8571;p65"/>
          <p:cNvGrpSpPr/>
          <p:nvPr/>
        </p:nvGrpSpPr>
        <p:grpSpPr>
          <a:xfrm>
            <a:off x="6610314" y="1377806"/>
            <a:ext cx="365188" cy="357226"/>
            <a:chOff x="-56396775" y="3199700"/>
            <a:chExt cx="324525" cy="317450"/>
          </a:xfrm>
        </p:grpSpPr>
        <p:sp>
          <p:nvSpPr>
            <p:cNvPr id="8572" name="Google Shape;8572;p65"/>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65"/>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65"/>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65"/>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65"/>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65"/>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8" name="Google Shape;8578;p65"/>
          <p:cNvGrpSpPr/>
          <p:nvPr/>
        </p:nvGrpSpPr>
        <p:grpSpPr>
          <a:xfrm>
            <a:off x="6613408" y="1843740"/>
            <a:ext cx="358999" cy="335958"/>
            <a:chOff x="-56394425" y="3600600"/>
            <a:chExt cx="319025" cy="298550"/>
          </a:xfrm>
        </p:grpSpPr>
        <p:sp>
          <p:nvSpPr>
            <p:cNvPr id="8579" name="Google Shape;8579;p65"/>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65"/>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65"/>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2" name="Google Shape;8582;p65"/>
          <p:cNvGrpSpPr/>
          <p:nvPr/>
        </p:nvGrpSpPr>
        <p:grpSpPr>
          <a:xfrm>
            <a:off x="6644175" y="2274505"/>
            <a:ext cx="327068" cy="357198"/>
            <a:chOff x="-56379450" y="3983400"/>
            <a:chExt cx="290650" cy="317425"/>
          </a:xfrm>
        </p:grpSpPr>
        <p:sp>
          <p:nvSpPr>
            <p:cNvPr id="8583" name="Google Shape;8583;p65"/>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65"/>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65"/>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65"/>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65"/>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65"/>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65"/>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65"/>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1" name="Google Shape;8591;p65"/>
          <p:cNvGrpSpPr/>
          <p:nvPr/>
        </p:nvGrpSpPr>
        <p:grpSpPr>
          <a:xfrm>
            <a:off x="5307879" y="2738651"/>
            <a:ext cx="316434" cy="358971"/>
            <a:chOff x="-54401725" y="3198925"/>
            <a:chExt cx="281200" cy="319000"/>
          </a:xfrm>
        </p:grpSpPr>
        <p:sp>
          <p:nvSpPr>
            <p:cNvPr id="8592" name="Google Shape;8592;p65"/>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65"/>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65"/>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65"/>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65"/>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65"/>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65"/>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65"/>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65"/>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65"/>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65"/>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3" name="Google Shape;8603;p65"/>
          <p:cNvGrpSpPr/>
          <p:nvPr/>
        </p:nvGrpSpPr>
        <p:grpSpPr>
          <a:xfrm>
            <a:off x="5308766" y="3208753"/>
            <a:ext cx="314662" cy="358099"/>
            <a:chOff x="-54401725" y="3590375"/>
            <a:chExt cx="279625" cy="318225"/>
          </a:xfrm>
        </p:grpSpPr>
        <p:sp>
          <p:nvSpPr>
            <p:cNvPr id="8604" name="Google Shape;8604;p65"/>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65"/>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65"/>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65"/>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65"/>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65"/>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0" name="Google Shape;8610;p65"/>
          <p:cNvGrpSpPr/>
          <p:nvPr/>
        </p:nvGrpSpPr>
        <p:grpSpPr>
          <a:xfrm>
            <a:off x="5306557" y="3672326"/>
            <a:ext cx="319079" cy="358099"/>
            <a:chOff x="-54403300" y="3982600"/>
            <a:chExt cx="283550" cy="318225"/>
          </a:xfrm>
        </p:grpSpPr>
        <p:sp>
          <p:nvSpPr>
            <p:cNvPr id="8611" name="Google Shape;8611;p65"/>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65"/>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65"/>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65"/>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65"/>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6" name="Google Shape;8616;p65"/>
          <p:cNvGrpSpPr/>
          <p:nvPr/>
        </p:nvGrpSpPr>
        <p:grpSpPr>
          <a:xfrm>
            <a:off x="7493951" y="2733559"/>
            <a:ext cx="356298" cy="356973"/>
            <a:chOff x="-52458650" y="3194400"/>
            <a:chExt cx="316625" cy="317225"/>
          </a:xfrm>
        </p:grpSpPr>
        <p:sp>
          <p:nvSpPr>
            <p:cNvPr id="8617" name="Google Shape;8617;p65"/>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65"/>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65"/>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65"/>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65"/>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65"/>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65"/>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65"/>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5" name="Google Shape;8625;p65"/>
          <p:cNvGrpSpPr/>
          <p:nvPr/>
        </p:nvGrpSpPr>
        <p:grpSpPr>
          <a:xfrm>
            <a:off x="4862826" y="2738651"/>
            <a:ext cx="314662" cy="358971"/>
            <a:chOff x="-54793175" y="3198925"/>
            <a:chExt cx="279625" cy="319000"/>
          </a:xfrm>
        </p:grpSpPr>
        <p:sp>
          <p:nvSpPr>
            <p:cNvPr id="8626" name="Google Shape;8626;p65"/>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65"/>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65"/>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65"/>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65"/>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65"/>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65"/>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3" name="Google Shape;8633;p65"/>
          <p:cNvGrpSpPr/>
          <p:nvPr/>
        </p:nvGrpSpPr>
        <p:grpSpPr>
          <a:xfrm>
            <a:off x="7503249" y="3202536"/>
            <a:ext cx="337703" cy="357845"/>
            <a:chOff x="-52450000" y="3584850"/>
            <a:chExt cx="300100" cy="318000"/>
          </a:xfrm>
        </p:grpSpPr>
        <p:sp>
          <p:nvSpPr>
            <p:cNvPr id="8634" name="Google Shape;8634;p65"/>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65"/>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65"/>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65"/>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65"/>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65"/>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65"/>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1" name="Google Shape;8641;p65"/>
          <p:cNvGrpSpPr/>
          <p:nvPr/>
        </p:nvGrpSpPr>
        <p:grpSpPr>
          <a:xfrm>
            <a:off x="7514769" y="3667009"/>
            <a:ext cx="314662" cy="357226"/>
            <a:chOff x="-52440550" y="3977875"/>
            <a:chExt cx="279625" cy="317450"/>
          </a:xfrm>
        </p:grpSpPr>
        <p:sp>
          <p:nvSpPr>
            <p:cNvPr id="8642" name="Google Shape;8642;p65"/>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65"/>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65"/>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65"/>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65"/>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65"/>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65"/>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65"/>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0" name="Google Shape;8650;p65"/>
          <p:cNvGrpSpPr/>
          <p:nvPr/>
        </p:nvGrpSpPr>
        <p:grpSpPr>
          <a:xfrm>
            <a:off x="6626703" y="4123215"/>
            <a:ext cx="314662" cy="358999"/>
            <a:chOff x="-51623775" y="3584850"/>
            <a:chExt cx="279625" cy="319025"/>
          </a:xfrm>
        </p:grpSpPr>
        <p:sp>
          <p:nvSpPr>
            <p:cNvPr id="8651" name="Google Shape;8651;p65"/>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65"/>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65"/>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65"/>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65"/>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65"/>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65"/>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65"/>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65"/>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60" name="Google Shape;8660;p65"/>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FFFFFF"/>
                </a:solidFill>
              </a:rPr>
              <a:t>Help &amp; Support Icons</a:t>
            </a:r>
            <a:endParaRPr sz="2400">
              <a:solidFill>
                <a:srgbClr val="FFFFFF"/>
              </a:solidFill>
            </a:endParaRPr>
          </a:p>
        </p:txBody>
      </p:sp>
      <p:sp>
        <p:nvSpPr>
          <p:cNvPr id="8661" name="Google Shape;8661;p65"/>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FFFFFF"/>
                </a:solidFill>
              </a:rPr>
              <a:t>Avatar Icons</a:t>
            </a:r>
            <a:endParaRPr sz="2400">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665" name="Shape 8665"/>
        <p:cNvGrpSpPr/>
        <p:nvPr/>
      </p:nvGrpSpPr>
      <p:grpSpPr>
        <a:xfrm>
          <a:off x="0" y="0"/>
          <a:ext cx="0" cy="0"/>
          <a:chOff x="0" y="0"/>
          <a:chExt cx="0" cy="0"/>
        </a:xfrm>
      </p:grpSpPr>
      <p:grpSp>
        <p:nvGrpSpPr>
          <p:cNvPr id="8666" name="Google Shape;8666;p66"/>
          <p:cNvGrpSpPr/>
          <p:nvPr/>
        </p:nvGrpSpPr>
        <p:grpSpPr>
          <a:xfrm>
            <a:off x="866775" y="1386849"/>
            <a:ext cx="276003" cy="357300"/>
            <a:chOff x="-50469125" y="3183175"/>
            <a:chExt cx="233150" cy="301825"/>
          </a:xfrm>
        </p:grpSpPr>
        <p:sp>
          <p:nvSpPr>
            <p:cNvPr id="8667" name="Google Shape;8667;p66"/>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66"/>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66"/>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0" name="Google Shape;8670;p66"/>
          <p:cNvGrpSpPr/>
          <p:nvPr/>
        </p:nvGrpSpPr>
        <p:grpSpPr>
          <a:xfrm>
            <a:off x="826674" y="1822251"/>
            <a:ext cx="356205" cy="355288"/>
            <a:chOff x="-50504575" y="3550975"/>
            <a:chExt cx="300900" cy="300125"/>
          </a:xfrm>
        </p:grpSpPr>
        <p:sp>
          <p:nvSpPr>
            <p:cNvPr id="8671" name="Google Shape;8671;p66"/>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66"/>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66"/>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66"/>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5" name="Google Shape;8675;p66"/>
          <p:cNvGrpSpPr/>
          <p:nvPr/>
        </p:nvGrpSpPr>
        <p:grpSpPr>
          <a:xfrm>
            <a:off x="826674" y="2260493"/>
            <a:ext cx="356205" cy="354341"/>
            <a:chOff x="-50503000" y="3921175"/>
            <a:chExt cx="300900" cy="299325"/>
          </a:xfrm>
        </p:grpSpPr>
        <p:sp>
          <p:nvSpPr>
            <p:cNvPr id="8676" name="Google Shape;8676;p66"/>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66"/>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66"/>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66"/>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66"/>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1" name="Google Shape;8681;p66"/>
          <p:cNvGrpSpPr/>
          <p:nvPr/>
        </p:nvGrpSpPr>
        <p:grpSpPr>
          <a:xfrm>
            <a:off x="3030727" y="1406411"/>
            <a:ext cx="355258" cy="356205"/>
            <a:chOff x="-48630025" y="3199700"/>
            <a:chExt cx="300100" cy="300900"/>
          </a:xfrm>
        </p:grpSpPr>
        <p:sp>
          <p:nvSpPr>
            <p:cNvPr id="8682" name="Google Shape;8682;p66"/>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66"/>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66"/>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5" name="Google Shape;8685;p66"/>
          <p:cNvGrpSpPr/>
          <p:nvPr/>
        </p:nvGrpSpPr>
        <p:grpSpPr>
          <a:xfrm>
            <a:off x="3030727" y="1843707"/>
            <a:ext cx="355258" cy="355258"/>
            <a:chOff x="-48630025" y="3569100"/>
            <a:chExt cx="300100" cy="300100"/>
          </a:xfrm>
        </p:grpSpPr>
        <p:sp>
          <p:nvSpPr>
            <p:cNvPr id="8686" name="Google Shape;8686;p66"/>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66"/>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66"/>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66"/>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66"/>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66"/>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66"/>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66"/>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66"/>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66"/>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6" name="Google Shape;8696;p66"/>
          <p:cNvGrpSpPr/>
          <p:nvPr/>
        </p:nvGrpSpPr>
        <p:grpSpPr>
          <a:xfrm>
            <a:off x="3031201" y="2281003"/>
            <a:ext cx="354311" cy="353394"/>
            <a:chOff x="-48629225" y="3938500"/>
            <a:chExt cx="299300" cy="298525"/>
          </a:xfrm>
        </p:grpSpPr>
        <p:sp>
          <p:nvSpPr>
            <p:cNvPr id="8697" name="Google Shape;8697;p66"/>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66"/>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66"/>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66"/>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1" name="Google Shape;8701;p66"/>
          <p:cNvGrpSpPr/>
          <p:nvPr/>
        </p:nvGrpSpPr>
        <p:grpSpPr>
          <a:xfrm>
            <a:off x="1766604" y="2752344"/>
            <a:ext cx="311458" cy="354341"/>
            <a:chOff x="-46762575" y="3200500"/>
            <a:chExt cx="263100" cy="299325"/>
          </a:xfrm>
        </p:grpSpPr>
        <p:sp>
          <p:nvSpPr>
            <p:cNvPr id="8702" name="Google Shape;8702;p66"/>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66"/>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66"/>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66"/>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66"/>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7" name="Google Shape;8707;p66"/>
          <p:cNvGrpSpPr/>
          <p:nvPr/>
        </p:nvGrpSpPr>
        <p:grpSpPr>
          <a:xfrm>
            <a:off x="1744689" y="3211066"/>
            <a:ext cx="355288" cy="312375"/>
            <a:chOff x="-46779900" y="3588000"/>
            <a:chExt cx="300125" cy="263875"/>
          </a:xfrm>
        </p:grpSpPr>
        <p:sp>
          <p:nvSpPr>
            <p:cNvPr id="8708" name="Google Shape;8708;p66"/>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66"/>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66"/>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66"/>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2" name="Google Shape;8712;p66"/>
          <p:cNvGrpSpPr/>
          <p:nvPr/>
        </p:nvGrpSpPr>
        <p:grpSpPr>
          <a:xfrm>
            <a:off x="1745162" y="3625988"/>
            <a:ext cx="354341" cy="353394"/>
            <a:chOff x="-46779100" y="3938500"/>
            <a:chExt cx="299325" cy="298525"/>
          </a:xfrm>
        </p:grpSpPr>
        <p:sp>
          <p:nvSpPr>
            <p:cNvPr id="8713" name="Google Shape;8713;p66"/>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66"/>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5" name="Google Shape;8715;p66"/>
          <p:cNvGrpSpPr/>
          <p:nvPr/>
        </p:nvGrpSpPr>
        <p:grpSpPr>
          <a:xfrm>
            <a:off x="3952900" y="2758855"/>
            <a:ext cx="355258" cy="355288"/>
            <a:chOff x="-44924250" y="3206000"/>
            <a:chExt cx="300100" cy="300125"/>
          </a:xfrm>
        </p:grpSpPr>
        <p:sp>
          <p:nvSpPr>
            <p:cNvPr id="8716" name="Google Shape;8716;p66"/>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66"/>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66"/>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66"/>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66"/>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1" name="Google Shape;8721;p66"/>
          <p:cNvGrpSpPr/>
          <p:nvPr/>
        </p:nvGrpSpPr>
        <p:grpSpPr>
          <a:xfrm>
            <a:off x="1267386" y="1386849"/>
            <a:ext cx="355258" cy="355258"/>
            <a:chOff x="-50134375" y="3183175"/>
            <a:chExt cx="300100" cy="300100"/>
          </a:xfrm>
        </p:grpSpPr>
        <p:sp>
          <p:nvSpPr>
            <p:cNvPr id="8722" name="Google Shape;8722;p66"/>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66"/>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66"/>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66"/>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66"/>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66"/>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66"/>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66"/>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66"/>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66"/>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2" name="Google Shape;8732;p66"/>
          <p:cNvGrpSpPr/>
          <p:nvPr/>
        </p:nvGrpSpPr>
        <p:grpSpPr>
          <a:xfrm>
            <a:off x="1267386" y="1822251"/>
            <a:ext cx="355258" cy="355288"/>
            <a:chOff x="-50134375" y="3550975"/>
            <a:chExt cx="300100" cy="300125"/>
          </a:xfrm>
        </p:grpSpPr>
        <p:sp>
          <p:nvSpPr>
            <p:cNvPr id="8733" name="Google Shape;8733;p66"/>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66"/>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5" name="Google Shape;8735;p66"/>
          <p:cNvGrpSpPr/>
          <p:nvPr/>
        </p:nvGrpSpPr>
        <p:grpSpPr>
          <a:xfrm>
            <a:off x="1267386" y="2259783"/>
            <a:ext cx="355258" cy="355051"/>
            <a:chOff x="-50134375" y="3920575"/>
            <a:chExt cx="300100" cy="299925"/>
          </a:xfrm>
        </p:grpSpPr>
        <p:sp>
          <p:nvSpPr>
            <p:cNvPr id="8736" name="Google Shape;8736;p66"/>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66"/>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66"/>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9" name="Google Shape;8739;p66"/>
          <p:cNvGrpSpPr/>
          <p:nvPr/>
        </p:nvGrpSpPr>
        <p:grpSpPr>
          <a:xfrm>
            <a:off x="3478110" y="1407358"/>
            <a:ext cx="357123" cy="355258"/>
            <a:chOff x="-48262200" y="3200500"/>
            <a:chExt cx="301675" cy="300100"/>
          </a:xfrm>
        </p:grpSpPr>
        <p:sp>
          <p:nvSpPr>
            <p:cNvPr id="8740" name="Google Shape;8740;p66"/>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66"/>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66"/>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66"/>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66"/>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66"/>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66"/>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66"/>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66"/>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9" name="Google Shape;8749;p66"/>
          <p:cNvGrpSpPr/>
          <p:nvPr/>
        </p:nvGrpSpPr>
        <p:grpSpPr>
          <a:xfrm>
            <a:off x="3507483" y="1844447"/>
            <a:ext cx="298377" cy="354519"/>
            <a:chOff x="-48233050" y="3569725"/>
            <a:chExt cx="252050" cy="299475"/>
          </a:xfrm>
        </p:grpSpPr>
        <p:sp>
          <p:nvSpPr>
            <p:cNvPr id="8750" name="Google Shape;8750;p66"/>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66"/>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66"/>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3" name="Google Shape;8753;p66"/>
          <p:cNvGrpSpPr/>
          <p:nvPr/>
        </p:nvGrpSpPr>
        <p:grpSpPr>
          <a:xfrm>
            <a:off x="3531248" y="2278191"/>
            <a:ext cx="250847" cy="358070"/>
            <a:chOff x="-48216525" y="3936125"/>
            <a:chExt cx="211900" cy="302475"/>
          </a:xfrm>
        </p:grpSpPr>
        <p:sp>
          <p:nvSpPr>
            <p:cNvPr id="8754" name="Google Shape;8754;p66"/>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66"/>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66"/>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66"/>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8" name="Google Shape;8758;p66"/>
          <p:cNvGrpSpPr/>
          <p:nvPr/>
        </p:nvGrpSpPr>
        <p:grpSpPr>
          <a:xfrm>
            <a:off x="2186966" y="2753261"/>
            <a:ext cx="355258" cy="355288"/>
            <a:chOff x="-46410500" y="3201275"/>
            <a:chExt cx="300100" cy="300125"/>
          </a:xfrm>
        </p:grpSpPr>
        <p:sp>
          <p:nvSpPr>
            <p:cNvPr id="8759" name="Google Shape;8759;p66"/>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66"/>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66"/>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66"/>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66"/>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4" name="Google Shape;8764;p66"/>
          <p:cNvGrpSpPr/>
          <p:nvPr/>
        </p:nvGrpSpPr>
        <p:grpSpPr>
          <a:xfrm>
            <a:off x="2186966" y="3188692"/>
            <a:ext cx="355258" cy="356205"/>
            <a:chOff x="-46409700" y="3569100"/>
            <a:chExt cx="300100" cy="300900"/>
          </a:xfrm>
        </p:grpSpPr>
        <p:sp>
          <p:nvSpPr>
            <p:cNvPr id="8765" name="Google Shape;8765;p66"/>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66"/>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66"/>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66"/>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66"/>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0" name="Google Shape;8770;p66"/>
          <p:cNvGrpSpPr/>
          <p:nvPr/>
        </p:nvGrpSpPr>
        <p:grpSpPr>
          <a:xfrm>
            <a:off x="2174847" y="3624124"/>
            <a:ext cx="379497" cy="358070"/>
            <a:chOff x="-46422300" y="3936925"/>
            <a:chExt cx="320575" cy="302475"/>
          </a:xfrm>
        </p:grpSpPr>
        <p:sp>
          <p:nvSpPr>
            <p:cNvPr id="8771" name="Google Shape;8771;p66"/>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66"/>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3" name="Google Shape;8773;p66"/>
          <p:cNvGrpSpPr/>
          <p:nvPr/>
        </p:nvGrpSpPr>
        <p:grpSpPr>
          <a:xfrm>
            <a:off x="3952426" y="3178452"/>
            <a:ext cx="356205" cy="355258"/>
            <a:chOff x="-44914800" y="3560450"/>
            <a:chExt cx="300900" cy="300100"/>
          </a:xfrm>
        </p:grpSpPr>
        <p:sp>
          <p:nvSpPr>
            <p:cNvPr id="8774" name="Google Shape;8774;p66"/>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66"/>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66"/>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66"/>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66"/>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9" name="Google Shape;8779;p66"/>
          <p:cNvGrpSpPr/>
          <p:nvPr/>
        </p:nvGrpSpPr>
        <p:grpSpPr>
          <a:xfrm>
            <a:off x="1707478" y="1387086"/>
            <a:ext cx="354311" cy="354104"/>
            <a:chOff x="-49764975" y="3183375"/>
            <a:chExt cx="299300" cy="299125"/>
          </a:xfrm>
        </p:grpSpPr>
        <p:sp>
          <p:nvSpPr>
            <p:cNvPr id="8780" name="Google Shape;8780;p66"/>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66"/>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66"/>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66"/>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66"/>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66"/>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66"/>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66"/>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66"/>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9" name="Google Shape;8789;p66"/>
          <p:cNvGrpSpPr/>
          <p:nvPr/>
        </p:nvGrpSpPr>
        <p:grpSpPr>
          <a:xfrm>
            <a:off x="1707478" y="1822547"/>
            <a:ext cx="354311" cy="355909"/>
            <a:chOff x="-49764975" y="3551225"/>
            <a:chExt cx="299300" cy="300650"/>
          </a:xfrm>
        </p:grpSpPr>
        <p:sp>
          <p:nvSpPr>
            <p:cNvPr id="8790" name="Google Shape;8790;p66"/>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66"/>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66"/>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66"/>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66"/>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66"/>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66"/>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66"/>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66"/>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66"/>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66"/>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1" name="Google Shape;8801;p66"/>
          <p:cNvGrpSpPr/>
          <p:nvPr/>
        </p:nvGrpSpPr>
        <p:grpSpPr>
          <a:xfrm>
            <a:off x="1705140" y="2259310"/>
            <a:ext cx="358987" cy="355525"/>
            <a:chOff x="-49766550" y="3920175"/>
            <a:chExt cx="303250" cy="300325"/>
          </a:xfrm>
        </p:grpSpPr>
        <p:sp>
          <p:nvSpPr>
            <p:cNvPr id="8802" name="Google Shape;8802;p66"/>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66"/>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66"/>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66"/>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6" name="Google Shape;8806;p66"/>
          <p:cNvGrpSpPr/>
          <p:nvPr/>
        </p:nvGrpSpPr>
        <p:grpSpPr>
          <a:xfrm>
            <a:off x="3920671" y="1407358"/>
            <a:ext cx="357123" cy="354341"/>
            <a:chOff x="-47892800" y="3200500"/>
            <a:chExt cx="301675" cy="299325"/>
          </a:xfrm>
        </p:grpSpPr>
        <p:sp>
          <p:nvSpPr>
            <p:cNvPr id="8807" name="Google Shape;8807;p66"/>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66"/>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66"/>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66"/>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66"/>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66"/>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3" name="Google Shape;8813;p66"/>
          <p:cNvGrpSpPr/>
          <p:nvPr/>
        </p:nvGrpSpPr>
        <p:grpSpPr>
          <a:xfrm>
            <a:off x="3984537" y="1843707"/>
            <a:ext cx="229391" cy="355258"/>
            <a:chOff x="-47839250" y="3569100"/>
            <a:chExt cx="193775" cy="300100"/>
          </a:xfrm>
        </p:grpSpPr>
        <p:sp>
          <p:nvSpPr>
            <p:cNvPr id="8814" name="Google Shape;8814;p66"/>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66"/>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66"/>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66"/>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66"/>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66"/>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0" name="Google Shape;8820;p66"/>
          <p:cNvGrpSpPr/>
          <p:nvPr/>
        </p:nvGrpSpPr>
        <p:grpSpPr>
          <a:xfrm>
            <a:off x="3921603" y="2280056"/>
            <a:ext cx="355258" cy="356205"/>
            <a:chOff x="-47892800" y="3937700"/>
            <a:chExt cx="300100" cy="300900"/>
          </a:xfrm>
        </p:grpSpPr>
        <p:sp>
          <p:nvSpPr>
            <p:cNvPr id="8821" name="Google Shape;8821;p66"/>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66"/>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66"/>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66"/>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66"/>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66"/>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66"/>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66"/>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9" name="Google Shape;8829;p66"/>
          <p:cNvGrpSpPr/>
          <p:nvPr/>
        </p:nvGrpSpPr>
        <p:grpSpPr>
          <a:xfrm>
            <a:off x="2626898" y="2773770"/>
            <a:ext cx="355258" cy="311458"/>
            <a:chOff x="-46042675" y="3218600"/>
            <a:chExt cx="300100" cy="263100"/>
          </a:xfrm>
        </p:grpSpPr>
        <p:sp>
          <p:nvSpPr>
            <p:cNvPr id="8830" name="Google Shape;8830;p66"/>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66"/>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66"/>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66"/>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66"/>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66"/>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6" name="Google Shape;8836;p66"/>
          <p:cNvGrpSpPr/>
          <p:nvPr/>
        </p:nvGrpSpPr>
        <p:grpSpPr>
          <a:xfrm>
            <a:off x="2626898" y="3188219"/>
            <a:ext cx="355258" cy="323118"/>
            <a:chOff x="-46042675" y="3568700"/>
            <a:chExt cx="300100" cy="272950"/>
          </a:xfrm>
        </p:grpSpPr>
        <p:sp>
          <p:nvSpPr>
            <p:cNvPr id="8837" name="Google Shape;8837;p66"/>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66"/>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66"/>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66"/>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1" name="Google Shape;8841;p66"/>
          <p:cNvGrpSpPr/>
          <p:nvPr/>
        </p:nvGrpSpPr>
        <p:grpSpPr>
          <a:xfrm>
            <a:off x="2668849" y="3625189"/>
            <a:ext cx="271357" cy="356057"/>
            <a:chOff x="-46007225" y="3937825"/>
            <a:chExt cx="229225" cy="300775"/>
          </a:xfrm>
        </p:grpSpPr>
        <p:sp>
          <p:nvSpPr>
            <p:cNvPr id="8842" name="Google Shape;8842;p66"/>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66"/>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66"/>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66"/>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66"/>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66"/>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66"/>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66"/>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66"/>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66"/>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2" name="Google Shape;8852;p66"/>
          <p:cNvGrpSpPr/>
          <p:nvPr/>
        </p:nvGrpSpPr>
        <p:grpSpPr>
          <a:xfrm>
            <a:off x="3974341" y="3615275"/>
            <a:ext cx="312375" cy="357596"/>
            <a:chOff x="-44895900" y="3929450"/>
            <a:chExt cx="263875" cy="302075"/>
          </a:xfrm>
        </p:grpSpPr>
        <p:sp>
          <p:nvSpPr>
            <p:cNvPr id="8853" name="Google Shape;8853;p66"/>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66"/>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66"/>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66"/>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66"/>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66"/>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9" name="Google Shape;8859;p66"/>
          <p:cNvGrpSpPr/>
          <p:nvPr/>
        </p:nvGrpSpPr>
        <p:grpSpPr>
          <a:xfrm>
            <a:off x="2148160" y="1398036"/>
            <a:ext cx="356205" cy="332885"/>
            <a:chOff x="-49397175" y="3192625"/>
            <a:chExt cx="300900" cy="281200"/>
          </a:xfrm>
        </p:grpSpPr>
        <p:sp>
          <p:nvSpPr>
            <p:cNvPr id="8860" name="Google Shape;8860;p66"/>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66"/>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66"/>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66"/>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66"/>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66"/>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66"/>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7" name="Google Shape;8867;p66"/>
          <p:cNvGrpSpPr/>
          <p:nvPr/>
        </p:nvGrpSpPr>
        <p:grpSpPr>
          <a:xfrm>
            <a:off x="2174263" y="1822251"/>
            <a:ext cx="304000" cy="356205"/>
            <a:chOff x="-49375900" y="3550975"/>
            <a:chExt cx="256800" cy="300900"/>
          </a:xfrm>
        </p:grpSpPr>
        <p:sp>
          <p:nvSpPr>
            <p:cNvPr id="8868" name="Google Shape;8868;p66"/>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66"/>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66"/>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66"/>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66"/>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66"/>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66"/>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66"/>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66"/>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66"/>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66"/>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9" name="Google Shape;8879;p66"/>
          <p:cNvGrpSpPr/>
          <p:nvPr/>
        </p:nvGrpSpPr>
        <p:grpSpPr>
          <a:xfrm>
            <a:off x="2169616" y="2259546"/>
            <a:ext cx="313293" cy="356205"/>
            <a:chOff x="-49378250" y="3920375"/>
            <a:chExt cx="264650" cy="300900"/>
          </a:xfrm>
        </p:grpSpPr>
        <p:sp>
          <p:nvSpPr>
            <p:cNvPr id="8880" name="Google Shape;8880;p66"/>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66"/>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66"/>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66"/>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66"/>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66"/>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66"/>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7" name="Google Shape;8887;p66"/>
          <p:cNvGrpSpPr/>
          <p:nvPr/>
        </p:nvGrpSpPr>
        <p:grpSpPr>
          <a:xfrm>
            <a:off x="888604" y="2752344"/>
            <a:ext cx="312375" cy="357123"/>
            <a:chOff x="-47505300" y="3200500"/>
            <a:chExt cx="263875" cy="301675"/>
          </a:xfrm>
        </p:grpSpPr>
        <p:sp>
          <p:nvSpPr>
            <p:cNvPr id="8888" name="Google Shape;8888;p66"/>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66"/>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66"/>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66"/>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66"/>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66"/>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66"/>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66"/>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66"/>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66"/>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66"/>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66"/>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66"/>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1" name="Google Shape;8901;p66"/>
          <p:cNvGrpSpPr/>
          <p:nvPr/>
        </p:nvGrpSpPr>
        <p:grpSpPr>
          <a:xfrm>
            <a:off x="866704" y="3188692"/>
            <a:ext cx="356176" cy="355051"/>
            <a:chOff x="-47524975" y="3569100"/>
            <a:chExt cx="300875" cy="299925"/>
          </a:xfrm>
        </p:grpSpPr>
        <p:sp>
          <p:nvSpPr>
            <p:cNvPr id="8902" name="Google Shape;8902;p66"/>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66"/>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66"/>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66"/>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66"/>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7" name="Google Shape;8907;p66"/>
          <p:cNvGrpSpPr/>
          <p:nvPr/>
        </p:nvGrpSpPr>
        <p:grpSpPr>
          <a:xfrm>
            <a:off x="867162" y="3667954"/>
            <a:ext cx="355258" cy="270410"/>
            <a:chOff x="-47523400" y="3973950"/>
            <a:chExt cx="300100" cy="228425"/>
          </a:xfrm>
        </p:grpSpPr>
        <p:sp>
          <p:nvSpPr>
            <p:cNvPr id="8908" name="Google Shape;8908;p66"/>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66"/>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66"/>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66"/>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66"/>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3" name="Google Shape;8913;p66"/>
          <p:cNvGrpSpPr/>
          <p:nvPr/>
        </p:nvGrpSpPr>
        <p:grpSpPr>
          <a:xfrm>
            <a:off x="3072283" y="2750953"/>
            <a:ext cx="354341" cy="357596"/>
            <a:chOff x="-45673275" y="3199325"/>
            <a:chExt cx="299325" cy="302075"/>
          </a:xfrm>
        </p:grpSpPr>
        <p:sp>
          <p:nvSpPr>
            <p:cNvPr id="8914" name="Google Shape;8914;p66"/>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66"/>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66"/>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7" name="Google Shape;8917;p66"/>
          <p:cNvGrpSpPr/>
          <p:nvPr/>
        </p:nvGrpSpPr>
        <p:grpSpPr>
          <a:xfrm>
            <a:off x="3071351" y="3209202"/>
            <a:ext cx="356205" cy="314240"/>
            <a:chOff x="-45674075" y="3586425"/>
            <a:chExt cx="300900" cy="265450"/>
          </a:xfrm>
        </p:grpSpPr>
        <p:sp>
          <p:nvSpPr>
            <p:cNvPr id="8918" name="Google Shape;8918;p66"/>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66"/>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0" name="Google Shape;8920;p66"/>
          <p:cNvGrpSpPr/>
          <p:nvPr/>
        </p:nvGrpSpPr>
        <p:grpSpPr>
          <a:xfrm>
            <a:off x="3072283" y="3625041"/>
            <a:ext cx="354341" cy="356205"/>
            <a:chOff x="-45673275" y="3937700"/>
            <a:chExt cx="299325" cy="300900"/>
          </a:xfrm>
        </p:grpSpPr>
        <p:sp>
          <p:nvSpPr>
            <p:cNvPr id="8921" name="Google Shape;8921;p66"/>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66"/>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66"/>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66"/>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66"/>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66"/>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7" name="Google Shape;8927;p66"/>
          <p:cNvGrpSpPr/>
          <p:nvPr/>
        </p:nvGrpSpPr>
        <p:grpSpPr>
          <a:xfrm>
            <a:off x="2186449" y="4117825"/>
            <a:ext cx="356205" cy="356205"/>
            <a:chOff x="-44512325" y="3176075"/>
            <a:chExt cx="300900" cy="300900"/>
          </a:xfrm>
        </p:grpSpPr>
        <p:sp>
          <p:nvSpPr>
            <p:cNvPr id="8928" name="Google Shape;8928;p66"/>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66"/>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66"/>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1" name="Google Shape;8931;p66"/>
          <p:cNvGrpSpPr/>
          <p:nvPr/>
        </p:nvGrpSpPr>
        <p:grpSpPr>
          <a:xfrm>
            <a:off x="2589789" y="1386849"/>
            <a:ext cx="354341" cy="354341"/>
            <a:chOff x="-49027775" y="3183175"/>
            <a:chExt cx="299325" cy="299325"/>
          </a:xfrm>
        </p:grpSpPr>
        <p:sp>
          <p:nvSpPr>
            <p:cNvPr id="8932" name="Google Shape;8932;p66"/>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66"/>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66"/>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66"/>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6" name="Google Shape;8936;p66"/>
          <p:cNvGrpSpPr/>
          <p:nvPr/>
        </p:nvGrpSpPr>
        <p:grpSpPr>
          <a:xfrm>
            <a:off x="2589330" y="1822251"/>
            <a:ext cx="355258" cy="357152"/>
            <a:chOff x="-49027775" y="3550975"/>
            <a:chExt cx="300100" cy="301700"/>
          </a:xfrm>
        </p:grpSpPr>
        <p:sp>
          <p:nvSpPr>
            <p:cNvPr id="8937" name="Google Shape;8937;p66"/>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66"/>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66"/>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66"/>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66"/>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66"/>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66"/>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66"/>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66"/>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66"/>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7" name="Google Shape;8947;p66"/>
          <p:cNvGrpSpPr/>
          <p:nvPr/>
        </p:nvGrpSpPr>
        <p:grpSpPr>
          <a:xfrm>
            <a:off x="2587406" y="2259310"/>
            <a:ext cx="359106" cy="355525"/>
            <a:chOff x="-49031025" y="3920175"/>
            <a:chExt cx="303350" cy="300325"/>
          </a:xfrm>
        </p:grpSpPr>
        <p:sp>
          <p:nvSpPr>
            <p:cNvPr id="8948" name="Google Shape;8948;p66"/>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66"/>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66"/>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66"/>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66"/>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66"/>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4" name="Google Shape;8954;p66"/>
          <p:cNvGrpSpPr/>
          <p:nvPr/>
        </p:nvGrpSpPr>
        <p:grpSpPr>
          <a:xfrm>
            <a:off x="1303511" y="2752344"/>
            <a:ext cx="356176" cy="354341"/>
            <a:chOff x="-47155575" y="3200500"/>
            <a:chExt cx="300875" cy="299325"/>
          </a:xfrm>
        </p:grpSpPr>
        <p:sp>
          <p:nvSpPr>
            <p:cNvPr id="8955" name="Google Shape;8955;p66"/>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66"/>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66"/>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66"/>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66"/>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66"/>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1" name="Google Shape;8961;p66"/>
          <p:cNvGrpSpPr/>
          <p:nvPr/>
        </p:nvGrpSpPr>
        <p:grpSpPr>
          <a:xfrm>
            <a:off x="1303970" y="3188692"/>
            <a:ext cx="355258" cy="355258"/>
            <a:chOff x="-47154800" y="3569100"/>
            <a:chExt cx="300100" cy="300100"/>
          </a:xfrm>
        </p:grpSpPr>
        <p:sp>
          <p:nvSpPr>
            <p:cNvPr id="8962" name="Google Shape;8962;p66"/>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66"/>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66"/>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66"/>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66"/>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66"/>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8" name="Google Shape;8968;p66"/>
          <p:cNvGrpSpPr/>
          <p:nvPr/>
        </p:nvGrpSpPr>
        <p:grpSpPr>
          <a:xfrm>
            <a:off x="1304443" y="3626905"/>
            <a:ext cx="354311" cy="353423"/>
            <a:chOff x="-47154000" y="3939275"/>
            <a:chExt cx="299300" cy="298550"/>
          </a:xfrm>
        </p:grpSpPr>
        <p:sp>
          <p:nvSpPr>
            <p:cNvPr id="8969" name="Google Shape;8969;p66"/>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66"/>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66"/>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66"/>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3" name="Google Shape;8973;p66"/>
          <p:cNvGrpSpPr/>
          <p:nvPr/>
        </p:nvGrpSpPr>
        <p:grpSpPr>
          <a:xfrm>
            <a:off x="3529733" y="2752344"/>
            <a:ext cx="312375" cy="354341"/>
            <a:chOff x="-45286550" y="3200500"/>
            <a:chExt cx="263875" cy="299325"/>
          </a:xfrm>
        </p:grpSpPr>
        <p:sp>
          <p:nvSpPr>
            <p:cNvPr id="8974" name="Google Shape;8974;p66"/>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66"/>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66"/>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7" name="Google Shape;8977;p66"/>
          <p:cNvGrpSpPr/>
          <p:nvPr/>
        </p:nvGrpSpPr>
        <p:grpSpPr>
          <a:xfrm>
            <a:off x="3529733" y="3189639"/>
            <a:ext cx="312375" cy="354311"/>
            <a:chOff x="-45286550" y="3569900"/>
            <a:chExt cx="263875" cy="299300"/>
          </a:xfrm>
        </p:grpSpPr>
        <p:sp>
          <p:nvSpPr>
            <p:cNvPr id="8978" name="Google Shape;8978;p66"/>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66"/>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66"/>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66"/>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66"/>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66"/>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4" name="Google Shape;8984;p66"/>
          <p:cNvGrpSpPr/>
          <p:nvPr/>
        </p:nvGrpSpPr>
        <p:grpSpPr>
          <a:xfrm>
            <a:off x="3540920" y="3625988"/>
            <a:ext cx="290001" cy="355258"/>
            <a:chOff x="-45277900" y="3938500"/>
            <a:chExt cx="244975" cy="300100"/>
          </a:xfrm>
        </p:grpSpPr>
        <p:sp>
          <p:nvSpPr>
            <p:cNvPr id="8985" name="Google Shape;8985;p66"/>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66"/>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66"/>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66"/>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9" name="Google Shape;8989;p66"/>
          <p:cNvGrpSpPr/>
          <p:nvPr/>
        </p:nvGrpSpPr>
        <p:grpSpPr>
          <a:xfrm>
            <a:off x="2626869" y="4095090"/>
            <a:ext cx="355258" cy="355258"/>
            <a:chOff x="-44502875" y="3576975"/>
            <a:chExt cx="300100" cy="300100"/>
          </a:xfrm>
        </p:grpSpPr>
        <p:sp>
          <p:nvSpPr>
            <p:cNvPr id="8990" name="Google Shape;8990;p66"/>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66"/>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66"/>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3" name="Google Shape;8993;p66"/>
          <p:cNvGrpSpPr/>
          <p:nvPr/>
        </p:nvGrpSpPr>
        <p:grpSpPr>
          <a:xfrm>
            <a:off x="4835456" y="1828361"/>
            <a:ext cx="356196" cy="354670"/>
            <a:chOff x="-13946200" y="3647075"/>
            <a:chExt cx="353650" cy="352100"/>
          </a:xfrm>
        </p:grpSpPr>
        <p:sp>
          <p:nvSpPr>
            <p:cNvPr id="8994" name="Google Shape;8994;p66"/>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66"/>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66"/>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66"/>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66"/>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66"/>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0" name="Google Shape;9000;p66"/>
          <p:cNvGrpSpPr/>
          <p:nvPr/>
        </p:nvGrpSpPr>
        <p:grpSpPr>
          <a:xfrm>
            <a:off x="6618849" y="1387844"/>
            <a:ext cx="357002" cy="354267"/>
            <a:chOff x="-12163025" y="3214275"/>
            <a:chExt cx="354450" cy="351700"/>
          </a:xfrm>
        </p:grpSpPr>
        <p:sp>
          <p:nvSpPr>
            <p:cNvPr id="9001" name="Google Shape;9001;p66"/>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66"/>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66"/>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4" name="Google Shape;9004;p66"/>
          <p:cNvGrpSpPr/>
          <p:nvPr/>
        </p:nvGrpSpPr>
        <p:grpSpPr>
          <a:xfrm>
            <a:off x="6619629" y="1827581"/>
            <a:ext cx="355441" cy="356232"/>
            <a:chOff x="-12160675" y="3647875"/>
            <a:chExt cx="352900" cy="353650"/>
          </a:xfrm>
        </p:grpSpPr>
        <p:sp>
          <p:nvSpPr>
            <p:cNvPr id="9005" name="Google Shape;9005;p66"/>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66"/>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66"/>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66"/>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66"/>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66"/>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66"/>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2" name="Google Shape;9012;p66"/>
          <p:cNvGrpSpPr/>
          <p:nvPr/>
        </p:nvGrpSpPr>
        <p:grpSpPr>
          <a:xfrm>
            <a:off x="6630345" y="2272036"/>
            <a:ext cx="354635" cy="356232"/>
            <a:chOff x="-12160675" y="4081850"/>
            <a:chExt cx="352100" cy="353650"/>
          </a:xfrm>
        </p:grpSpPr>
        <p:sp>
          <p:nvSpPr>
            <p:cNvPr id="9013" name="Google Shape;9013;p66"/>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66"/>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66"/>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66"/>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66"/>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66"/>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9" name="Google Shape;9019;p66"/>
          <p:cNvGrpSpPr/>
          <p:nvPr/>
        </p:nvGrpSpPr>
        <p:grpSpPr>
          <a:xfrm>
            <a:off x="4835311" y="2746480"/>
            <a:ext cx="355416" cy="355652"/>
            <a:chOff x="-10391650" y="3180600"/>
            <a:chExt cx="352875" cy="353075"/>
          </a:xfrm>
        </p:grpSpPr>
        <p:sp>
          <p:nvSpPr>
            <p:cNvPr id="9020" name="Google Shape;9020;p66"/>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66"/>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66"/>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66"/>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66"/>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66"/>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6" name="Google Shape;9026;p66"/>
          <p:cNvGrpSpPr/>
          <p:nvPr/>
        </p:nvGrpSpPr>
        <p:grpSpPr>
          <a:xfrm>
            <a:off x="4835310" y="3223278"/>
            <a:ext cx="354635" cy="353890"/>
            <a:chOff x="-10390875" y="3616350"/>
            <a:chExt cx="352100" cy="351325"/>
          </a:xfrm>
        </p:grpSpPr>
        <p:sp>
          <p:nvSpPr>
            <p:cNvPr id="9027" name="Google Shape;9027;p66"/>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66"/>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66"/>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0" name="Google Shape;9030;p66"/>
          <p:cNvGrpSpPr/>
          <p:nvPr/>
        </p:nvGrpSpPr>
        <p:grpSpPr>
          <a:xfrm>
            <a:off x="7502285" y="2747943"/>
            <a:ext cx="312585" cy="354670"/>
            <a:chOff x="-10370400" y="4049550"/>
            <a:chExt cx="310350" cy="352100"/>
          </a:xfrm>
        </p:grpSpPr>
        <p:sp>
          <p:nvSpPr>
            <p:cNvPr id="9031" name="Google Shape;9031;p66"/>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66"/>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66"/>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66"/>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66"/>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6" name="Google Shape;9036;p66"/>
          <p:cNvGrpSpPr/>
          <p:nvPr/>
        </p:nvGrpSpPr>
        <p:grpSpPr>
          <a:xfrm>
            <a:off x="6606541" y="2746884"/>
            <a:ext cx="379236" cy="354847"/>
            <a:chOff x="-8674650" y="3210975"/>
            <a:chExt cx="376525" cy="352275"/>
          </a:xfrm>
        </p:grpSpPr>
        <p:sp>
          <p:nvSpPr>
            <p:cNvPr id="9037" name="Google Shape;9037;p66"/>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66"/>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66"/>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66"/>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66"/>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66"/>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3" name="Google Shape;9043;p66"/>
          <p:cNvGrpSpPr/>
          <p:nvPr/>
        </p:nvGrpSpPr>
        <p:grpSpPr>
          <a:xfrm>
            <a:off x="5278038" y="1828361"/>
            <a:ext cx="356221" cy="354670"/>
            <a:chOff x="-13512225" y="3647075"/>
            <a:chExt cx="353675" cy="352100"/>
          </a:xfrm>
        </p:grpSpPr>
        <p:sp>
          <p:nvSpPr>
            <p:cNvPr id="9044" name="Google Shape;9044;p66"/>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66"/>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66"/>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66"/>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66"/>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66"/>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66"/>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66"/>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66"/>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66"/>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4" name="Google Shape;9054;p66"/>
          <p:cNvGrpSpPr/>
          <p:nvPr/>
        </p:nvGrpSpPr>
        <p:grpSpPr>
          <a:xfrm>
            <a:off x="5288351" y="2272427"/>
            <a:ext cx="356221" cy="355451"/>
            <a:chOff x="-13512225" y="4080275"/>
            <a:chExt cx="353675" cy="352875"/>
          </a:xfrm>
        </p:grpSpPr>
        <p:sp>
          <p:nvSpPr>
            <p:cNvPr id="9055" name="Google Shape;9055;p66"/>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66"/>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66"/>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66"/>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66"/>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66"/>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66"/>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66"/>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66"/>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66"/>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66"/>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6" name="Google Shape;9066;p66"/>
          <p:cNvGrpSpPr/>
          <p:nvPr/>
        </p:nvGrpSpPr>
        <p:grpSpPr>
          <a:xfrm>
            <a:off x="7061431" y="1419788"/>
            <a:ext cx="356196" cy="290379"/>
            <a:chOff x="-11728250" y="3245400"/>
            <a:chExt cx="353650" cy="288275"/>
          </a:xfrm>
        </p:grpSpPr>
        <p:sp>
          <p:nvSpPr>
            <p:cNvPr id="9067" name="Google Shape;9067;p66"/>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66"/>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66"/>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66"/>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66"/>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2" name="Google Shape;9072;p66"/>
          <p:cNvGrpSpPr/>
          <p:nvPr/>
        </p:nvGrpSpPr>
        <p:grpSpPr>
          <a:xfrm>
            <a:off x="7093939" y="2272427"/>
            <a:ext cx="311804" cy="355451"/>
            <a:chOff x="-11703850" y="4081850"/>
            <a:chExt cx="309575" cy="352875"/>
          </a:xfrm>
        </p:grpSpPr>
        <p:sp>
          <p:nvSpPr>
            <p:cNvPr id="9073" name="Google Shape;9073;p66"/>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66"/>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66"/>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66"/>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66"/>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66"/>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66"/>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66"/>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1" name="Google Shape;9081;p66"/>
          <p:cNvGrpSpPr/>
          <p:nvPr/>
        </p:nvGrpSpPr>
        <p:grpSpPr>
          <a:xfrm>
            <a:off x="5282595" y="2746580"/>
            <a:ext cx="357002" cy="355451"/>
            <a:chOff x="-9958475" y="3180025"/>
            <a:chExt cx="354450" cy="352875"/>
          </a:xfrm>
        </p:grpSpPr>
        <p:sp>
          <p:nvSpPr>
            <p:cNvPr id="9082" name="Google Shape;9082;p66"/>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66"/>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66"/>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5" name="Google Shape;9085;p66"/>
          <p:cNvGrpSpPr/>
          <p:nvPr/>
        </p:nvGrpSpPr>
        <p:grpSpPr>
          <a:xfrm>
            <a:off x="5291722" y="3222561"/>
            <a:ext cx="337966" cy="355325"/>
            <a:chOff x="-9949025" y="3615575"/>
            <a:chExt cx="335550" cy="352750"/>
          </a:xfrm>
        </p:grpSpPr>
        <p:sp>
          <p:nvSpPr>
            <p:cNvPr id="9086" name="Google Shape;9086;p66"/>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66"/>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66"/>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9" name="Google Shape;9089;p66"/>
          <p:cNvGrpSpPr/>
          <p:nvPr/>
        </p:nvGrpSpPr>
        <p:grpSpPr>
          <a:xfrm>
            <a:off x="7926568" y="2746067"/>
            <a:ext cx="360175" cy="358423"/>
            <a:chOff x="-9961625" y="4048175"/>
            <a:chExt cx="357600" cy="355825"/>
          </a:xfrm>
        </p:grpSpPr>
        <p:sp>
          <p:nvSpPr>
            <p:cNvPr id="9090" name="Google Shape;9090;p66"/>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66"/>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66"/>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66"/>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66"/>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66"/>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6" name="Google Shape;9096;p66"/>
          <p:cNvGrpSpPr/>
          <p:nvPr/>
        </p:nvGrpSpPr>
        <p:grpSpPr>
          <a:xfrm>
            <a:off x="6613289" y="3221579"/>
            <a:ext cx="364959" cy="357289"/>
            <a:chOff x="-8680950" y="3624225"/>
            <a:chExt cx="362350" cy="354700"/>
          </a:xfrm>
        </p:grpSpPr>
        <p:sp>
          <p:nvSpPr>
            <p:cNvPr id="9097" name="Google Shape;9097;p66"/>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66"/>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66"/>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66"/>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66"/>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66"/>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3" name="Google Shape;9103;p66"/>
          <p:cNvGrpSpPr/>
          <p:nvPr/>
        </p:nvGrpSpPr>
        <p:grpSpPr>
          <a:xfrm>
            <a:off x="5749533" y="1387239"/>
            <a:ext cx="313365" cy="355476"/>
            <a:chOff x="-13056975" y="3212300"/>
            <a:chExt cx="311125" cy="352900"/>
          </a:xfrm>
        </p:grpSpPr>
        <p:sp>
          <p:nvSpPr>
            <p:cNvPr id="9104" name="Google Shape;9104;p66"/>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66"/>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66"/>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66"/>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8" name="Google Shape;9108;p66"/>
          <p:cNvGrpSpPr/>
          <p:nvPr/>
        </p:nvGrpSpPr>
        <p:grpSpPr>
          <a:xfrm>
            <a:off x="5726921" y="1828034"/>
            <a:ext cx="358588" cy="355325"/>
            <a:chOff x="-13077450" y="3647075"/>
            <a:chExt cx="356025" cy="352750"/>
          </a:xfrm>
        </p:grpSpPr>
        <p:sp>
          <p:nvSpPr>
            <p:cNvPr id="9109" name="Google Shape;9109;p66"/>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66"/>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66"/>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2" name="Google Shape;9112;p66"/>
          <p:cNvGrpSpPr/>
          <p:nvPr/>
        </p:nvGrpSpPr>
        <p:grpSpPr>
          <a:xfrm>
            <a:off x="5738027" y="2271633"/>
            <a:ext cx="357002" cy="357037"/>
            <a:chOff x="-13079025" y="4079475"/>
            <a:chExt cx="354450" cy="354450"/>
          </a:xfrm>
        </p:grpSpPr>
        <p:sp>
          <p:nvSpPr>
            <p:cNvPr id="9113" name="Google Shape;9113;p66"/>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66"/>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66"/>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66"/>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7" name="Google Shape;9117;p66"/>
          <p:cNvGrpSpPr/>
          <p:nvPr/>
        </p:nvGrpSpPr>
        <p:grpSpPr>
          <a:xfrm>
            <a:off x="7511094" y="1387642"/>
            <a:ext cx="356221" cy="354670"/>
            <a:chOff x="-11292700" y="3213875"/>
            <a:chExt cx="353675" cy="352100"/>
          </a:xfrm>
        </p:grpSpPr>
        <p:sp>
          <p:nvSpPr>
            <p:cNvPr id="9118" name="Google Shape;9118;p66"/>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66"/>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66"/>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66"/>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66"/>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66"/>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66"/>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5" name="Google Shape;9125;p66"/>
          <p:cNvGrpSpPr/>
          <p:nvPr/>
        </p:nvGrpSpPr>
        <p:grpSpPr>
          <a:xfrm>
            <a:off x="7505152" y="1827581"/>
            <a:ext cx="368106" cy="356232"/>
            <a:chOff x="-11299000" y="3647875"/>
            <a:chExt cx="365475" cy="353650"/>
          </a:xfrm>
        </p:grpSpPr>
        <p:sp>
          <p:nvSpPr>
            <p:cNvPr id="9126" name="Google Shape;9126;p66"/>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66"/>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66"/>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66"/>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66"/>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66"/>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2" name="Google Shape;9132;p66"/>
          <p:cNvGrpSpPr/>
          <p:nvPr/>
        </p:nvGrpSpPr>
        <p:grpSpPr>
          <a:xfrm>
            <a:off x="7520614" y="2283532"/>
            <a:ext cx="357808" cy="333240"/>
            <a:chOff x="-11295075" y="4092875"/>
            <a:chExt cx="355250" cy="330825"/>
          </a:xfrm>
        </p:grpSpPr>
        <p:sp>
          <p:nvSpPr>
            <p:cNvPr id="9133" name="Google Shape;9133;p66"/>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66"/>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66"/>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66"/>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66"/>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8" name="Google Shape;9138;p66"/>
          <p:cNvGrpSpPr/>
          <p:nvPr/>
        </p:nvGrpSpPr>
        <p:grpSpPr>
          <a:xfrm>
            <a:off x="5746214" y="2746580"/>
            <a:ext cx="312585" cy="355451"/>
            <a:chOff x="-9500075" y="3180800"/>
            <a:chExt cx="310350" cy="352875"/>
          </a:xfrm>
        </p:grpSpPr>
        <p:sp>
          <p:nvSpPr>
            <p:cNvPr id="9139" name="Google Shape;9139;p66"/>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66"/>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66"/>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66"/>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66"/>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66"/>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66"/>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66"/>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66"/>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8" name="Google Shape;9148;p66"/>
          <p:cNvGrpSpPr/>
          <p:nvPr/>
        </p:nvGrpSpPr>
        <p:grpSpPr>
          <a:xfrm>
            <a:off x="5724005" y="3222095"/>
            <a:ext cx="356221" cy="356257"/>
            <a:chOff x="-9523700" y="3614000"/>
            <a:chExt cx="353675" cy="353675"/>
          </a:xfrm>
        </p:grpSpPr>
        <p:sp>
          <p:nvSpPr>
            <p:cNvPr id="9149" name="Google Shape;9149;p66"/>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66"/>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66"/>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66"/>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66"/>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66"/>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66"/>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66"/>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66"/>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8" name="Google Shape;9158;p66"/>
          <p:cNvGrpSpPr/>
          <p:nvPr/>
        </p:nvGrpSpPr>
        <p:grpSpPr>
          <a:xfrm>
            <a:off x="7508956" y="3244737"/>
            <a:ext cx="356221" cy="354670"/>
            <a:chOff x="-9523700" y="4049550"/>
            <a:chExt cx="353675" cy="352100"/>
          </a:xfrm>
        </p:grpSpPr>
        <p:sp>
          <p:nvSpPr>
            <p:cNvPr id="9159" name="Google Shape;9159;p66"/>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66"/>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66"/>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66"/>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66"/>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66"/>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66"/>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6" name="Google Shape;9166;p66"/>
          <p:cNvGrpSpPr/>
          <p:nvPr/>
        </p:nvGrpSpPr>
        <p:grpSpPr>
          <a:xfrm>
            <a:off x="7065071" y="3244710"/>
            <a:ext cx="357002" cy="311029"/>
            <a:chOff x="-8209150" y="3659675"/>
            <a:chExt cx="354450" cy="308775"/>
          </a:xfrm>
        </p:grpSpPr>
        <p:sp>
          <p:nvSpPr>
            <p:cNvPr id="9167" name="Google Shape;9167;p66"/>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66"/>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66"/>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66"/>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66"/>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66"/>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3" name="Google Shape;9173;p66"/>
          <p:cNvGrpSpPr/>
          <p:nvPr/>
        </p:nvGrpSpPr>
        <p:grpSpPr>
          <a:xfrm>
            <a:off x="6178632" y="2273623"/>
            <a:ext cx="356221" cy="353059"/>
            <a:chOff x="-12643475" y="4081850"/>
            <a:chExt cx="353675" cy="350500"/>
          </a:xfrm>
        </p:grpSpPr>
        <p:sp>
          <p:nvSpPr>
            <p:cNvPr id="9174" name="Google Shape;9174;p66"/>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66"/>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66"/>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66"/>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78" name="Google Shape;9178;p66"/>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79" name="Google Shape;9179;p66"/>
          <p:cNvGrpSpPr/>
          <p:nvPr/>
        </p:nvGrpSpPr>
        <p:grpSpPr>
          <a:xfrm>
            <a:off x="7961232" y="2283532"/>
            <a:ext cx="356221" cy="333240"/>
            <a:chOff x="-10858725" y="4092875"/>
            <a:chExt cx="353675" cy="330825"/>
          </a:xfrm>
        </p:grpSpPr>
        <p:sp>
          <p:nvSpPr>
            <p:cNvPr id="9180" name="Google Shape;9180;p66"/>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66"/>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66"/>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66"/>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66"/>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66"/>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6" name="Google Shape;9186;p66"/>
          <p:cNvGrpSpPr/>
          <p:nvPr/>
        </p:nvGrpSpPr>
        <p:grpSpPr>
          <a:xfrm>
            <a:off x="6219755" y="3222498"/>
            <a:ext cx="252278" cy="355451"/>
            <a:chOff x="-9039300" y="3614000"/>
            <a:chExt cx="250475" cy="352875"/>
          </a:xfrm>
        </p:grpSpPr>
        <p:sp>
          <p:nvSpPr>
            <p:cNvPr id="9187" name="Google Shape;9187;p66"/>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66"/>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9" name="Google Shape;9189;p66"/>
          <p:cNvGrpSpPr/>
          <p:nvPr/>
        </p:nvGrpSpPr>
        <p:grpSpPr>
          <a:xfrm>
            <a:off x="7951721" y="3244737"/>
            <a:ext cx="354635" cy="354670"/>
            <a:chOff x="-9088150" y="4049550"/>
            <a:chExt cx="352100" cy="352100"/>
          </a:xfrm>
        </p:grpSpPr>
        <p:sp>
          <p:nvSpPr>
            <p:cNvPr id="9190" name="Google Shape;9190;p66"/>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66"/>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66"/>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66"/>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66"/>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66"/>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6" name="Google Shape;9196;p66"/>
          <p:cNvGrpSpPr/>
          <p:nvPr/>
        </p:nvGrpSpPr>
        <p:grpSpPr>
          <a:xfrm>
            <a:off x="7086085" y="2746970"/>
            <a:ext cx="315757" cy="354670"/>
            <a:chOff x="-8191825" y="3174500"/>
            <a:chExt cx="313500" cy="352100"/>
          </a:xfrm>
        </p:grpSpPr>
        <p:sp>
          <p:nvSpPr>
            <p:cNvPr id="9197" name="Google Shape;9197;p66"/>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66"/>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66"/>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0" name="Google Shape;9200;p66"/>
          <p:cNvGrpSpPr/>
          <p:nvPr/>
        </p:nvGrpSpPr>
        <p:grpSpPr>
          <a:xfrm>
            <a:off x="4835443" y="1387491"/>
            <a:ext cx="356221" cy="354973"/>
            <a:chOff x="-13947000" y="3212800"/>
            <a:chExt cx="353675" cy="352400"/>
          </a:xfrm>
        </p:grpSpPr>
        <p:sp>
          <p:nvSpPr>
            <p:cNvPr id="9201" name="Google Shape;9201;p66"/>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66"/>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03" name="Google Shape;9203;p66"/>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04" name="Google Shape;9204;p66"/>
          <p:cNvGrpSpPr/>
          <p:nvPr/>
        </p:nvGrpSpPr>
        <p:grpSpPr>
          <a:xfrm>
            <a:off x="5278038" y="1386849"/>
            <a:ext cx="356221" cy="356257"/>
            <a:chOff x="-13512225" y="3211525"/>
            <a:chExt cx="353675" cy="353675"/>
          </a:xfrm>
        </p:grpSpPr>
        <p:sp>
          <p:nvSpPr>
            <p:cNvPr id="9205" name="Google Shape;9205;p66"/>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66"/>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66"/>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66"/>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66"/>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0" name="Google Shape;9210;p66"/>
          <p:cNvGrpSpPr/>
          <p:nvPr/>
        </p:nvGrpSpPr>
        <p:grpSpPr>
          <a:xfrm>
            <a:off x="6168320" y="1387239"/>
            <a:ext cx="356221" cy="355476"/>
            <a:chOff x="-12643475" y="3212300"/>
            <a:chExt cx="353675" cy="352900"/>
          </a:xfrm>
        </p:grpSpPr>
        <p:sp>
          <p:nvSpPr>
            <p:cNvPr id="9211" name="Google Shape;9211;p66"/>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66"/>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66"/>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66"/>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66"/>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66"/>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66"/>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66"/>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66"/>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0" name="Google Shape;9220;p66"/>
          <p:cNvGrpSpPr/>
          <p:nvPr/>
        </p:nvGrpSpPr>
        <p:grpSpPr>
          <a:xfrm>
            <a:off x="6168320" y="1839013"/>
            <a:ext cx="356221" cy="333366"/>
            <a:chOff x="-12643475" y="3657325"/>
            <a:chExt cx="353675" cy="330950"/>
          </a:xfrm>
        </p:grpSpPr>
        <p:sp>
          <p:nvSpPr>
            <p:cNvPr id="9221" name="Google Shape;9221;p66"/>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66"/>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66"/>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66"/>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66"/>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66"/>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7" name="Google Shape;9227;p66"/>
          <p:cNvGrpSpPr/>
          <p:nvPr/>
        </p:nvGrpSpPr>
        <p:grpSpPr>
          <a:xfrm>
            <a:off x="7951322" y="1387642"/>
            <a:ext cx="355416" cy="354670"/>
            <a:chOff x="-10857925" y="3213875"/>
            <a:chExt cx="352875" cy="352100"/>
          </a:xfrm>
        </p:grpSpPr>
        <p:sp>
          <p:nvSpPr>
            <p:cNvPr id="9228" name="Google Shape;9228;p66"/>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66"/>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66"/>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66"/>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66"/>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66"/>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66"/>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66"/>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66"/>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66"/>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8" name="Google Shape;9238;p66"/>
          <p:cNvGrpSpPr/>
          <p:nvPr/>
        </p:nvGrpSpPr>
        <p:grpSpPr>
          <a:xfrm>
            <a:off x="6168237" y="2747071"/>
            <a:ext cx="356096" cy="354469"/>
            <a:chOff x="-9089725" y="3180200"/>
            <a:chExt cx="353550" cy="351900"/>
          </a:xfrm>
        </p:grpSpPr>
        <p:sp>
          <p:nvSpPr>
            <p:cNvPr id="9239" name="Google Shape;9239;p66"/>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66"/>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1" name="Google Shape;9241;p66"/>
          <p:cNvGrpSpPr/>
          <p:nvPr/>
        </p:nvGrpSpPr>
        <p:grpSpPr>
          <a:xfrm>
            <a:off x="7060235" y="1826875"/>
            <a:ext cx="358588" cy="357642"/>
            <a:chOff x="7083760" y="1971660"/>
            <a:chExt cx="358588" cy="357642"/>
          </a:xfrm>
        </p:grpSpPr>
        <p:sp>
          <p:nvSpPr>
            <p:cNvPr id="9242" name="Google Shape;9242;p66"/>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66"/>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66"/>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66"/>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66"/>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66"/>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66"/>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66"/>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66"/>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66"/>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66"/>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66"/>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54" name="Google Shape;9254;p66"/>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FFFFFF"/>
                </a:solidFill>
              </a:rPr>
              <a:t>Creative Process Icons</a:t>
            </a:r>
            <a:endParaRPr sz="2400">
              <a:solidFill>
                <a:srgbClr val="FFFFFF"/>
              </a:solidFill>
            </a:endParaRPr>
          </a:p>
        </p:txBody>
      </p:sp>
      <p:sp>
        <p:nvSpPr>
          <p:cNvPr id="9255" name="Google Shape;9255;p66"/>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FFFFFF"/>
                </a:solidFill>
              </a:rPr>
              <a:t>Performing Arts Icons</a:t>
            </a:r>
            <a:endParaRPr sz="24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259" name="Shape 9259"/>
        <p:cNvGrpSpPr/>
        <p:nvPr/>
      </p:nvGrpSpPr>
      <p:grpSpPr>
        <a:xfrm>
          <a:off x="0" y="0"/>
          <a:ext cx="0" cy="0"/>
          <a:chOff x="0" y="0"/>
          <a:chExt cx="0" cy="0"/>
        </a:xfrm>
      </p:grpSpPr>
      <p:sp>
        <p:nvSpPr>
          <p:cNvPr id="9260" name="Google Shape;9260;p67"/>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61" name="Google Shape;9261;p67"/>
          <p:cNvGrpSpPr/>
          <p:nvPr/>
        </p:nvGrpSpPr>
        <p:grpSpPr>
          <a:xfrm>
            <a:off x="719610" y="2243507"/>
            <a:ext cx="452798" cy="449473"/>
            <a:chOff x="-21322300" y="3693325"/>
            <a:chExt cx="306400" cy="304150"/>
          </a:xfrm>
        </p:grpSpPr>
        <p:sp>
          <p:nvSpPr>
            <p:cNvPr id="9262" name="Google Shape;9262;p67"/>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67"/>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67"/>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67"/>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6" name="Google Shape;9266;p67"/>
          <p:cNvGrpSpPr/>
          <p:nvPr/>
        </p:nvGrpSpPr>
        <p:grpSpPr>
          <a:xfrm>
            <a:off x="719019" y="2810244"/>
            <a:ext cx="453980" cy="422540"/>
            <a:chOff x="-21322300" y="4077125"/>
            <a:chExt cx="307200" cy="285925"/>
          </a:xfrm>
        </p:grpSpPr>
        <p:sp>
          <p:nvSpPr>
            <p:cNvPr id="9267" name="Google Shape;9267;p67"/>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67"/>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67"/>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67"/>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67"/>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67"/>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67"/>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67"/>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67"/>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67"/>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67"/>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67"/>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9" name="Google Shape;9279;p67"/>
          <p:cNvGrpSpPr/>
          <p:nvPr/>
        </p:nvGrpSpPr>
        <p:grpSpPr>
          <a:xfrm>
            <a:off x="3496195" y="1689128"/>
            <a:ext cx="451653" cy="450212"/>
            <a:chOff x="-19394200" y="3333800"/>
            <a:chExt cx="305625" cy="304650"/>
          </a:xfrm>
        </p:grpSpPr>
        <p:sp>
          <p:nvSpPr>
            <p:cNvPr id="9280" name="Google Shape;9280;p67"/>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67"/>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67"/>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67"/>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67"/>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67"/>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67"/>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67"/>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67"/>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9" name="Google Shape;9289;p67"/>
          <p:cNvGrpSpPr/>
          <p:nvPr/>
        </p:nvGrpSpPr>
        <p:grpSpPr>
          <a:xfrm>
            <a:off x="3495032" y="2243580"/>
            <a:ext cx="453980" cy="449325"/>
            <a:chOff x="-19396575" y="3708500"/>
            <a:chExt cx="307200" cy="304050"/>
          </a:xfrm>
        </p:grpSpPr>
        <p:sp>
          <p:nvSpPr>
            <p:cNvPr id="9290" name="Google Shape;9290;p67"/>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67"/>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67"/>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3" name="Google Shape;9293;p67"/>
          <p:cNvGrpSpPr/>
          <p:nvPr/>
        </p:nvGrpSpPr>
        <p:grpSpPr>
          <a:xfrm>
            <a:off x="3489212" y="2796461"/>
            <a:ext cx="465618" cy="450101"/>
            <a:chOff x="-19394200" y="4084200"/>
            <a:chExt cx="315075" cy="304575"/>
          </a:xfrm>
        </p:grpSpPr>
        <p:sp>
          <p:nvSpPr>
            <p:cNvPr id="9294" name="Google Shape;9294;p67"/>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67"/>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67"/>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67"/>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67"/>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67"/>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0" name="Google Shape;9300;p67"/>
          <p:cNvGrpSpPr/>
          <p:nvPr/>
        </p:nvGrpSpPr>
        <p:grpSpPr>
          <a:xfrm>
            <a:off x="6294923" y="1689001"/>
            <a:ext cx="400447" cy="450470"/>
            <a:chOff x="-17526750" y="3309200"/>
            <a:chExt cx="270975" cy="304825"/>
          </a:xfrm>
        </p:grpSpPr>
        <p:sp>
          <p:nvSpPr>
            <p:cNvPr id="9301" name="Google Shape;9301;p67"/>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67"/>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67"/>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67"/>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67"/>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6" name="Google Shape;9306;p67"/>
          <p:cNvGrpSpPr/>
          <p:nvPr/>
        </p:nvGrpSpPr>
        <p:grpSpPr>
          <a:xfrm>
            <a:off x="6271075" y="2244173"/>
            <a:ext cx="448143" cy="448143"/>
            <a:chOff x="-17542500" y="3684100"/>
            <a:chExt cx="303250" cy="303250"/>
          </a:xfrm>
        </p:grpSpPr>
        <p:sp>
          <p:nvSpPr>
            <p:cNvPr id="9307" name="Google Shape;9307;p67"/>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67"/>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67"/>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67"/>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67"/>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67"/>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67"/>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4" name="Google Shape;9314;p67"/>
          <p:cNvGrpSpPr/>
          <p:nvPr/>
        </p:nvGrpSpPr>
        <p:grpSpPr>
          <a:xfrm>
            <a:off x="6270484" y="2810817"/>
            <a:ext cx="449325" cy="421395"/>
            <a:chOff x="-17542500" y="4068450"/>
            <a:chExt cx="304050" cy="285150"/>
          </a:xfrm>
        </p:grpSpPr>
        <p:sp>
          <p:nvSpPr>
            <p:cNvPr id="9315" name="Google Shape;9315;p67"/>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67"/>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67"/>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67"/>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67"/>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67"/>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1" name="Google Shape;9321;p67"/>
          <p:cNvGrpSpPr/>
          <p:nvPr/>
        </p:nvGrpSpPr>
        <p:grpSpPr>
          <a:xfrm>
            <a:off x="3500906" y="3342211"/>
            <a:ext cx="343404" cy="449325"/>
            <a:chOff x="-15652200" y="3335975"/>
            <a:chExt cx="232375" cy="304050"/>
          </a:xfrm>
        </p:grpSpPr>
        <p:sp>
          <p:nvSpPr>
            <p:cNvPr id="9322" name="Google Shape;9322;p67"/>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67"/>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67"/>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67"/>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67"/>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67"/>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67"/>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67"/>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67"/>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1" name="Google Shape;9331;p67"/>
          <p:cNvGrpSpPr/>
          <p:nvPr/>
        </p:nvGrpSpPr>
        <p:grpSpPr>
          <a:xfrm>
            <a:off x="1274819" y="2243729"/>
            <a:ext cx="449325" cy="449030"/>
            <a:chOff x="-20945825" y="3692175"/>
            <a:chExt cx="304050" cy="303850"/>
          </a:xfrm>
        </p:grpSpPr>
        <p:sp>
          <p:nvSpPr>
            <p:cNvPr id="9332" name="Google Shape;9332;p67"/>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67"/>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67"/>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67"/>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6" name="Google Shape;9336;p67"/>
          <p:cNvGrpSpPr/>
          <p:nvPr/>
        </p:nvGrpSpPr>
        <p:grpSpPr>
          <a:xfrm>
            <a:off x="4081644" y="1689848"/>
            <a:ext cx="372516" cy="448771"/>
            <a:chOff x="-18994100" y="3334775"/>
            <a:chExt cx="252075" cy="303675"/>
          </a:xfrm>
        </p:grpSpPr>
        <p:sp>
          <p:nvSpPr>
            <p:cNvPr id="9337" name="Google Shape;9337;p67"/>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67"/>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67"/>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67"/>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1" name="Google Shape;9341;p67"/>
          <p:cNvGrpSpPr/>
          <p:nvPr/>
        </p:nvGrpSpPr>
        <p:grpSpPr>
          <a:xfrm>
            <a:off x="4096200" y="2244743"/>
            <a:ext cx="343404" cy="446998"/>
            <a:chOff x="-18983850" y="3710075"/>
            <a:chExt cx="232375" cy="302475"/>
          </a:xfrm>
        </p:grpSpPr>
        <p:sp>
          <p:nvSpPr>
            <p:cNvPr id="9342" name="Google Shape;9342;p67"/>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67"/>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67"/>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67"/>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6" name="Google Shape;9346;p67"/>
          <p:cNvGrpSpPr/>
          <p:nvPr/>
        </p:nvGrpSpPr>
        <p:grpSpPr>
          <a:xfrm>
            <a:off x="1274247" y="1689573"/>
            <a:ext cx="450470" cy="449325"/>
            <a:chOff x="-20946600" y="3317850"/>
            <a:chExt cx="304825" cy="304050"/>
          </a:xfrm>
        </p:grpSpPr>
        <p:sp>
          <p:nvSpPr>
            <p:cNvPr id="9347" name="Google Shape;9347;p67"/>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67"/>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67"/>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0" name="Google Shape;9350;p67"/>
          <p:cNvGrpSpPr/>
          <p:nvPr/>
        </p:nvGrpSpPr>
        <p:grpSpPr>
          <a:xfrm>
            <a:off x="1300422" y="2797442"/>
            <a:ext cx="398119" cy="448143"/>
            <a:chOff x="-20930075" y="4066100"/>
            <a:chExt cx="269400" cy="303250"/>
          </a:xfrm>
        </p:grpSpPr>
        <p:sp>
          <p:nvSpPr>
            <p:cNvPr id="9351" name="Google Shape;9351;p67"/>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67"/>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3" name="Google Shape;9353;p67"/>
          <p:cNvGrpSpPr/>
          <p:nvPr/>
        </p:nvGrpSpPr>
        <p:grpSpPr>
          <a:xfrm>
            <a:off x="4042667" y="2797422"/>
            <a:ext cx="450470" cy="448180"/>
            <a:chOff x="-19020075" y="4084200"/>
            <a:chExt cx="304825" cy="303275"/>
          </a:xfrm>
        </p:grpSpPr>
        <p:sp>
          <p:nvSpPr>
            <p:cNvPr id="9354" name="Google Shape;9354;p67"/>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67"/>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67"/>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67"/>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67"/>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67"/>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67"/>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67"/>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67"/>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3" name="Google Shape;9363;p67"/>
          <p:cNvGrpSpPr/>
          <p:nvPr/>
        </p:nvGrpSpPr>
        <p:grpSpPr>
          <a:xfrm>
            <a:off x="6859931" y="1689001"/>
            <a:ext cx="396937" cy="450470"/>
            <a:chOff x="-17149475" y="3309200"/>
            <a:chExt cx="268600" cy="304825"/>
          </a:xfrm>
        </p:grpSpPr>
        <p:sp>
          <p:nvSpPr>
            <p:cNvPr id="9364" name="Google Shape;9364;p67"/>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67"/>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6" name="Google Shape;9366;p67"/>
          <p:cNvGrpSpPr/>
          <p:nvPr/>
        </p:nvGrpSpPr>
        <p:grpSpPr>
          <a:xfrm>
            <a:off x="6833737" y="2258120"/>
            <a:ext cx="449325" cy="420249"/>
            <a:chOff x="-17168375" y="3692750"/>
            <a:chExt cx="304050" cy="284375"/>
          </a:xfrm>
        </p:grpSpPr>
        <p:sp>
          <p:nvSpPr>
            <p:cNvPr id="9367" name="Google Shape;9367;p67"/>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67"/>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67"/>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67"/>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67"/>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67"/>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3" name="Google Shape;9373;p67"/>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4" name="Google Shape;9374;p67"/>
          <p:cNvGrpSpPr/>
          <p:nvPr/>
        </p:nvGrpSpPr>
        <p:grpSpPr>
          <a:xfrm>
            <a:off x="6830246" y="2796852"/>
            <a:ext cx="456308" cy="449325"/>
            <a:chOff x="-17170750" y="4058800"/>
            <a:chExt cx="308775" cy="304050"/>
          </a:xfrm>
        </p:grpSpPr>
        <p:sp>
          <p:nvSpPr>
            <p:cNvPr id="9375" name="Google Shape;9375;p67"/>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67"/>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67"/>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67"/>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67"/>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67"/>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67"/>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67"/>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3" name="Google Shape;9383;p67"/>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67"/>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67"/>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67"/>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67"/>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8" name="Google Shape;9388;p67"/>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67"/>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67"/>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67"/>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2" name="Google Shape;9392;p67"/>
          <p:cNvGrpSpPr/>
          <p:nvPr/>
        </p:nvGrpSpPr>
        <p:grpSpPr>
          <a:xfrm>
            <a:off x="5692143" y="3343358"/>
            <a:ext cx="450470" cy="446998"/>
            <a:chOff x="-15688425" y="3707725"/>
            <a:chExt cx="304825" cy="302475"/>
          </a:xfrm>
        </p:grpSpPr>
        <p:sp>
          <p:nvSpPr>
            <p:cNvPr id="9393" name="Google Shape;9393;p67"/>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67"/>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67"/>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67"/>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67"/>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67"/>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9" name="Google Shape;9399;p67"/>
          <p:cNvGrpSpPr/>
          <p:nvPr/>
        </p:nvGrpSpPr>
        <p:grpSpPr>
          <a:xfrm>
            <a:off x="1836300" y="1690441"/>
            <a:ext cx="451653" cy="447589"/>
            <a:chOff x="-20572500" y="3319025"/>
            <a:chExt cx="305625" cy="302875"/>
          </a:xfrm>
        </p:grpSpPr>
        <p:sp>
          <p:nvSpPr>
            <p:cNvPr id="9400" name="Google Shape;9400;p67"/>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67"/>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2" name="Google Shape;9402;p67"/>
          <p:cNvGrpSpPr/>
          <p:nvPr/>
        </p:nvGrpSpPr>
        <p:grpSpPr>
          <a:xfrm>
            <a:off x="1837463" y="2305410"/>
            <a:ext cx="449325" cy="325670"/>
            <a:chOff x="-20571700" y="3722875"/>
            <a:chExt cx="304050" cy="220375"/>
          </a:xfrm>
        </p:grpSpPr>
        <p:sp>
          <p:nvSpPr>
            <p:cNvPr id="9403" name="Google Shape;9403;p67"/>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67"/>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67"/>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6" name="Google Shape;9406;p67"/>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67"/>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67"/>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67"/>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0" name="Google Shape;9410;p67"/>
          <p:cNvGrpSpPr/>
          <p:nvPr/>
        </p:nvGrpSpPr>
        <p:grpSpPr>
          <a:xfrm>
            <a:off x="1836891" y="2796278"/>
            <a:ext cx="450470" cy="450470"/>
            <a:chOff x="-20571700" y="4066875"/>
            <a:chExt cx="304825" cy="304825"/>
          </a:xfrm>
        </p:grpSpPr>
        <p:sp>
          <p:nvSpPr>
            <p:cNvPr id="9411" name="Google Shape;9411;p67"/>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67"/>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67"/>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67"/>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5" name="Google Shape;9415;p67"/>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67"/>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7" name="Google Shape;9417;p67"/>
          <p:cNvGrpSpPr/>
          <p:nvPr/>
        </p:nvGrpSpPr>
        <p:grpSpPr>
          <a:xfrm>
            <a:off x="4603593" y="1688259"/>
            <a:ext cx="453980" cy="451948"/>
            <a:chOff x="-18645175" y="3334200"/>
            <a:chExt cx="307200" cy="305825"/>
          </a:xfrm>
        </p:grpSpPr>
        <p:sp>
          <p:nvSpPr>
            <p:cNvPr id="9418" name="Google Shape;9418;p67"/>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67"/>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67"/>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67"/>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67"/>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3" name="Google Shape;9423;p67"/>
          <p:cNvGrpSpPr/>
          <p:nvPr/>
        </p:nvGrpSpPr>
        <p:grpSpPr>
          <a:xfrm>
            <a:off x="4604184" y="2242989"/>
            <a:ext cx="452798" cy="450507"/>
            <a:chOff x="-18645175" y="3708500"/>
            <a:chExt cx="306400" cy="304850"/>
          </a:xfrm>
        </p:grpSpPr>
        <p:sp>
          <p:nvSpPr>
            <p:cNvPr id="9424" name="Google Shape;9424;p67"/>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67"/>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6" name="Google Shape;9426;p67"/>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67"/>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67"/>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67"/>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67"/>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1" name="Google Shape;9431;p67"/>
          <p:cNvGrpSpPr/>
          <p:nvPr/>
        </p:nvGrpSpPr>
        <p:grpSpPr>
          <a:xfrm>
            <a:off x="4601857" y="2795630"/>
            <a:ext cx="457453" cy="451763"/>
            <a:chOff x="-18647525" y="4082625"/>
            <a:chExt cx="309550" cy="305700"/>
          </a:xfrm>
        </p:grpSpPr>
        <p:sp>
          <p:nvSpPr>
            <p:cNvPr id="9432" name="Google Shape;9432;p67"/>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67"/>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67"/>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67"/>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6" name="Google Shape;9436;p67"/>
          <p:cNvGrpSpPr/>
          <p:nvPr/>
        </p:nvGrpSpPr>
        <p:grpSpPr>
          <a:xfrm>
            <a:off x="7412241" y="1689592"/>
            <a:ext cx="395755" cy="449288"/>
            <a:chOff x="-16775350" y="3309200"/>
            <a:chExt cx="267800" cy="304025"/>
          </a:xfrm>
        </p:grpSpPr>
        <p:sp>
          <p:nvSpPr>
            <p:cNvPr id="9437" name="Google Shape;9437;p67"/>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67"/>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67"/>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0" name="Google Shape;9440;p67"/>
          <p:cNvGrpSpPr/>
          <p:nvPr/>
        </p:nvGrpSpPr>
        <p:grpSpPr>
          <a:xfrm>
            <a:off x="7412241" y="2241827"/>
            <a:ext cx="395755" cy="452835"/>
            <a:chOff x="-16775350" y="3683300"/>
            <a:chExt cx="267800" cy="306425"/>
          </a:xfrm>
        </p:grpSpPr>
        <p:sp>
          <p:nvSpPr>
            <p:cNvPr id="9441" name="Google Shape;9441;p67"/>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67"/>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67"/>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4" name="Google Shape;9444;p67"/>
          <p:cNvGrpSpPr/>
          <p:nvPr/>
        </p:nvGrpSpPr>
        <p:grpSpPr>
          <a:xfrm>
            <a:off x="7384292" y="2796870"/>
            <a:ext cx="451653" cy="449288"/>
            <a:chOff x="-16794250" y="4058225"/>
            <a:chExt cx="305625" cy="304025"/>
          </a:xfrm>
        </p:grpSpPr>
        <p:sp>
          <p:nvSpPr>
            <p:cNvPr id="9445" name="Google Shape;9445;p67"/>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67"/>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67"/>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67"/>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67"/>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67"/>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67"/>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67"/>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67"/>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54" name="Google Shape;9454;p67"/>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55" name="Google Shape;9455;p67"/>
          <p:cNvGrpSpPr/>
          <p:nvPr/>
        </p:nvGrpSpPr>
        <p:grpSpPr>
          <a:xfrm>
            <a:off x="2385709" y="1689573"/>
            <a:ext cx="457453" cy="449325"/>
            <a:chOff x="-20199150" y="3317850"/>
            <a:chExt cx="309550" cy="304050"/>
          </a:xfrm>
        </p:grpSpPr>
        <p:sp>
          <p:nvSpPr>
            <p:cNvPr id="9456" name="Google Shape;9456;p67"/>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67"/>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67"/>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67"/>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67"/>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67"/>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67"/>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3" name="Google Shape;9463;p67"/>
          <p:cNvGrpSpPr/>
          <p:nvPr/>
        </p:nvGrpSpPr>
        <p:grpSpPr>
          <a:xfrm>
            <a:off x="2388036" y="2242861"/>
            <a:ext cx="452798" cy="450766"/>
            <a:chOff x="-20199150" y="3693150"/>
            <a:chExt cx="306400" cy="305025"/>
          </a:xfrm>
        </p:grpSpPr>
        <p:sp>
          <p:nvSpPr>
            <p:cNvPr id="9464" name="Google Shape;9464;p67"/>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67"/>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67"/>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67"/>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67"/>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67"/>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0" name="Google Shape;9470;p67"/>
          <p:cNvGrpSpPr/>
          <p:nvPr/>
        </p:nvGrpSpPr>
        <p:grpSpPr>
          <a:xfrm>
            <a:off x="2388609" y="2795687"/>
            <a:ext cx="451653" cy="451653"/>
            <a:chOff x="-20197575" y="4066875"/>
            <a:chExt cx="305625" cy="305625"/>
          </a:xfrm>
        </p:grpSpPr>
        <p:sp>
          <p:nvSpPr>
            <p:cNvPr id="9471" name="Google Shape;9471;p67"/>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67"/>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67"/>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67"/>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67"/>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67"/>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67"/>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67"/>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9" name="Google Shape;9479;p67"/>
          <p:cNvGrpSpPr/>
          <p:nvPr/>
        </p:nvGrpSpPr>
        <p:grpSpPr>
          <a:xfrm>
            <a:off x="5170827" y="1687520"/>
            <a:ext cx="449325" cy="453426"/>
            <a:chOff x="-18271050" y="3333200"/>
            <a:chExt cx="304050" cy="306825"/>
          </a:xfrm>
        </p:grpSpPr>
        <p:sp>
          <p:nvSpPr>
            <p:cNvPr id="9480" name="Google Shape;9480;p67"/>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67"/>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67"/>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67"/>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67"/>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5" name="Google Shape;9485;p67"/>
          <p:cNvGrpSpPr/>
          <p:nvPr/>
        </p:nvGrpSpPr>
        <p:grpSpPr>
          <a:xfrm>
            <a:off x="5171399" y="2244171"/>
            <a:ext cx="448180" cy="448143"/>
            <a:chOff x="-18270275" y="3710875"/>
            <a:chExt cx="303275" cy="303250"/>
          </a:xfrm>
        </p:grpSpPr>
        <p:sp>
          <p:nvSpPr>
            <p:cNvPr id="9486" name="Google Shape;9486;p67"/>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67"/>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67"/>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67"/>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67"/>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67"/>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2" name="Google Shape;9492;p67"/>
          <p:cNvGrpSpPr/>
          <p:nvPr/>
        </p:nvGrpSpPr>
        <p:grpSpPr>
          <a:xfrm>
            <a:off x="5224951" y="2797422"/>
            <a:ext cx="341076" cy="448180"/>
            <a:chOff x="-18234025" y="4084200"/>
            <a:chExt cx="230800" cy="303275"/>
          </a:xfrm>
        </p:grpSpPr>
        <p:sp>
          <p:nvSpPr>
            <p:cNvPr id="9493" name="Google Shape;9493;p67"/>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67"/>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67"/>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6" name="Google Shape;9496;p67"/>
          <p:cNvGrpSpPr/>
          <p:nvPr/>
        </p:nvGrpSpPr>
        <p:grpSpPr>
          <a:xfrm>
            <a:off x="2337506" y="3341641"/>
            <a:ext cx="449325" cy="450470"/>
            <a:chOff x="-16419350" y="3308400"/>
            <a:chExt cx="304050" cy="304825"/>
          </a:xfrm>
        </p:grpSpPr>
        <p:sp>
          <p:nvSpPr>
            <p:cNvPr id="9497" name="Google Shape;9497;p67"/>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67"/>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67"/>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0" name="Google Shape;9500;p67"/>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67"/>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67"/>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67"/>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4" name="Google Shape;9504;p67"/>
          <p:cNvGrpSpPr/>
          <p:nvPr/>
        </p:nvGrpSpPr>
        <p:grpSpPr>
          <a:xfrm>
            <a:off x="4609062" y="3340423"/>
            <a:ext cx="395755" cy="452872"/>
            <a:chOff x="-16401225" y="3683275"/>
            <a:chExt cx="267800" cy="306450"/>
          </a:xfrm>
        </p:grpSpPr>
        <p:sp>
          <p:nvSpPr>
            <p:cNvPr id="9505" name="Google Shape;9505;p67"/>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67"/>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7" name="Google Shape;9507;p67"/>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67"/>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9" name="Google Shape;9509;p67"/>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67"/>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67"/>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2" name="Google Shape;9512;p67"/>
          <p:cNvGrpSpPr/>
          <p:nvPr/>
        </p:nvGrpSpPr>
        <p:grpSpPr>
          <a:xfrm>
            <a:off x="7974511" y="2797062"/>
            <a:ext cx="450470" cy="448180"/>
            <a:chOff x="-16419350" y="4058200"/>
            <a:chExt cx="304825" cy="303275"/>
          </a:xfrm>
        </p:grpSpPr>
        <p:sp>
          <p:nvSpPr>
            <p:cNvPr id="9513" name="Google Shape;9513;p67"/>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67"/>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67"/>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6" name="Google Shape;9516;p67"/>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67"/>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67"/>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67"/>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0" name="Google Shape;9520;p67"/>
          <p:cNvGrpSpPr/>
          <p:nvPr/>
        </p:nvGrpSpPr>
        <p:grpSpPr>
          <a:xfrm>
            <a:off x="4001398" y="3343080"/>
            <a:ext cx="450507" cy="447589"/>
            <a:chOff x="-15296200" y="3326900"/>
            <a:chExt cx="304850" cy="302875"/>
          </a:xfrm>
        </p:grpSpPr>
        <p:sp>
          <p:nvSpPr>
            <p:cNvPr id="9521" name="Google Shape;9521;p67"/>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2" name="Google Shape;9522;p67"/>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67"/>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67"/>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67"/>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6" name="Google Shape;9526;p67"/>
          <p:cNvGrpSpPr/>
          <p:nvPr/>
        </p:nvGrpSpPr>
        <p:grpSpPr>
          <a:xfrm>
            <a:off x="2917051" y="1706881"/>
            <a:ext cx="486566" cy="414708"/>
            <a:chOff x="-19835275" y="3330250"/>
            <a:chExt cx="329250" cy="280625"/>
          </a:xfrm>
        </p:grpSpPr>
        <p:sp>
          <p:nvSpPr>
            <p:cNvPr id="9527" name="Google Shape;9527;p67"/>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67"/>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67"/>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0" name="Google Shape;9530;p67"/>
          <p:cNvGrpSpPr/>
          <p:nvPr/>
        </p:nvGrpSpPr>
        <p:grpSpPr>
          <a:xfrm>
            <a:off x="2935080" y="2243470"/>
            <a:ext cx="450507" cy="449547"/>
            <a:chOff x="-19822675" y="3692750"/>
            <a:chExt cx="304850" cy="304200"/>
          </a:xfrm>
        </p:grpSpPr>
        <p:sp>
          <p:nvSpPr>
            <p:cNvPr id="9531" name="Google Shape;9531;p67"/>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67"/>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67"/>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67"/>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67"/>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6" name="Google Shape;9536;p67"/>
          <p:cNvGrpSpPr/>
          <p:nvPr/>
        </p:nvGrpSpPr>
        <p:grpSpPr>
          <a:xfrm>
            <a:off x="2935672" y="2796278"/>
            <a:ext cx="449325" cy="450470"/>
            <a:chOff x="-19822675" y="4066875"/>
            <a:chExt cx="304050" cy="304825"/>
          </a:xfrm>
        </p:grpSpPr>
        <p:sp>
          <p:nvSpPr>
            <p:cNvPr id="9537" name="Google Shape;9537;p67"/>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67"/>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9" name="Google Shape;9539;p67"/>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67"/>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67"/>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2" name="Google Shape;9542;p67"/>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3" name="Google Shape;9543;p67"/>
          <p:cNvGrpSpPr/>
          <p:nvPr/>
        </p:nvGrpSpPr>
        <p:grpSpPr>
          <a:xfrm>
            <a:off x="5744740" y="1689571"/>
            <a:ext cx="399302" cy="449325"/>
            <a:chOff x="-17878825" y="3334400"/>
            <a:chExt cx="270200" cy="304050"/>
          </a:xfrm>
        </p:grpSpPr>
        <p:sp>
          <p:nvSpPr>
            <p:cNvPr id="9544" name="Google Shape;9544;p67"/>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5" name="Google Shape;9545;p67"/>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6" name="Google Shape;9546;p67"/>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67"/>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8" name="Google Shape;9548;p67"/>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9" name="Google Shape;9549;p67"/>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0" name="Google Shape;9550;p67"/>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1" name="Google Shape;9551;p67"/>
          <p:cNvGrpSpPr/>
          <p:nvPr/>
        </p:nvGrpSpPr>
        <p:grpSpPr>
          <a:xfrm>
            <a:off x="5718565" y="2242416"/>
            <a:ext cx="451653" cy="451653"/>
            <a:chOff x="-17896150" y="3709300"/>
            <a:chExt cx="305625" cy="305625"/>
          </a:xfrm>
        </p:grpSpPr>
        <p:sp>
          <p:nvSpPr>
            <p:cNvPr id="9552" name="Google Shape;9552;p67"/>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3" name="Google Shape;9553;p67"/>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4" name="Google Shape;9554;p67"/>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5" name="Google Shape;9555;p67"/>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6" name="Google Shape;9556;p67"/>
          <p:cNvGrpSpPr/>
          <p:nvPr/>
        </p:nvGrpSpPr>
        <p:grpSpPr>
          <a:xfrm>
            <a:off x="5746495" y="2795686"/>
            <a:ext cx="395792" cy="451653"/>
            <a:chOff x="-17878025" y="4082625"/>
            <a:chExt cx="267825" cy="305625"/>
          </a:xfrm>
        </p:grpSpPr>
        <p:sp>
          <p:nvSpPr>
            <p:cNvPr id="9557" name="Google Shape;9557;p67"/>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67"/>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67"/>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0" name="Google Shape;9560;p67"/>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1" name="Google Shape;9561;p67"/>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2" name="Google Shape;9562;p67"/>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3" name="Google Shape;9563;p67"/>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4" name="Google Shape;9564;p67"/>
          <p:cNvGrpSpPr/>
          <p:nvPr/>
        </p:nvGrpSpPr>
        <p:grpSpPr>
          <a:xfrm>
            <a:off x="2890388" y="3355015"/>
            <a:ext cx="450507" cy="423722"/>
            <a:chOff x="-16044450" y="3317850"/>
            <a:chExt cx="304850" cy="286725"/>
          </a:xfrm>
        </p:grpSpPr>
        <p:sp>
          <p:nvSpPr>
            <p:cNvPr id="9565" name="Google Shape;9565;p67"/>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6" name="Google Shape;9566;p67"/>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7" name="Google Shape;9567;p67"/>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8" name="Google Shape;9568;p67"/>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69" name="Google Shape;9569;p67"/>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70" name="Google Shape;9570;p67"/>
          <p:cNvGrpSpPr/>
          <p:nvPr/>
        </p:nvGrpSpPr>
        <p:grpSpPr>
          <a:xfrm>
            <a:off x="8012905" y="2243724"/>
            <a:ext cx="373662" cy="449030"/>
            <a:chOff x="-16018450" y="4058400"/>
            <a:chExt cx="252850" cy="303850"/>
          </a:xfrm>
        </p:grpSpPr>
        <p:sp>
          <p:nvSpPr>
            <p:cNvPr id="9571" name="Google Shape;9571;p67"/>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2" name="Google Shape;9572;p67"/>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3" name="Google Shape;9573;p67"/>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67"/>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75" name="Google Shape;9575;p67"/>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6" name="Google Shape;9576;p6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Nature Icons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580" name="Shape 9580"/>
        <p:cNvGrpSpPr/>
        <p:nvPr/>
      </p:nvGrpSpPr>
      <p:grpSpPr>
        <a:xfrm>
          <a:off x="0" y="0"/>
          <a:ext cx="0" cy="0"/>
          <a:chOff x="0" y="0"/>
          <a:chExt cx="0" cy="0"/>
        </a:xfrm>
      </p:grpSpPr>
      <p:grpSp>
        <p:nvGrpSpPr>
          <p:cNvPr id="9581" name="Google Shape;9581;p68"/>
          <p:cNvGrpSpPr/>
          <p:nvPr/>
        </p:nvGrpSpPr>
        <p:grpSpPr>
          <a:xfrm>
            <a:off x="829817" y="1689241"/>
            <a:ext cx="442337" cy="419623"/>
            <a:chOff x="-6696925" y="3272575"/>
            <a:chExt cx="307200" cy="291425"/>
          </a:xfrm>
        </p:grpSpPr>
        <p:sp>
          <p:nvSpPr>
            <p:cNvPr id="9582" name="Google Shape;9582;p68"/>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3" name="Google Shape;9583;p68"/>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4" name="Google Shape;9584;p68"/>
          <p:cNvGrpSpPr/>
          <p:nvPr/>
        </p:nvGrpSpPr>
        <p:grpSpPr>
          <a:xfrm>
            <a:off x="829799" y="2204636"/>
            <a:ext cx="442373" cy="420775"/>
            <a:chOff x="-6690625" y="3631325"/>
            <a:chExt cx="307225" cy="292225"/>
          </a:xfrm>
        </p:grpSpPr>
        <p:sp>
          <p:nvSpPr>
            <p:cNvPr id="9585" name="Google Shape;9585;p68"/>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6" name="Google Shape;9586;p68"/>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7" name="Google Shape;9587;p68"/>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8" name="Google Shape;9588;p68"/>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68"/>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0" name="Google Shape;9590;p68"/>
          <p:cNvGrpSpPr/>
          <p:nvPr/>
        </p:nvGrpSpPr>
        <p:grpSpPr>
          <a:xfrm>
            <a:off x="851921" y="2756972"/>
            <a:ext cx="421927" cy="419371"/>
            <a:chOff x="-6689825" y="3992050"/>
            <a:chExt cx="293025" cy="291250"/>
          </a:xfrm>
        </p:grpSpPr>
        <p:sp>
          <p:nvSpPr>
            <p:cNvPr id="9591" name="Google Shape;9591;p68"/>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2" name="Google Shape;9592;p68"/>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3" name="Google Shape;9593;p68"/>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4" name="Google Shape;9594;p68"/>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5" name="Google Shape;9595;p68"/>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6" name="Google Shape;9596;p68"/>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7" name="Google Shape;9597;p68"/>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8" name="Google Shape;9598;p68"/>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9" name="Google Shape;9599;p68"/>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0" name="Google Shape;9600;p68"/>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1" name="Google Shape;9601;p68"/>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2" name="Google Shape;9602;p68"/>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03" name="Google Shape;9603;p68"/>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04" name="Google Shape;9604;p68"/>
          <p:cNvGrpSpPr/>
          <p:nvPr/>
        </p:nvGrpSpPr>
        <p:grpSpPr>
          <a:xfrm>
            <a:off x="3535232" y="2205192"/>
            <a:ext cx="423043" cy="419659"/>
            <a:chOff x="-4837325" y="3612425"/>
            <a:chExt cx="293800" cy="291450"/>
          </a:xfrm>
        </p:grpSpPr>
        <p:sp>
          <p:nvSpPr>
            <p:cNvPr id="9605" name="Google Shape;9605;p68"/>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6" name="Google Shape;9606;p68"/>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7" name="Google Shape;9607;p68"/>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8" name="Google Shape;9608;p68"/>
          <p:cNvGrpSpPr/>
          <p:nvPr/>
        </p:nvGrpSpPr>
        <p:grpSpPr>
          <a:xfrm>
            <a:off x="3548265" y="2756826"/>
            <a:ext cx="420775" cy="419659"/>
            <a:chOff x="-4837325" y="3971575"/>
            <a:chExt cx="292225" cy="291450"/>
          </a:xfrm>
        </p:grpSpPr>
        <p:sp>
          <p:nvSpPr>
            <p:cNvPr id="9609" name="Google Shape;9609;p68"/>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0" name="Google Shape;9610;p68"/>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1" name="Google Shape;9611;p68"/>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2" name="Google Shape;9612;p68"/>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3" name="Google Shape;9613;p68"/>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4" name="Google Shape;9614;p68"/>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5" name="Google Shape;9615;p68"/>
          <p:cNvGrpSpPr/>
          <p:nvPr/>
        </p:nvGrpSpPr>
        <p:grpSpPr>
          <a:xfrm>
            <a:off x="6240279" y="1714185"/>
            <a:ext cx="430998" cy="369730"/>
            <a:chOff x="-3037625" y="3254850"/>
            <a:chExt cx="299325" cy="256775"/>
          </a:xfrm>
        </p:grpSpPr>
        <p:sp>
          <p:nvSpPr>
            <p:cNvPr id="9616" name="Google Shape;9616;p68"/>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7" name="Google Shape;9617;p68"/>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8" name="Google Shape;9618;p68"/>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9" name="Google Shape;9619;p68"/>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0" name="Google Shape;9620;p68"/>
          <p:cNvGrpSpPr/>
          <p:nvPr/>
        </p:nvGrpSpPr>
        <p:grpSpPr>
          <a:xfrm>
            <a:off x="6244239" y="2204615"/>
            <a:ext cx="423079" cy="420811"/>
            <a:chOff x="-3031325" y="3597450"/>
            <a:chExt cx="293825" cy="292250"/>
          </a:xfrm>
        </p:grpSpPr>
        <p:sp>
          <p:nvSpPr>
            <p:cNvPr id="9621" name="Google Shape;9621;p68"/>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2" name="Google Shape;9622;p68"/>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3" name="Google Shape;9623;p68"/>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4" name="Google Shape;9624;p68"/>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5" name="Google Shape;9625;p68"/>
          <p:cNvGrpSpPr/>
          <p:nvPr/>
        </p:nvGrpSpPr>
        <p:grpSpPr>
          <a:xfrm>
            <a:off x="6256714" y="2781214"/>
            <a:ext cx="421927" cy="370882"/>
            <a:chOff x="-3030525" y="3973150"/>
            <a:chExt cx="293025" cy="257575"/>
          </a:xfrm>
        </p:grpSpPr>
        <p:sp>
          <p:nvSpPr>
            <p:cNvPr id="9626" name="Google Shape;9626;p68"/>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7" name="Google Shape;9627;p68"/>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8" name="Google Shape;9628;p68"/>
          <p:cNvGrpSpPr/>
          <p:nvPr/>
        </p:nvGrpSpPr>
        <p:grpSpPr>
          <a:xfrm>
            <a:off x="1358307" y="3369426"/>
            <a:ext cx="421927" cy="297195"/>
            <a:chOff x="-1199300" y="3279250"/>
            <a:chExt cx="293025" cy="206400"/>
          </a:xfrm>
        </p:grpSpPr>
        <p:sp>
          <p:nvSpPr>
            <p:cNvPr id="9629" name="Google Shape;9629;p68"/>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0" name="Google Shape;9630;p68"/>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1" name="Google Shape;9631;p68"/>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2" name="Google Shape;9632;p68"/>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3" name="Google Shape;9633;p68"/>
          <p:cNvGrpSpPr/>
          <p:nvPr/>
        </p:nvGrpSpPr>
        <p:grpSpPr>
          <a:xfrm>
            <a:off x="1365393" y="1688773"/>
            <a:ext cx="444605" cy="420559"/>
            <a:chOff x="-6338550" y="3272950"/>
            <a:chExt cx="308775" cy="292075"/>
          </a:xfrm>
        </p:grpSpPr>
        <p:sp>
          <p:nvSpPr>
            <p:cNvPr id="9634" name="Google Shape;9634;p68"/>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5" name="Google Shape;9635;p68"/>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6" name="Google Shape;9636;p68"/>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7" name="Google Shape;9637;p68"/>
          <p:cNvGrpSpPr/>
          <p:nvPr/>
        </p:nvGrpSpPr>
        <p:grpSpPr>
          <a:xfrm>
            <a:off x="1376732" y="2205194"/>
            <a:ext cx="421927" cy="419659"/>
            <a:chOff x="-6329100" y="3632100"/>
            <a:chExt cx="293025" cy="291450"/>
          </a:xfrm>
        </p:grpSpPr>
        <p:sp>
          <p:nvSpPr>
            <p:cNvPr id="9638" name="Google Shape;9638;p68"/>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9" name="Google Shape;9639;p68"/>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0" name="Google Shape;9640;p68"/>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1" name="Google Shape;9641;p68"/>
          <p:cNvGrpSpPr/>
          <p:nvPr/>
        </p:nvGrpSpPr>
        <p:grpSpPr>
          <a:xfrm>
            <a:off x="1389783" y="2756828"/>
            <a:ext cx="419623" cy="419659"/>
            <a:chOff x="-6329875" y="3992050"/>
            <a:chExt cx="291425" cy="291450"/>
          </a:xfrm>
        </p:grpSpPr>
        <p:sp>
          <p:nvSpPr>
            <p:cNvPr id="9642" name="Google Shape;9642;p68"/>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3" name="Google Shape;9643;p68"/>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4" name="Google Shape;9644;p68"/>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5" name="Google Shape;9645;p68"/>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6" name="Google Shape;9646;p68"/>
          <p:cNvGrpSpPr/>
          <p:nvPr/>
        </p:nvGrpSpPr>
        <p:grpSpPr>
          <a:xfrm>
            <a:off x="4075920" y="1687530"/>
            <a:ext cx="423079" cy="423043"/>
            <a:chOff x="-4478975" y="3251700"/>
            <a:chExt cx="293825" cy="293800"/>
          </a:xfrm>
        </p:grpSpPr>
        <p:sp>
          <p:nvSpPr>
            <p:cNvPr id="9647" name="Google Shape;9647;p68"/>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8" name="Google Shape;9648;p68"/>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9" name="Google Shape;9649;p68"/>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0" name="Google Shape;9650;p68"/>
          <p:cNvGrpSpPr/>
          <p:nvPr/>
        </p:nvGrpSpPr>
        <p:grpSpPr>
          <a:xfrm>
            <a:off x="4075920" y="2205192"/>
            <a:ext cx="423079" cy="419659"/>
            <a:chOff x="-4475825" y="3612425"/>
            <a:chExt cx="293825" cy="291450"/>
          </a:xfrm>
        </p:grpSpPr>
        <p:sp>
          <p:nvSpPr>
            <p:cNvPr id="9651" name="Google Shape;9651;p68"/>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2" name="Google Shape;9652;p68"/>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3" name="Google Shape;9653;p68"/>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4" name="Google Shape;9654;p68"/>
          <p:cNvGrpSpPr/>
          <p:nvPr/>
        </p:nvGrpSpPr>
        <p:grpSpPr>
          <a:xfrm>
            <a:off x="4084992" y="2756844"/>
            <a:ext cx="428730" cy="419623"/>
            <a:chOff x="-4480550" y="3970800"/>
            <a:chExt cx="297750" cy="291425"/>
          </a:xfrm>
        </p:grpSpPr>
        <p:sp>
          <p:nvSpPr>
            <p:cNvPr id="9655" name="Google Shape;9655;p68"/>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6" name="Google Shape;9656;p68"/>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7" name="Google Shape;9657;p68"/>
          <p:cNvGrpSpPr/>
          <p:nvPr/>
        </p:nvGrpSpPr>
        <p:grpSpPr>
          <a:xfrm>
            <a:off x="6788826" y="1689221"/>
            <a:ext cx="415123" cy="419659"/>
            <a:chOff x="-2668225" y="3239075"/>
            <a:chExt cx="288300" cy="291450"/>
          </a:xfrm>
        </p:grpSpPr>
        <p:sp>
          <p:nvSpPr>
            <p:cNvPr id="9658" name="Google Shape;9658;p68"/>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9" name="Google Shape;9659;p68"/>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0" name="Google Shape;9660;p68"/>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1" name="Google Shape;9661;p68"/>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2" name="Google Shape;9662;p68"/>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3" name="Google Shape;9663;p68"/>
          <p:cNvGrpSpPr/>
          <p:nvPr/>
        </p:nvGrpSpPr>
        <p:grpSpPr>
          <a:xfrm>
            <a:off x="6785982" y="2205191"/>
            <a:ext cx="420811" cy="419659"/>
            <a:chOff x="-2671375" y="3597450"/>
            <a:chExt cx="292250" cy="291450"/>
          </a:xfrm>
        </p:grpSpPr>
        <p:sp>
          <p:nvSpPr>
            <p:cNvPr id="9664" name="Google Shape;9664;p68"/>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5" name="Google Shape;9665;p68"/>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6" name="Google Shape;9666;p68"/>
          <p:cNvGrpSpPr/>
          <p:nvPr/>
        </p:nvGrpSpPr>
        <p:grpSpPr>
          <a:xfrm>
            <a:off x="6796765" y="2755691"/>
            <a:ext cx="423043" cy="421927"/>
            <a:chOff x="-2670575" y="3956600"/>
            <a:chExt cx="293800" cy="293025"/>
          </a:xfrm>
        </p:grpSpPr>
        <p:sp>
          <p:nvSpPr>
            <p:cNvPr id="9667" name="Google Shape;9667;p68"/>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8" name="Google Shape;9668;p68"/>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9" name="Google Shape;9669;p68"/>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0" name="Google Shape;9670;p68"/>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1" name="Google Shape;9671;p68"/>
          <p:cNvGrpSpPr/>
          <p:nvPr/>
        </p:nvGrpSpPr>
        <p:grpSpPr>
          <a:xfrm>
            <a:off x="3054285" y="3311947"/>
            <a:ext cx="426462" cy="418363"/>
            <a:chOff x="-1183550" y="3586525"/>
            <a:chExt cx="296175" cy="290550"/>
          </a:xfrm>
        </p:grpSpPr>
        <p:sp>
          <p:nvSpPr>
            <p:cNvPr id="9672" name="Google Shape;9672;p68"/>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3" name="Google Shape;9673;p68"/>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4" name="Google Shape;9674;p68"/>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5" name="Google Shape;9675;p68"/>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6" name="Google Shape;9676;p68"/>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7" name="Google Shape;9677;p68"/>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8" name="Google Shape;9678;p68"/>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9" name="Google Shape;9679;p68"/>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0" name="Google Shape;9680;p68"/>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1" name="Google Shape;9681;p68"/>
          <p:cNvGrpSpPr/>
          <p:nvPr/>
        </p:nvGrpSpPr>
        <p:grpSpPr>
          <a:xfrm>
            <a:off x="1917896" y="1689799"/>
            <a:ext cx="420811" cy="418507"/>
            <a:chOff x="-5971525" y="3273750"/>
            <a:chExt cx="292250" cy="290650"/>
          </a:xfrm>
        </p:grpSpPr>
        <p:sp>
          <p:nvSpPr>
            <p:cNvPr id="9682" name="Google Shape;9682;p68"/>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3" name="Google Shape;9683;p68"/>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4" name="Google Shape;9684;p68"/>
          <p:cNvGrpSpPr/>
          <p:nvPr/>
        </p:nvGrpSpPr>
        <p:grpSpPr>
          <a:xfrm>
            <a:off x="1912226" y="2203826"/>
            <a:ext cx="432150" cy="422395"/>
            <a:chOff x="-5974675" y="3632100"/>
            <a:chExt cx="300125" cy="293350"/>
          </a:xfrm>
        </p:grpSpPr>
        <p:sp>
          <p:nvSpPr>
            <p:cNvPr id="9685" name="Google Shape;9685;p68"/>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6" name="Google Shape;9686;p68"/>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7" name="Google Shape;9687;p68"/>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8" name="Google Shape;9688;p68"/>
          <p:cNvGrpSpPr/>
          <p:nvPr/>
        </p:nvGrpSpPr>
        <p:grpSpPr>
          <a:xfrm>
            <a:off x="1942267" y="2755694"/>
            <a:ext cx="395865" cy="421927"/>
            <a:chOff x="-5971525" y="3990475"/>
            <a:chExt cx="274925" cy="293025"/>
          </a:xfrm>
        </p:grpSpPr>
        <p:sp>
          <p:nvSpPr>
            <p:cNvPr id="9689" name="Google Shape;9689;p68"/>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0" name="Google Shape;9690;p68"/>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1" name="Google Shape;9691;p68"/>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2" name="Google Shape;9692;p68"/>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3" name="Google Shape;9693;p68"/>
          <p:cNvGrpSpPr/>
          <p:nvPr/>
        </p:nvGrpSpPr>
        <p:grpSpPr>
          <a:xfrm>
            <a:off x="4615473" y="1689798"/>
            <a:ext cx="420775" cy="418507"/>
            <a:chOff x="-4118225" y="3253275"/>
            <a:chExt cx="292225" cy="290650"/>
          </a:xfrm>
        </p:grpSpPr>
        <p:sp>
          <p:nvSpPr>
            <p:cNvPr id="9694" name="Google Shape;9694;p68"/>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5" name="Google Shape;9695;p68"/>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6" name="Google Shape;9696;p68"/>
          <p:cNvGrpSpPr/>
          <p:nvPr/>
        </p:nvGrpSpPr>
        <p:grpSpPr>
          <a:xfrm>
            <a:off x="4665924" y="2204922"/>
            <a:ext cx="319874" cy="420199"/>
            <a:chOff x="-4082800" y="3612425"/>
            <a:chExt cx="222150" cy="291825"/>
          </a:xfrm>
        </p:grpSpPr>
        <p:sp>
          <p:nvSpPr>
            <p:cNvPr id="9697" name="Google Shape;9697;p68"/>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8" name="Google Shape;9698;p68"/>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9" name="Google Shape;9699;p68"/>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0" name="Google Shape;9700;p68"/>
          <p:cNvGrpSpPr/>
          <p:nvPr/>
        </p:nvGrpSpPr>
        <p:grpSpPr>
          <a:xfrm>
            <a:off x="4627372" y="2769876"/>
            <a:ext cx="420775" cy="393561"/>
            <a:chOff x="-4118225" y="3990475"/>
            <a:chExt cx="292225" cy="273325"/>
          </a:xfrm>
        </p:grpSpPr>
        <p:sp>
          <p:nvSpPr>
            <p:cNvPr id="9701" name="Google Shape;9701;p68"/>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2" name="Google Shape;9702;p68"/>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3" name="Google Shape;9703;p68"/>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4" name="Google Shape;9704;p68"/>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5" name="Google Shape;9705;p68"/>
          <p:cNvGrpSpPr/>
          <p:nvPr/>
        </p:nvGrpSpPr>
        <p:grpSpPr>
          <a:xfrm>
            <a:off x="7338026" y="1688087"/>
            <a:ext cx="394713" cy="421927"/>
            <a:chOff x="-2312225" y="3238300"/>
            <a:chExt cx="274125" cy="293025"/>
          </a:xfrm>
        </p:grpSpPr>
        <p:sp>
          <p:nvSpPr>
            <p:cNvPr id="9706" name="Google Shape;9706;p68"/>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7" name="Google Shape;9707;p68"/>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8" name="Google Shape;9708;p68"/>
          <p:cNvGrpSpPr/>
          <p:nvPr/>
        </p:nvGrpSpPr>
        <p:grpSpPr>
          <a:xfrm>
            <a:off x="7335742" y="2756825"/>
            <a:ext cx="423079" cy="419659"/>
            <a:chOff x="-2310650" y="3958175"/>
            <a:chExt cx="293825" cy="291450"/>
          </a:xfrm>
        </p:grpSpPr>
        <p:sp>
          <p:nvSpPr>
            <p:cNvPr id="9709" name="Google Shape;9709;p68"/>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0" name="Google Shape;9710;p68"/>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1" name="Google Shape;9711;p68"/>
          <p:cNvGrpSpPr/>
          <p:nvPr/>
        </p:nvGrpSpPr>
        <p:grpSpPr>
          <a:xfrm>
            <a:off x="4702603" y="3308459"/>
            <a:ext cx="424159" cy="419659"/>
            <a:chOff x="-1182750" y="3962900"/>
            <a:chExt cx="294575" cy="291450"/>
          </a:xfrm>
        </p:grpSpPr>
        <p:sp>
          <p:nvSpPr>
            <p:cNvPr id="9712" name="Google Shape;9712;p68"/>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3" name="Google Shape;9713;p68"/>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4" name="Google Shape;9714;p68"/>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5" name="Google Shape;9715;p68"/>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6" name="Google Shape;9716;p68"/>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7" name="Google Shape;9717;p68"/>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8" name="Google Shape;9718;p68"/>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9" name="Google Shape;9719;p68"/>
          <p:cNvGrpSpPr/>
          <p:nvPr/>
        </p:nvGrpSpPr>
        <p:grpSpPr>
          <a:xfrm>
            <a:off x="2455739" y="1689223"/>
            <a:ext cx="424195" cy="419659"/>
            <a:chOff x="-5611575" y="3272950"/>
            <a:chExt cx="294600" cy="291450"/>
          </a:xfrm>
        </p:grpSpPr>
        <p:sp>
          <p:nvSpPr>
            <p:cNvPr id="9720" name="Google Shape;9720;p68"/>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1" name="Google Shape;9721;p68"/>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2" name="Google Shape;9722;p68"/>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3" name="Google Shape;9723;p68"/>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4" name="Google Shape;9724;p68"/>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5" name="Google Shape;9725;p68"/>
          <p:cNvGrpSpPr/>
          <p:nvPr/>
        </p:nvGrpSpPr>
        <p:grpSpPr>
          <a:xfrm>
            <a:off x="2455739" y="2205770"/>
            <a:ext cx="424195" cy="418507"/>
            <a:chOff x="-5613150" y="3632900"/>
            <a:chExt cx="294600" cy="290650"/>
          </a:xfrm>
        </p:grpSpPr>
        <p:sp>
          <p:nvSpPr>
            <p:cNvPr id="9726" name="Google Shape;9726;p68"/>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7" name="Google Shape;9727;p68"/>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8" name="Google Shape;9728;p68"/>
          <p:cNvGrpSpPr/>
          <p:nvPr/>
        </p:nvGrpSpPr>
        <p:grpSpPr>
          <a:xfrm>
            <a:off x="7324977" y="2153586"/>
            <a:ext cx="420811" cy="522864"/>
            <a:chOff x="-2310650" y="3525775"/>
            <a:chExt cx="292250" cy="363125"/>
          </a:xfrm>
        </p:grpSpPr>
        <p:sp>
          <p:nvSpPr>
            <p:cNvPr id="9729" name="Google Shape;9729;p68"/>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0" name="Google Shape;9730;p68"/>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1" name="Google Shape;9731;p68"/>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2" name="Google Shape;9732;p68"/>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3" name="Google Shape;9733;p68"/>
          <p:cNvGrpSpPr/>
          <p:nvPr/>
        </p:nvGrpSpPr>
        <p:grpSpPr>
          <a:xfrm>
            <a:off x="2467638" y="2756270"/>
            <a:ext cx="424195" cy="420775"/>
            <a:chOff x="-5613150" y="3991275"/>
            <a:chExt cx="294600" cy="292225"/>
          </a:xfrm>
        </p:grpSpPr>
        <p:sp>
          <p:nvSpPr>
            <p:cNvPr id="9734" name="Google Shape;9734;p68"/>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5" name="Google Shape;9735;p68"/>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6" name="Google Shape;9736;p68"/>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7" name="Google Shape;9737;p68"/>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8" name="Google Shape;9738;p68"/>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9" name="Google Shape;9739;p68"/>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0" name="Google Shape;9740;p68"/>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1" name="Google Shape;9741;p68"/>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2" name="Google Shape;9742;p68"/>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3" name="Google Shape;9743;p68"/>
          <p:cNvGrpSpPr/>
          <p:nvPr/>
        </p:nvGrpSpPr>
        <p:grpSpPr>
          <a:xfrm>
            <a:off x="5139126" y="1689438"/>
            <a:ext cx="434634" cy="419227"/>
            <a:chOff x="-3768700" y="3253275"/>
            <a:chExt cx="301850" cy="291150"/>
          </a:xfrm>
        </p:grpSpPr>
        <p:sp>
          <p:nvSpPr>
            <p:cNvPr id="9744" name="Google Shape;9744;p68"/>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5" name="Google Shape;9745;p68"/>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6" name="Google Shape;9746;p68"/>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7" name="Google Shape;9747;p68"/>
          <p:cNvGrpSpPr/>
          <p:nvPr/>
        </p:nvGrpSpPr>
        <p:grpSpPr>
          <a:xfrm>
            <a:off x="5143209" y="2217090"/>
            <a:ext cx="426462" cy="395865"/>
            <a:chOff x="-3808700" y="3628950"/>
            <a:chExt cx="296175" cy="274925"/>
          </a:xfrm>
        </p:grpSpPr>
        <p:sp>
          <p:nvSpPr>
            <p:cNvPr id="9748" name="Google Shape;9748;p68"/>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9" name="Google Shape;9749;p68"/>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0" name="Google Shape;9750;p68"/>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1" name="Google Shape;9751;p68"/>
          <p:cNvGrpSpPr/>
          <p:nvPr/>
        </p:nvGrpSpPr>
        <p:grpSpPr>
          <a:xfrm>
            <a:off x="5208420" y="2756412"/>
            <a:ext cx="419443" cy="420487"/>
            <a:chOff x="-3771675" y="3971775"/>
            <a:chExt cx="291300" cy="292025"/>
          </a:xfrm>
        </p:grpSpPr>
        <p:sp>
          <p:nvSpPr>
            <p:cNvPr id="9752" name="Google Shape;9752;p68"/>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3" name="Google Shape;9753;p68"/>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4" name="Google Shape;9754;p68"/>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5" name="Google Shape;9755;p68"/>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6" name="Google Shape;9756;p68"/>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7" name="Google Shape;9757;p68"/>
          <p:cNvGrpSpPr/>
          <p:nvPr/>
        </p:nvGrpSpPr>
        <p:grpSpPr>
          <a:xfrm>
            <a:off x="7869864" y="1716461"/>
            <a:ext cx="420271" cy="320774"/>
            <a:chOff x="-1951475" y="3273100"/>
            <a:chExt cx="291875" cy="222775"/>
          </a:xfrm>
        </p:grpSpPr>
        <p:sp>
          <p:nvSpPr>
            <p:cNvPr id="9758" name="Google Shape;9758;p68"/>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9" name="Google Shape;9759;p68"/>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0" name="Google Shape;9760;p68"/>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1" name="Google Shape;9761;p68"/>
          <p:cNvGrpSpPr/>
          <p:nvPr/>
        </p:nvGrpSpPr>
        <p:grpSpPr>
          <a:xfrm>
            <a:off x="7867344" y="2205191"/>
            <a:ext cx="425310" cy="419659"/>
            <a:chOff x="-1951475" y="3597450"/>
            <a:chExt cx="295375" cy="291450"/>
          </a:xfrm>
        </p:grpSpPr>
        <p:sp>
          <p:nvSpPr>
            <p:cNvPr id="9762" name="Google Shape;9762;p68"/>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3" name="Google Shape;9763;p68"/>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4" name="Google Shape;9764;p68"/>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5" name="Google Shape;9765;p68"/>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6" name="Google Shape;9766;p68"/>
          <p:cNvGrpSpPr/>
          <p:nvPr/>
        </p:nvGrpSpPr>
        <p:grpSpPr>
          <a:xfrm>
            <a:off x="7869595" y="2756825"/>
            <a:ext cx="444605" cy="419659"/>
            <a:chOff x="-1960150" y="3956600"/>
            <a:chExt cx="308775" cy="291450"/>
          </a:xfrm>
        </p:grpSpPr>
        <p:sp>
          <p:nvSpPr>
            <p:cNvPr id="9767" name="Google Shape;9767;p68"/>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8" name="Google Shape;9768;p68"/>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9" name="Google Shape;9769;p68"/>
          <p:cNvGrpSpPr/>
          <p:nvPr/>
        </p:nvGrpSpPr>
        <p:grpSpPr>
          <a:xfrm>
            <a:off x="1923633" y="3307636"/>
            <a:ext cx="420775" cy="420775"/>
            <a:chOff x="-804700" y="3226500"/>
            <a:chExt cx="292225" cy="292225"/>
          </a:xfrm>
        </p:grpSpPr>
        <p:sp>
          <p:nvSpPr>
            <p:cNvPr id="9770" name="Google Shape;9770;p68"/>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1" name="Google Shape;9771;p68"/>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2" name="Google Shape;9772;p68"/>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3" name="Google Shape;9773;p68"/>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4" name="Google Shape;9774;p68"/>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5" name="Google Shape;9775;p68"/>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6" name="Google Shape;9776;p68"/>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7" name="Google Shape;9777;p68"/>
          <p:cNvGrpSpPr/>
          <p:nvPr/>
        </p:nvGrpSpPr>
        <p:grpSpPr>
          <a:xfrm>
            <a:off x="3003724" y="1688647"/>
            <a:ext cx="420775" cy="420811"/>
            <a:chOff x="-5251625" y="3272950"/>
            <a:chExt cx="292225" cy="292250"/>
          </a:xfrm>
        </p:grpSpPr>
        <p:sp>
          <p:nvSpPr>
            <p:cNvPr id="9778" name="Google Shape;9778;p68"/>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9" name="Google Shape;9779;p68"/>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0" name="Google Shape;9780;p68"/>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1" name="Google Shape;9781;p68"/>
          <p:cNvGrpSpPr/>
          <p:nvPr/>
        </p:nvGrpSpPr>
        <p:grpSpPr>
          <a:xfrm>
            <a:off x="3000322" y="2204348"/>
            <a:ext cx="427578" cy="421351"/>
            <a:chOff x="-5254775" y="3631325"/>
            <a:chExt cx="296950" cy="292625"/>
          </a:xfrm>
        </p:grpSpPr>
        <p:sp>
          <p:nvSpPr>
            <p:cNvPr id="9782" name="Google Shape;9782;p68"/>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3" name="Google Shape;9783;p68"/>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4" name="Google Shape;9784;p68"/>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5" name="Google Shape;9785;p68"/>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6" name="Google Shape;9786;p68"/>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7" name="Google Shape;9787;p68"/>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8" name="Google Shape;9788;p68"/>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9" name="Google Shape;9789;p68"/>
          <p:cNvGrpSpPr/>
          <p:nvPr/>
        </p:nvGrpSpPr>
        <p:grpSpPr>
          <a:xfrm>
            <a:off x="3016181" y="2756270"/>
            <a:ext cx="419659" cy="420775"/>
            <a:chOff x="-5251625" y="3991275"/>
            <a:chExt cx="291450" cy="292225"/>
          </a:xfrm>
        </p:grpSpPr>
        <p:sp>
          <p:nvSpPr>
            <p:cNvPr id="9790" name="Google Shape;9790;p68"/>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1" name="Google Shape;9791;p68"/>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2" name="Google Shape;9792;p68"/>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3" name="Google Shape;9793;p68"/>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4" name="Google Shape;9794;p68"/>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5" name="Google Shape;9795;p68"/>
          <p:cNvGrpSpPr/>
          <p:nvPr/>
        </p:nvGrpSpPr>
        <p:grpSpPr>
          <a:xfrm>
            <a:off x="5756763" y="1689240"/>
            <a:ext cx="319874" cy="419623"/>
            <a:chOff x="-3365275" y="3253275"/>
            <a:chExt cx="222150" cy="291425"/>
          </a:xfrm>
        </p:grpSpPr>
        <p:sp>
          <p:nvSpPr>
            <p:cNvPr id="9796" name="Google Shape;9796;p68"/>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7" name="Google Shape;9797;p68"/>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8" name="Google Shape;9798;p68"/>
          <p:cNvGrpSpPr/>
          <p:nvPr/>
        </p:nvGrpSpPr>
        <p:grpSpPr>
          <a:xfrm>
            <a:off x="5730701" y="2204058"/>
            <a:ext cx="371998" cy="421927"/>
            <a:chOff x="-3383375" y="3611625"/>
            <a:chExt cx="258350" cy="293025"/>
          </a:xfrm>
        </p:grpSpPr>
        <p:sp>
          <p:nvSpPr>
            <p:cNvPr id="9799" name="Google Shape;9799;p68"/>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0" name="Google Shape;9800;p68"/>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1" name="Google Shape;9801;p68"/>
          <p:cNvGrpSpPr/>
          <p:nvPr/>
        </p:nvGrpSpPr>
        <p:grpSpPr>
          <a:xfrm>
            <a:off x="5793050" y="2756826"/>
            <a:ext cx="271097" cy="419659"/>
            <a:chOff x="-3347950" y="3971575"/>
            <a:chExt cx="188275" cy="291450"/>
          </a:xfrm>
        </p:grpSpPr>
        <p:sp>
          <p:nvSpPr>
            <p:cNvPr id="9802" name="Google Shape;9802;p68"/>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3" name="Google Shape;9803;p68"/>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4" name="Google Shape;9804;p68"/>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5" name="Google Shape;9805;p68"/>
          <p:cNvGrpSpPr/>
          <p:nvPr/>
        </p:nvGrpSpPr>
        <p:grpSpPr>
          <a:xfrm>
            <a:off x="842909" y="3307061"/>
            <a:ext cx="371998" cy="421927"/>
            <a:chOff x="-1575775" y="3238300"/>
            <a:chExt cx="258350" cy="293025"/>
          </a:xfrm>
        </p:grpSpPr>
        <p:sp>
          <p:nvSpPr>
            <p:cNvPr id="9806" name="Google Shape;9806;p68"/>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7" name="Google Shape;9807;p68"/>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8" name="Google Shape;9808;p68"/>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9" name="Google Shape;9809;p68"/>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0" name="Google Shape;9810;p68"/>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1" name="Google Shape;9811;p68"/>
          <p:cNvGrpSpPr/>
          <p:nvPr/>
        </p:nvGrpSpPr>
        <p:grpSpPr>
          <a:xfrm>
            <a:off x="2487807" y="3309051"/>
            <a:ext cx="423079" cy="424159"/>
            <a:chOff x="-1591550" y="3597475"/>
            <a:chExt cx="293825" cy="294575"/>
          </a:xfrm>
        </p:grpSpPr>
        <p:sp>
          <p:nvSpPr>
            <p:cNvPr id="9812" name="Google Shape;9812;p68"/>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3" name="Google Shape;9813;p68"/>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4" name="Google Shape;9814;p68"/>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5" name="Google Shape;9815;p68"/>
          <p:cNvGrpSpPr/>
          <p:nvPr/>
        </p:nvGrpSpPr>
        <p:grpSpPr>
          <a:xfrm>
            <a:off x="4137277" y="3318663"/>
            <a:ext cx="421927" cy="399248"/>
            <a:chOff x="-1592325" y="3957400"/>
            <a:chExt cx="293025" cy="277275"/>
          </a:xfrm>
        </p:grpSpPr>
        <p:sp>
          <p:nvSpPr>
            <p:cNvPr id="9816" name="Google Shape;9816;p68"/>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7" name="Google Shape;9817;p68"/>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8" name="Google Shape;9818;p68"/>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9" name="Google Shape;9819;p68"/>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0" name="Google Shape;9820;p68"/>
          <p:cNvGrpSpPr/>
          <p:nvPr/>
        </p:nvGrpSpPr>
        <p:grpSpPr>
          <a:xfrm>
            <a:off x="3624147" y="3310744"/>
            <a:ext cx="369730" cy="420775"/>
            <a:chOff x="-778700" y="3612425"/>
            <a:chExt cx="256775" cy="292225"/>
          </a:xfrm>
        </p:grpSpPr>
        <p:sp>
          <p:nvSpPr>
            <p:cNvPr id="9821" name="Google Shape;9821;p68"/>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2" name="Google Shape;9822;p68"/>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3" name="Google Shape;9823;p68"/>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4" name="Google Shape;9824;p68"/>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5" name="Google Shape;9825;p68"/>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6" name="Google Shape;9826;p68"/>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7" name="Google Shape;9827;p68"/>
          <p:cNvGrpSpPr/>
          <p:nvPr/>
        </p:nvGrpSpPr>
        <p:grpSpPr>
          <a:xfrm>
            <a:off x="6095649" y="3828305"/>
            <a:ext cx="340731" cy="387641"/>
            <a:chOff x="7728464" y="1561258"/>
            <a:chExt cx="349719" cy="397866"/>
          </a:xfrm>
        </p:grpSpPr>
        <p:sp>
          <p:nvSpPr>
            <p:cNvPr id="9828" name="Google Shape;9828;p68"/>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9" name="Google Shape;9829;p68"/>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0" name="Google Shape;9830;p68"/>
          <p:cNvGrpSpPr/>
          <p:nvPr/>
        </p:nvGrpSpPr>
        <p:grpSpPr>
          <a:xfrm>
            <a:off x="4018617" y="3828305"/>
            <a:ext cx="387681" cy="387641"/>
            <a:chOff x="5611350" y="1561258"/>
            <a:chExt cx="397907" cy="397866"/>
          </a:xfrm>
        </p:grpSpPr>
        <p:sp>
          <p:nvSpPr>
            <p:cNvPr id="9831" name="Google Shape;9831;p68"/>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2" name="Google Shape;9832;p68"/>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3" name="Google Shape;9833;p68"/>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4" name="Google Shape;9834;p68"/>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5" name="Google Shape;9835;p68"/>
          <p:cNvGrpSpPr/>
          <p:nvPr/>
        </p:nvGrpSpPr>
        <p:grpSpPr>
          <a:xfrm>
            <a:off x="4537903" y="3925571"/>
            <a:ext cx="387610" cy="193109"/>
            <a:chOff x="6140660" y="1661097"/>
            <a:chExt cx="397835" cy="198202"/>
          </a:xfrm>
        </p:grpSpPr>
        <p:sp>
          <p:nvSpPr>
            <p:cNvPr id="9836" name="Google Shape;9836;p68"/>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7" name="Google Shape;9837;p68"/>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8" name="Google Shape;9838;p68"/>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9" name="Google Shape;9839;p68"/>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0" name="Google Shape;9840;p68"/>
          <p:cNvGrpSpPr/>
          <p:nvPr/>
        </p:nvGrpSpPr>
        <p:grpSpPr>
          <a:xfrm>
            <a:off x="5057118" y="3828305"/>
            <a:ext cx="387681" cy="387641"/>
            <a:chOff x="6669907" y="1561258"/>
            <a:chExt cx="397907" cy="397866"/>
          </a:xfrm>
        </p:grpSpPr>
        <p:sp>
          <p:nvSpPr>
            <p:cNvPr id="9841" name="Google Shape;9841;p68"/>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2" name="Google Shape;9842;p68"/>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3" name="Google Shape;9843;p68"/>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4" name="Google Shape;9844;p68"/>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5" name="Google Shape;9845;p68"/>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6" name="Google Shape;9846;p68"/>
          <p:cNvGrpSpPr/>
          <p:nvPr/>
        </p:nvGrpSpPr>
        <p:grpSpPr>
          <a:xfrm>
            <a:off x="1942348" y="3885842"/>
            <a:ext cx="387681" cy="272572"/>
            <a:chOff x="3386036" y="1746339"/>
            <a:chExt cx="397907" cy="279762"/>
          </a:xfrm>
        </p:grpSpPr>
        <p:sp>
          <p:nvSpPr>
            <p:cNvPr id="9847" name="Google Shape;9847;p68"/>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8" name="Google Shape;9848;p68"/>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9" name="Google Shape;9849;p68"/>
          <p:cNvGrpSpPr/>
          <p:nvPr/>
        </p:nvGrpSpPr>
        <p:grpSpPr>
          <a:xfrm>
            <a:off x="2980045" y="3828288"/>
            <a:ext cx="387681" cy="387681"/>
            <a:chOff x="4417380" y="1687279"/>
            <a:chExt cx="397907" cy="397907"/>
          </a:xfrm>
        </p:grpSpPr>
        <p:sp>
          <p:nvSpPr>
            <p:cNvPr id="9850" name="Google Shape;9850;p68"/>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1" name="Google Shape;9851;p68"/>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2" name="Google Shape;9852;p68"/>
          <p:cNvGrpSpPr/>
          <p:nvPr/>
        </p:nvGrpSpPr>
        <p:grpSpPr>
          <a:xfrm>
            <a:off x="7926526" y="3308537"/>
            <a:ext cx="387661" cy="387661"/>
            <a:chOff x="2869999" y="1687279"/>
            <a:chExt cx="397887" cy="397887"/>
          </a:xfrm>
        </p:grpSpPr>
        <p:sp>
          <p:nvSpPr>
            <p:cNvPr id="9853" name="Google Shape;9853;p68"/>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4" name="Google Shape;9854;p68"/>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5" name="Google Shape;9855;p68"/>
          <p:cNvGrpSpPr/>
          <p:nvPr/>
        </p:nvGrpSpPr>
        <p:grpSpPr>
          <a:xfrm>
            <a:off x="2461634" y="3828664"/>
            <a:ext cx="386807" cy="386929"/>
            <a:chOff x="3902887" y="1687655"/>
            <a:chExt cx="397010" cy="397135"/>
          </a:xfrm>
        </p:grpSpPr>
        <p:sp>
          <p:nvSpPr>
            <p:cNvPr id="9856" name="Google Shape;9856;p68"/>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7" name="Google Shape;9857;p68"/>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8" name="Google Shape;9858;p68"/>
          <p:cNvGrpSpPr/>
          <p:nvPr/>
        </p:nvGrpSpPr>
        <p:grpSpPr>
          <a:xfrm>
            <a:off x="3499331" y="3828344"/>
            <a:ext cx="387681" cy="387681"/>
            <a:chOff x="4933458" y="1687279"/>
            <a:chExt cx="397907" cy="397907"/>
          </a:xfrm>
        </p:grpSpPr>
        <p:sp>
          <p:nvSpPr>
            <p:cNvPr id="9859" name="Google Shape;9859;p68"/>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0" name="Google Shape;9860;p68"/>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1" name="Google Shape;9861;p68"/>
          <p:cNvGrpSpPr/>
          <p:nvPr/>
        </p:nvGrpSpPr>
        <p:grpSpPr>
          <a:xfrm>
            <a:off x="5273586" y="3308775"/>
            <a:ext cx="387681" cy="387661"/>
            <a:chOff x="266768" y="1721375"/>
            <a:chExt cx="397907" cy="397887"/>
          </a:xfrm>
        </p:grpSpPr>
        <p:sp>
          <p:nvSpPr>
            <p:cNvPr id="9862" name="Google Shape;9862;p6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3" name="Google Shape;9863;p6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4" name="Google Shape;9864;p68"/>
          <p:cNvGrpSpPr/>
          <p:nvPr/>
        </p:nvGrpSpPr>
        <p:grpSpPr>
          <a:xfrm>
            <a:off x="7395588" y="3308924"/>
            <a:ext cx="387539" cy="386888"/>
            <a:chOff x="2408992" y="1722875"/>
            <a:chExt cx="397761" cy="397093"/>
          </a:xfrm>
        </p:grpSpPr>
        <p:sp>
          <p:nvSpPr>
            <p:cNvPr id="9865" name="Google Shape;9865;p68"/>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6" name="Google Shape;9866;p68"/>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7" name="Google Shape;9867;p68"/>
          <p:cNvGrpSpPr/>
          <p:nvPr/>
        </p:nvGrpSpPr>
        <p:grpSpPr>
          <a:xfrm>
            <a:off x="5576404" y="3828305"/>
            <a:ext cx="387641" cy="387641"/>
            <a:chOff x="7199196" y="1561258"/>
            <a:chExt cx="397866" cy="397866"/>
          </a:xfrm>
        </p:grpSpPr>
        <p:sp>
          <p:nvSpPr>
            <p:cNvPr id="9868" name="Google Shape;9868;p68"/>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9" name="Google Shape;9869;p68"/>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0" name="Google Shape;9870;p68"/>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1" name="Google Shape;9871;p68"/>
          <p:cNvGrpSpPr/>
          <p:nvPr/>
        </p:nvGrpSpPr>
        <p:grpSpPr>
          <a:xfrm>
            <a:off x="6332282" y="3308537"/>
            <a:ext cx="387661" cy="387661"/>
            <a:chOff x="1379798" y="1723250"/>
            <a:chExt cx="397887" cy="397887"/>
          </a:xfrm>
        </p:grpSpPr>
        <p:sp>
          <p:nvSpPr>
            <p:cNvPr id="9872" name="Google Shape;9872;p6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3" name="Google Shape;9873;p6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4" name="Google Shape;9874;p6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5" name="Google Shape;9875;p6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6" name="Google Shape;9876;p68"/>
          <p:cNvGrpSpPr/>
          <p:nvPr/>
        </p:nvGrpSpPr>
        <p:grpSpPr>
          <a:xfrm>
            <a:off x="5801242" y="3308537"/>
            <a:ext cx="387641" cy="387661"/>
            <a:chOff x="864491" y="1723250"/>
            <a:chExt cx="397866" cy="397887"/>
          </a:xfrm>
        </p:grpSpPr>
        <p:sp>
          <p:nvSpPr>
            <p:cNvPr id="9877" name="Google Shape;9877;p6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8" name="Google Shape;9878;p6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9" name="Google Shape;9879;p6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80" name="Google Shape;9880;p68"/>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81" name="Google Shape;9881;p68"/>
          <p:cNvGrpSpPr/>
          <p:nvPr/>
        </p:nvGrpSpPr>
        <p:grpSpPr>
          <a:xfrm>
            <a:off x="6568070" y="3827060"/>
            <a:ext cx="388966" cy="388966"/>
            <a:chOff x="1190625" y="238125"/>
            <a:chExt cx="5235075" cy="5235075"/>
          </a:xfrm>
        </p:grpSpPr>
        <p:sp>
          <p:nvSpPr>
            <p:cNvPr id="9882" name="Google Shape;9882;p68"/>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3" name="Google Shape;9883;p68"/>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84" name="Google Shape;9884;p6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SEO &amp; Marketing Icons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33"/>
          <p:cNvSpPr/>
          <p:nvPr/>
        </p:nvSpPr>
        <p:spPr>
          <a:xfrm>
            <a:off x="5786874" y="777497"/>
            <a:ext cx="2643900" cy="3826500"/>
          </a:xfrm>
          <a:prstGeom prst="roundRect">
            <a:avLst>
              <a:gd fmla="val 8661"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3"/>
          <p:cNvSpPr txBox="1"/>
          <p:nvPr>
            <p:ph type="title"/>
          </p:nvPr>
        </p:nvSpPr>
        <p:spPr>
          <a:xfrm>
            <a:off x="713225" y="1270125"/>
            <a:ext cx="42948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UNE COLONNE</a:t>
            </a:r>
            <a:endParaRPr/>
          </a:p>
        </p:txBody>
      </p:sp>
      <p:sp>
        <p:nvSpPr>
          <p:cNvPr id="716" name="Google Shape;716;p33"/>
          <p:cNvSpPr txBox="1"/>
          <p:nvPr>
            <p:ph idx="1" type="subTitle"/>
          </p:nvPr>
        </p:nvSpPr>
        <p:spPr>
          <a:xfrm>
            <a:off x="713225" y="2022375"/>
            <a:ext cx="4294800" cy="185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t>Savez-vous ce qui vous aide à rendre votre point de vue très clair ? Des listes comme celle-ci :</a:t>
            </a:r>
            <a:endParaRPr/>
          </a:p>
          <a:p>
            <a:pPr indent="-304800" lvl="0" marL="457200" rtl="0" algn="l">
              <a:spcBef>
                <a:spcPts val="1000"/>
              </a:spcBef>
              <a:spcAft>
                <a:spcPts val="0"/>
              </a:spcAft>
              <a:buSzPts val="1200"/>
              <a:buChar char="●"/>
            </a:pPr>
            <a:r>
              <a:rPr lang="fr"/>
              <a:t>Elles sont simples </a:t>
            </a:r>
            <a:endParaRPr/>
          </a:p>
          <a:p>
            <a:pPr indent="-304800" lvl="0" marL="457200" rtl="0" algn="l">
              <a:spcBef>
                <a:spcPts val="0"/>
              </a:spcBef>
              <a:spcAft>
                <a:spcPts val="0"/>
              </a:spcAft>
              <a:buSzPts val="1200"/>
              <a:buChar char="●"/>
            </a:pPr>
            <a:r>
              <a:rPr lang="fr"/>
              <a:t>Vous pouvez organiser vos idées clairement</a:t>
            </a:r>
            <a:endParaRPr/>
          </a:p>
          <a:p>
            <a:pPr indent="-304800" lvl="0" marL="457200" rtl="0" algn="l">
              <a:spcBef>
                <a:spcPts val="0"/>
              </a:spcBef>
              <a:spcAft>
                <a:spcPts val="0"/>
              </a:spcAft>
              <a:buSzPts val="1200"/>
              <a:buChar char="●"/>
            </a:pPr>
            <a:r>
              <a:rPr lang="fr"/>
              <a:t>Vous n’oublierez jamais d’acheter du lait !</a:t>
            </a:r>
            <a:endParaRPr/>
          </a:p>
          <a:p>
            <a:pPr indent="0" lvl="0" marL="0" rtl="0" algn="l">
              <a:spcBef>
                <a:spcPts val="1000"/>
              </a:spcBef>
              <a:spcAft>
                <a:spcPts val="0"/>
              </a:spcAft>
              <a:buNone/>
            </a:pPr>
            <a:r>
              <a:rPr lang="fr"/>
              <a:t>Vous pouvez remplacer l'image. Il vous suffit de cliquer droit sur l'image et de sélectionner "Remplacer l'image"</a:t>
            </a:r>
            <a:endParaRPr/>
          </a:p>
        </p:txBody>
      </p:sp>
      <p:pic>
        <p:nvPicPr>
          <p:cNvPr id="717" name="Google Shape;717;p33"/>
          <p:cNvPicPr preferRelativeResize="0"/>
          <p:nvPr>
            <p:ph idx="2" type="pic"/>
          </p:nvPr>
        </p:nvPicPr>
        <p:blipFill rotWithShape="1">
          <a:blip r:embed="rId3">
            <a:alphaModFix/>
          </a:blip>
          <a:srcRect b="7235" l="0" r="0" t="7243"/>
          <a:stretch/>
        </p:blipFill>
        <p:spPr>
          <a:xfrm>
            <a:off x="5518025" y="902747"/>
            <a:ext cx="2787000" cy="3576000"/>
          </a:xfrm>
          <a:prstGeom prst="roundRect">
            <a:avLst>
              <a:gd fmla="val 7232" name="adj"/>
            </a:avLst>
          </a:prstGeom>
        </p:spPr>
      </p:pic>
      <p:grpSp>
        <p:nvGrpSpPr>
          <p:cNvPr id="718" name="Google Shape;718;p33"/>
          <p:cNvGrpSpPr/>
          <p:nvPr/>
        </p:nvGrpSpPr>
        <p:grpSpPr>
          <a:xfrm>
            <a:off x="4942902" y="289000"/>
            <a:ext cx="761535" cy="4314999"/>
            <a:chOff x="4942902" y="289000"/>
            <a:chExt cx="761535" cy="4314999"/>
          </a:xfrm>
        </p:grpSpPr>
        <p:grpSp>
          <p:nvGrpSpPr>
            <p:cNvPr id="719" name="Google Shape;719;p33"/>
            <p:cNvGrpSpPr/>
            <p:nvPr/>
          </p:nvGrpSpPr>
          <p:grpSpPr>
            <a:xfrm>
              <a:off x="4942902" y="539500"/>
              <a:ext cx="510600" cy="486850"/>
              <a:chOff x="1973" y="306"/>
              <a:chExt cx="71" cy="67"/>
            </a:xfrm>
          </p:grpSpPr>
          <p:sp>
            <p:nvSpPr>
              <p:cNvPr id="720" name="Google Shape;720;p33"/>
              <p:cNvSpPr/>
              <p:nvPr/>
            </p:nvSpPr>
            <p:spPr>
              <a:xfrm>
                <a:off x="1973" y="306"/>
                <a:ext cx="71" cy="67"/>
              </a:xfrm>
              <a:custGeom>
                <a:rect b="b" l="l" r="r" t="t"/>
                <a:pathLst>
                  <a:path extrusionOk="0" h="931" w="944">
                    <a:moveTo>
                      <a:pt x="912" y="414"/>
                    </a:moveTo>
                    <a:cubicBezTo>
                      <a:pt x="944" y="694"/>
                      <a:pt x="714" y="931"/>
                      <a:pt x="433" y="907"/>
                    </a:cubicBezTo>
                    <a:cubicBezTo>
                      <a:pt x="225" y="889"/>
                      <a:pt x="55" y="724"/>
                      <a:pt x="31" y="517"/>
                    </a:cubicBezTo>
                    <a:cubicBezTo>
                      <a:pt x="0" y="237"/>
                      <a:pt x="230" y="0"/>
                      <a:pt x="510" y="24"/>
                    </a:cubicBezTo>
                    <a:cubicBezTo>
                      <a:pt x="718" y="41"/>
                      <a:pt x="888" y="207"/>
                      <a:pt x="912" y="414"/>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1" name="Google Shape;721;p33"/>
              <p:cNvSpPr/>
              <p:nvPr/>
            </p:nvSpPr>
            <p:spPr>
              <a:xfrm>
                <a:off x="1988" y="328"/>
                <a:ext cx="40" cy="17"/>
              </a:xfrm>
              <a:custGeom>
                <a:rect b="b" l="l" r="r" t="t"/>
                <a:pathLst>
                  <a:path extrusionOk="0" h="230" w="537">
                    <a:moveTo>
                      <a:pt x="537" y="49"/>
                    </a:moveTo>
                    <a:cubicBezTo>
                      <a:pt x="299" y="217"/>
                      <a:pt x="299" y="217"/>
                      <a:pt x="299" y="217"/>
                    </a:cubicBezTo>
                    <a:cubicBezTo>
                      <a:pt x="281" y="230"/>
                      <a:pt x="257" y="230"/>
                      <a:pt x="239" y="217"/>
                    </a:cubicBezTo>
                    <a:cubicBezTo>
                      <a:pt x="0" y="49"/>
                      <a:pt x="0" y="49"/>
                      <a:pt x="0" y="49"/>
                    </a:cubicBezTo>
                    <a:cubicBezTo>
                      <a:pt x="0" y="43"/>
                      <a:pt x="0" y="43"/>
                      <a:pt x="0" y="43"/>
                    </a:cubicBezTo>
                    <a:cubicBezTo>
                      <a:pt x="0" y="19"/>
                      <a:pt x="22" y="0"/>
                      <a:pt x="48" y="0"/>
                    </a:cubicBezTo>
                    <a:cubicBezTo>
                      <a:pt x="489" y="0"/>
                      <a:pt x="489" y="0"/>
                      <a:pt x="489" y="0"/>
                    </a:cubicBezTo>
                    <a:cubicBezTo>
                      <a:pt x="516" y="0"/>
                      <a:pt x="537" y="19"/>
                      <a:pt x="537" y="43"/>
                    </a:cubicBezTo>
                    <a:lnTo>
                      <a:pt x="537" y="49"/>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2" name="Google Shape;722;p33"/>
              <p:cNvSpPr/>
              <p:nvPr/>
            </p:nvSpPr>
            <p:spPr>
              <a:xfrm>
                <a:off x="1988" y="335"/>
                <a:ext cx="40" cy="22"/>
              </a:xfrm>
              <a:custGeom>
                <a:rect b="b" l="l" r="r" t="t"/>
                <a:pathLst>
                  <a:path extrusionOk="0" h="298" w="537">
                    <a:moveTo>
                      <a:pt x="239" y="168"/>
                    </a:moveTo>
                    <a:cubicBezTo>
                      <a:pt x="0" y="0"/>
                      <a:pt x="0" y="0"/>
                      <a:pt x="0" y="0"/>
                    </a:cubicBezTo>
                    <a:cubicBezTo>
                      <a:pt x="0" y="247"/>
                      <a:pt x="0" y="247"/>
                      <a:pt x="0" y="247"/>
                    </a:cubicBezTo>
                    <a:cubicBezTo>
                      <a:pt x="0" y="275"/>
                      <a:pt x="26" y="298"/>
                      <a:pt x="57" y="298"/>
                    </a:cubicBezTo>
                    <a:cubicBezTo>
                      <a:pt x="480" y="298"/>
                      <a:pt x="480" y="298"/>
                      <a:pt x="480" y="298"/>
                    </a:cubicBezTo>
                    <a:cubicBezTo>
                      <a:pt x="512" y="298"/>
                      <a:pt x="537" y="275"/>
                      <a:pt x="537" y="247"/>
                    </a:cubicBezTo>
                    <a:cubicBezTo>
                      <a:pt x="537" y="0"/>
                      <a:pt x="537" y="0"/>
                      <a:pt x="537" y="0"/>
                    </a:cubicBezTo>
                    <a:cubicBezTo>
                      <a:pt x="299" y="168"/>
                      <a:pt x="299" y="168"/>
                      <a:pt x="299" y="168"/>
                    </a:cubicBezTo>
                    <a:cubicBezTo>
                      <a:pt x="281" y="181"/>
                      <a:pt x="257" y="181"/>
                      <a:pt x="239" y="16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723" name="Google Shape;723;p33"/>
            <p:cNvCxnSpPr>
              <a:endCxn id="717" idx="1"/>
            </p:cNvCxnSpPr>
            <p:nvPr/>
          </p:nvCxnSpPr>
          <p:spPr>
            <a:xfrm flipH="1" rot="-5400000">
              <a:off x="4514225" y="1686947"/>
              <a:ext cx="1681200" cy="326400"/>
            </a:xfrm>
            <a:prstGeom prst="bentConnector2">
              <a:avLst/>
            </a:prstGeom>
            <a:noFill/>
            <a:ln cap="flat" cmpd="sng" w="9525">
              <a:solidFill>
                <a:schemeClr val="lt2"/>
              </a:solidFill>
              <a:prstDash val="dash"/>
              <a:round/>
              <a:headEnd len="med" w="med" type="none"/>
              <a:tailEnd len="med" w="med" type="none"/>
            </a:ln>
          </p:spPr>
        </p:cxnSp>
        <p:grpSp>
          <p:nvGrpSpPr>
            <p:cNvPr id="724" name="Google Shape;724;p33"/>
            <p:cNvGrpSpPr/>
            <p:nvPr/>
          </p:nvGrpSpPr>
          <p:grpSpPr>
            <a:xfrm>
              <a:off x="5129117" y="1178182"/>
              <a:ext cx="138146" cy="138146"/>
              <a:chOff x="4315031" y="1267400"/>
              <a:chExt cx="298500" cy="298500"/>
            </a:xfrm>
          </p:grpSpPr>
          <p:sp>
            <p:nvSpPr>
              <p:cNvPr id="725" name="Google Shape;725;p33"/>
              <p:cNvSpPr/>
              <p:nvPr/>
            </p:nvSpPr>
            <p:spPr>
              <a:xfrm>
                <a:off x="4315031" y="1267400"/>
                <a:ext cx="298500" cy="2985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6" name="Google Shape;726;p33"/>
              <p:cNvSpPr/>
              <p:nvPr/>
            </p:nvSpPr>
            <p:spPr>
              <a:xfrm>
                <a:off x="4395164" y="1336085"/>
                <a:ext cx="149400" cy="160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27" name="Google Shape;727;p33"/>
            <p:cNvGrpSpPr/>
            <p:nvPr/>
          </p:nvGrpSpPr>
          <p:grpSpPr>
            <a:xfrm>
              <a:off x="5453510" y="289000"/>
              <a:ext cx="250926" cy="250500"/>
              <a:chOff x="2153" y="22"/>
              <a:chExt cx="45" cy="45"/>
            </a:xfrm>
          </p:grpSpPr>
          <p:sp>
            <p:nvSpPr>
              <p:cNvPr id="728" name="Google Shape;728;p33"/>
              <p:cNvSpPr/>
              <p:nvPr/>
            </p:nvSpPr>
            <p:spPr>
              <a:xfrm>
                <a:off x="2153" y="22"/>
                <a:ext cx="45" cy="45"/>
              </a:xfrm>
              <a:custGeom>
                <a:rect b="b" l="l" r="r" t="t"/>
                <a:pathLst>
                  <a:path extrusionOk="0" h="605" w="606">
                    <a:moveTo>
                      <a:pt x="603" y="298"/>
                    </a:moveTo>
                    <a:cubicBezTo>
                      <a:pt x="606" y="464"/>
                      <a:pt x="473" y="600"/>
                      <a:pt x="307" y="603"/>
                    </a:cubicBezTo>
                    <a:cubicBezTo>
                      <a:pt x="142" y="605"/>
                      <a:pt x="5" y="473"/>
                      <a:pt x="3" y="307"/>
                    </a:cubicBezTo>
                    <a:cubicBezTo>
                      <a:pt x="0" y="141"/>
                      <a:pt x="133" y="5"/>
                      <a:pt x="299" y="2"/>
                    </a:cubicBezTo>
                    <a:cubicBezTo>
                      <a:pt x="465" y="0"/>
                      <a:pt x="601" y="132"/>
                      <a:pt x="603" y="29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9" name="Google Shape;729;p33"/>
              <p:cNvSpPr/>
              <p:nvPr/>
            </p:nvSpPr>
            <p:spPr>
              <a:xfrm>
                <a:off x="2161" y="27"/>
                <a:ext cx="29" cy="32"/>
              </a:xfrm>
              <a:custGeom>
                <a:rect b="b" l="l" r="r" t="t"/>
                <a:pathLst>
                  <a:path extrusionOk="0" h="428" w="402">
                    <a:moveTo>
                      <a:pt x="389" y="204"/>
                    </a:moveTo>
                    <a:cubicBezTo>
                      <a:pt x="218" y="10"/>
                      <a:pt x="218" y="10"/>
                      <a:pt x="218" y="10"/>
                    </a:cubicBezTo>
                    <a:cubicBezTo>
                      <a:pt x="209" y="0"/>
                      <a:pt x="193" y="0"/>
                      <a:pt x="184" y="10"/>
                    </a:cubicBezTo>
                    <a:cubicBezTo>
                      <a:pt x="13" y="204"/>
                      <a:pt x="13" y="204"/>
                      <a:pt x="13" y="204"/>
                    </a:cubicBezTo>
                    <a:cubicBezTo>
                      <a:pt x="0" y="219"/>
                      <a:pt x="11" y="242"/>
                      <a:pt x="31" y="242"/>
                    </a:cubicBezTo>
                    <a:cubicBezTo>
                      <a:pt x="51" y="242"/>
                      <a:pt x="51" y="242"/>
                      <a:pt x="51" y="242"/>
                    </a:cubicBezTo>
                    <a:cubicBezTo>
                      <a:pt x="51" y="428"/>
                      <a:pt x="51" y="428"/>
                      <a:pt x="51" y="428"/>
                    </a:cubicBezTo>
                    <a:cubicBezTo>
                      <a:pt x="153" y="428"/>
                      <a:pt x="153" y="428"/>
                      <a:pt x="153" y="428"/>
                    </a:cubicBezTo>
                    <a:cubicBezTo>
                      <a:pt x="153" y="285"/>
                      <a:pt x="153" y="285"/>
                      <a:pt x="153" y="285"/>
                    </a:cubicBezTo>
                    <a:cubicBezTo>
                      <a:pt x="249" y="285"/>
                      <a:pt x="249" y="285"/>
                      <a:pt x="249" y="285"/>
                    </a:cubicBezTo>
                    <a:cubicBezTo>
                      <a:pt x="249" y="428"/>
                      <a:pt x="249" y="428"/>
                      <a:pt x="249" y="428"/>
                    </a:cubicBezTo>
                    <a:cubicBezTo>
                      <a:pt x="351" y="428"/>
                      <a:pt x="351" y="428"/>
                      <a:pt x="351" y="428"/>
                    </a:cubicBezTo>
                    <a:cubicBezTo>
                      <a:pt x="351" y="242"/>
                      <a:pt x="351" y="242"/>
                      <a:pt x="351" y="242"/>
                    </a:cubicBezTo>
                    <a:cubicBezTo>
                      <a:pt x="372" y="242"/>
                      <a:pt x="372" y="242"/>
                      <a:pt x="372" y="242"/>
                    </a:cubicBezTo>
                    <a:cubicBezTo>
                      <a:pt x="391" y="242"/>
                      <a:pt x="402" y="219"/>
                      <a:pt x="389" y="20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30" name="Google Shape;730;p33"/>
            <p:cNvSpPr/>
            <p:nvPr/>
          </p:nvSpPr>
          <p:spPr>
            <a:xfrm>
              <a:off x="4999114" y="4213925"/>
              <a:ext cx="398175" cy="390075"/>
            </a:xfrm>
            <a:custGeom>
              <a:rect b="b" l="l" r="r" t="t"/>
              <a:pathLst>
                <a:path extrusionOk="0" h="647" w="655">
                  <a:moveTo>
                    <a:pt x="550" y="562"/>
                  </a:moveTo>
                  <a:cubicBezTo>
                    <a:pt x="575" y="539"/>
                    <a:pt x="596" y="512"/>
                    <a:pt x="612" y="482"/>
                  </a:cubicBezTo>
                  <a:cubicBezTo>
                    <a:pt x="613" y="481"/>
                    <a:pt x="613" y="481"/>
                    <a:pt x="613" y="481"/>
                  </a:cubicBezTo>
                  <a:cubicBezTo>
                    <a:pt x="565" y="454"/>
                    <a:pt x="565" y="454"/>
                    <a:pt x="565" y="454"/>
                  </a:cubicBezTo>
                  <a:cubicBezTo>
                    <a:pt x="579" y="429"/>
                    <a:pt x="588" y="402"/>
                    <a:pt x="594" y="375"/>
                  </a:cubicBezTo>
                  <a:cubicBezTo>
                    <a:pt x="647" y="385"/>
                    <a:pt x="647" y="385"/>
                    <a:pt x="647" y="385"/>
                  </a:cubicBezTo>
                  <a:cubicBezTo>
                    <a:pt x="654" y="351"/>
                    <a:pt x="655" y="317"/>
                    <a:pt x="651" y="283"/>
                  </a:cubicBezTo>
                  <a:cubicBezTo>
                    <a:pt x="596" y="290"/>
                    <a:pt x="596" y="290"/>
                    <a:pt x="596" y="290"/>
                  </a:cubicBezTo>
                  <a:cubicBezTo>
                    <a:pt x="593" y="262"/>
                    <a:pt x="585" y="234"/>
                    <a:pt x="573" y="209"/>
                  </a:cubicBezTo>
                  <a:cubicBezTo>
                    <a:pt x="622" y="185"/>
                    <a:pt x="622" y="185"/>
                    <a:pt x="622" y="185"/>
                  </a:cubicBezTo>
                  <a:cubicBezTo>
                    <a:pt x="608" y="154"/>
                    <a:pt x="589" y="126"/>
                    <a:pt x="565" y="101"/>
                  </a:cubicBezTo>
                  <a:cubicBezTo>
                    <a:pt x="525" y="138"/>
                    <a:pt x="525" y="138"/>
                    <a:pt x="525" y="138"/>
                  </a:cubicBezTo>
                  <a:cubicBezTo>
                    <a:pt x="506" y="118"/>
                    <a:pt x="484" y="101"/>
                    <a:pt x="459" y="87"/>
                  </a:cubicBezTo>
                  <a:cubicBezTo>
                    <a:pt x="458" y="86"/>
                    <a:pt x="458" y="86"/>
                    <a:pt x="458" y="86"/>
                  </a:cubicBezTo>
                  <a:cubicBezTo>
                    <a:pt x="485" y="38"/>
                    <a:pt x="485" y="38"/>
                    <a:pt x="485" y="38"/>
                  </a:cubicBezTo>
                  <a:cubicBezTo>
                    <a:pt x="455" y="22"/>
                    <a:pt x="423" y="10"/>
                    <a:pt x="389" y="4"/>
                  </a:cubicBezTo>
                  <a:cubicBezTo>
                    <a:pt x="379" y="57"/>
                    <a:pt x="379" y="57"/>
                    <a:pt x="379" y="57"/>
                  </a:cubicBezTo>
                  <a:cubicBezTo>
                    <a:pt x="351" y="52"/>
                    <a:pt x="322" y="51"/>
                    <a:pt x="294" y="55"/>
                  </a:cubicBezTo>
                  <a:cubicBezTo>
                    <a:pt x="287" y="0"/>
                    <a:pt x="287" y="0"/>
                    <a:pt x="287" y="0"/>
                  </a:cubicBezTo>
                  <a:cubicBezTo>
                    <a:pt x="253" y="5"/>
                    <a:pt x="220" y="14"/>
                    <a:pt x="189" y="28"/>
                  </a:cubicBezTo>
                  <a:cubicBezTo>
                    <a:pt x="213" y="78"/>
                    <a:pt x="213" y="78"/>
                    <a:pt x="213" y="78"/>
                  </a:cubicBezTo>
                  <a:cubicBezTo>
                    <a:pt x="187" y="90"/>
                    <a:pt x="163" y="106"/>
                    <a:pt x="142" y="126"/>
                  </a:cubicBezTo>
                  <a:cubicBezTo>
                    <a:pt x="105" y="86"/>
                    <a:pt x="105" y="86"/>
                    <a:pt x="105" y="86"/>
                  </a:cubicBezTo>
                  <a:cubicBezTo>
                    <a:pt x="80" y="109"/>
                    <a:pt x="59" y="136"/>
                    <a:pt x="43" y="165"/>
                  </a:cubicBezTo>
                  <a:cubicBezTo>
                    <a:pt x="42" y="166"/>
                    <a:pt x="42" y="166"/>
                    <a:pt x="42" y="166"/>
                  </a:cubicBezTo>
                  <a:cubicBezTo>
                    <a:pt x="90" y="192"/>
                    <a:pt x="90" y="192"/>
                    <a:pt x="90" y="192"/>
                  </a:cubicBezTo>
                  <a:cubicBezTo>
                    <a:pt x="76" y="218"/>
                    <a:pt x="67" y="245"/>
                    <a:pt x="61" y="272"/>
                  </a:cubicBezTo>
                  <a:cubicBezTo>
                    <a:pt x="8" y="262"/>
                    <a:pt x="8" y="262"/>
                    <a:pt x="8" y="262"/>
                  </a:cubicBezTo>
                  <a:cubicBezTo>
                    <a:pt x="1" y="295"/>
                    <a:pt x="0" y="329"/>
                    <a:pt x="4" y="364"/>
                  </a:cubicBezTo>
                  <a:cubicBezTo>
                    <a:pt x="59" y="357"/>
                    <a:pt x="59" y="357"/>
                    <a:pt x="59" y="357"/>
                  </a:cubicBezTo>
                  <a:cubicBezTo>
                    <a:pt x="62" y="385"/>
                    <a:pt x="70" y="412"/>
                    <a:pt x="82" y="438"/>
                  </a:cubicBezTo>
                  <a:cubicBezTo>
                    <a:pt x="32" y="461"/>
                    <a:pt x="32" y="461"/>
                    <a:pt x="32" y="461"/>
                  </a:cubicBezTo>
                  <a:cubicBezTo>
                    <a:pt x="47" y="492"/>
                    <a:pt x="66" y="521"/>
                    <a:pt x="89" y="546"/>
                  </a:cubicBezTo>
                  <a:cubicBezTo>
                    <a:pt x="129" y="509"/>
                    <a:pt x="129" y="509"/>
                    <a:pt x="129" y="509"/>
                  </a:cubicBezTo>
                  <a:cubicBezTo>
                    <a:pt x="148" y="529"/>
                    <a:pt x="170" y="546"/>
                    <a:pt x="196" y="561"/>
                  </a:cubicBezTo>
                  <a:cubicBezTo>
                    <a:pt x="196" y="561"/>
                    <a:pt x="196" y="561"/>
                    <a:pt x="196" y="561"/>
                  </a:cubicBezTo>
                  <a:cubicBezTo>
                    <a:pt x="170" y="609"/>
                    <a:pt x="170" y="609"/>
                    <a:pt x="170" y="609"/>
                  </a:cubicBezTo>
                  <a:cubicBezTo>
                    <a:pt x="200" y="625"/>
                    <a:pt x="232" y="637"/>
                    <a:pt x="265" y="643"/>
                  </a:cubicBezTo>
                  <a:cubicBezTo>
                    <a:pt x="276" y="590"/>
                    <a:pt x="276" y="590"/>
                    <a:pt x="276" y="590"/>
                  </a:cubicBezTo>
                  <a:cubicBezTo>
                    <a:pt x="304" y="595"/>
                    <a:pt x="332" y="596"/>
                    <a:pt x="360" y="593"/>
                  </a:cubicBezTo>
                  <a:cubicBezTo>
                    <a:pt x="367" y="647"/>
                    <a:pt x="367" y="647"/>
                    <a:pt x="367" y="647"/>
                  </a:cubicBezTo>
                  <a:cubicBezTo>
                    <a:pt x="401" y="643"/>
                    <a:pt x="434" y="633"/>
                    <a:pt x="465" y="619"/>
                  </a:cubicBezTo>
                  <a:cubicBezTo>
                    <a:pt x="442" y="569"/>
                    <a:pt x="442" y="569"/>
                    <a:pt x="442" y="569"/>
                  </a:cubicBezTo>
                  <a:cubicBezTo>
                    <a:pt x="467" y="557"/>
                    <a:pt x="491" y="541"/>
                    <a:pt x="512" y="522"/>
                  </a:cubicBezTo>
                  <a:lnTo>
                    <a:pt x="550" y="562"/>
                  </a:lnTo>
                  <a:close/>
                  <a:moveTo>
                    <a:pt x="275" y="457"/>
                  </a:moveTo>
                  <a:cubicBezTo>
                    <a:pt x="187" y="422"/>
                    <a:pt x="157" y="314"/>
                    <a:pt x="212" y="238"/>
                  </a:cubicBezTo>
                  <a:cubicBezTo>
                    <a:pt x="250" y="187"/>
                    <a:pt x="320" y="167"/>
                    <a:pt x="380" y="190"/>
                  </a:cubicBezTo>
                  <a:cubicBezTo>
                    <a:pt x="468" y="225"/>
                    <a:pt x="498" y="333"/>
                    <a:pt x="443" y="409"/>
                  </a:cubicBezTo>
                  <a:cubicBezTo>
                    <a:pt x="404" y="461"/>
                    <a:pt x="335" y="481"/>
                    <a:pt x="275" y="457"/>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888" name="Shape 9888"/>
        <p:cNvGrpSpPr/>
        <p:nvPr/>
      </p:nvGrpSpPr>
      <p:grpSpPr>
        <a:xfrm>
          <a:off x="0" y="0"/>
          <a:ext cx="0" cy="0"/>
          <a:chOff x="0" y="0"/>
          <a:chExt cx="0" cy="0"/>
        </a:xfrm>
      </p:grpSpPr>
      <p:pic>
        <p:nvPicPr>
          <p:cNvPr id="9889" name="Google Shape;9889;p6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34"/>
          <p:cNvSpPr txBox="1"/>
          <p:nvPr>
            <p:ph type="title"/>
          </p:nvPr>
        </p:nvSpPr>
        <p:spPr>
          <a:xfrm>
            <a:off x="713225" y="2371763"/>
            <a:ext cx="4383600" cy="12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EN</a:t>
            </a:r>
            <a:r>
              <a:rPr lang="fr"/>
              <a:t>-</a:t>
            </a:r>
            <a:r>
              <a:rPr lang="fr"/>
              <a:t>TÊTE DE SECTION</a:t>
            </a:r>
            <a:endParaRPr/>
          </a:p>
        </p:txBody>
      </p:sp>
      <p:sp>
        <p:nvSpPr>
          <p:cNvPr id="736" name="Google Shape;736;p34"/>
          <p:cNvSpPr txBox="1"/>
          <p:nvPr>
            <p:ph idx="2" type="title"/>
          </p:nvPr>
        </p:nvSpPr>
        <p:spPr>
          <a:xfrm>
            <a:off x="713225" y="1569038"/>
            <a:ext cx="17502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01</a:t>
            </a:r>
            <a:endParaRPr/>
          </a:p>
        </p:txBody>
      </p:sp>
      <p:grpSp>
        <p:nvGrpSpPr>
          <p:cNvPr id="737" name="Google Shape;737;p34"/>
          <p:cNvGrpSpPr/>
          <p:nvPr/>
        </p:nvGrpSpPr>
        <p:grpSpPr>
          <a:xfrm>
            <a:off x="5056248" y="538400"/>
            <a:ext cx="3374452" cy="4065600"/>
            <a:chOff x="5056248" y="538400"/>
            <a:chExt cx="3374452" cy="4065600"/>
          </a:xfrm>
        </p:grpSpPr>
        <p:sp>
          <p:nvSpPr>
            <p:cNvPr id="738" name="Google Shape;738;p34"/>
            <p:cNvSpPr/>
            <p:nvPr/>
          </p:nvSpPr>
          <p:spPr>
            <a:xfrm>
              <a:off x="5835700" y="538400"/>
              <a:ext cx="2595000" cy="4065600"/>
            </a:xfrm>
            <a:prstGeom prst="roundRect">
              <a:avLst>
                <a:gd fmla="val 12503"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9" name="Google Shape;739;p34"/>
            <p:cNvGrpSpPr/>
            <p:nvPr/>
          </p:nvGrpSpPr>
          <p:grpSpPr>
            <a:xfrm>
              <a:off x="5056248" y="649401"/>
              <a:ext cx="3190937" cy="3643706"/>
              <a:chOff x="5459150" y="845001"/>
              <a:chExt cx="2859775" cy="3265555"/>
            </a:xfrm>
          </p:grpSpPr>
          <p:sp>
            <p:nvSpPr>
              <p:cNvPr id="740" name="Google Shape;740;p34"/>
              <p:cNvSpPr/>
              <p:nvPr/>
            </p:nvSpPr>
            <p:spPr>
              <a:xfrm>
                <a:off x="7847625" y="1410700"/>
                <a:ext cx="471300" cy="47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41" name="Google Shape;741;p34"/>
              <p:cNvSpPr/>
              <p:nvPr/>
            </p:nvSpPr>
            <p:spPr>
              <a:xfrm>
                <a:off x="5459150" y="1632000"/>
                <a:ext cx="471300" cy="47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742" name="Google Shape;742;p34"/>
              <p:cNvGrpSpPr/>
              <p:nvPr/>
            </p:nvGrpSpPr>
            <p:grpSpPr>
              <a:xfrm>
                <a:off x="5550581" y="845001"/>
                <a:ext cx="2753250" cy="3265555"/>
                <a:chOff x="4512556" y="720026"/>
                <a:chExt cx="2753250" cy="3265555"/>
              </a:xfrm>
            </p:grpSpPr>
            <p:sp>
              <p:nvSpPr>
                <p:cNvPr id="743" name="Google Shape;743;p34"/>
                <p:cNvSpPr/>
                <p:nvPr/>
              </p:nvSpPr>
              <p:spPr>
                <a:xfrm>
                  <a:off x="4688085" y="720026"/>
                  <a:ext cx="0" cy="0"/>
                </a:xfrm>
                <a:prstGeom prst="ellipse">
                  <a:avLst/>
                </a:prstGeom>
                <a:solidFill>
                  <a:srgbClr val="FFE6B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4" name="Google Shape;744;p34"/>
                <p:cNvSpPr/>
                <p:nvPr/>
              </p:nvSpPr>
              <p:spPr>
                <a:xfrm>
                  <a:off x="5558417" y="1550130"/>
                  <a:ext cx="318415" cy="119837"/>
                </a:xfrm>
                <a:custGeom>
                  <a:rect b="b" l="l" r="r" t="t"/>
                  <a:pathLst>
                    <a:path extrusionOk="0" h="452" w="1201">
                      <a:moveTo>
                        <a:pt x="1004" y="0"/>
                      </a:moveTo>
                      <a:cubicBezTo>
                        <a:pt x="197" y="0"/>
                        <a:pt x="197" y="0"/>
                        <a:pt x="197" y="0"/>
                      </a:cubicBezTo>
                      <a:cubicBezTo>
                        <a:pt x="88" y="0"/>
                        <a:pt x="0" y="88"/>
                        <a:pt x="0" y="197"/>
                      </a:cubicBezTo>
                      <a:cubicBezTo>
                        <a:pt x="0" y="452"/>
                        <a:pt x="0" y="452"/>
                        <a:pt x="0" y="452"/>
                      </a:cubicBezTo>
                      <a:cubicBezTo>
                        <a:pt x="1201" y="452"/>
                        <a:pt x="1201" y="452"/>
                        <a:pt x="1201" y="452"/>
                      </a:cubicBezTo>
                      <a:cubicBezTo>
                        <a:pt x="1201" y="197"/>
                        <a:pt x="1201" y="197"/>
                        <a:pt x="1201" y="197"/>
                      </a:cubicBezTo>
                      <a:cubicBezTo>
                        <a:pt x="1201" y="88"/>
                        <a:pt x="1113" y="0"/>
                        <a:pt x="1004" y="0"/>
                      </a:cubicBezTo>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5" name="Google Shape;745;p34"/>
                <p:cNvSpPr/>
                <p:nvPr/>
              </p:nvSpPr>
              <p:spPr>
                <a:xfrm>
                  <a:off x="6545769" y="1915814"/>
                  <a:ext cx="302240" cy="535635"/>
                </a:xfrm>
                <a:custGeom>
                  <a:rect b="b" l="l" r="r" t="t"/>
                  <a:pathLst>
                    <a:path extrusionOk="0" h="1953" w="1102">
                      <a:moveTo>
                        <a:pt x="126" y="0"/>
                      </a:moveTo>
                      <a:cubicBezTo>
                        <a:pt x="83" y="0"/>
                        <a:pt x="41" y="3"/>
                        <a:pt x="0" y="9"/>
                      </a:cubicBezTo>
                      <a:cubicBezTo>
                        <a:pt x="0" y="1945"/>
                        <a:pt x="0" y="1945"/>
                        <a:pt x="0" y="1945"/>
                      </a:cubicBezTo>
                      <a:cubicBezTo>
                        <a:pt x="41" y="1950"/>
                        <a:pt x="83" y="1953"/>
                        <a:pt x="126" y="1953"/>
                      </a:cubicBezTo>
                      <a:cubicBezTo>
                        <a:pt x="665" y="1953"/>
                        <a:pt x="1102" y="1516"/>
                        <a:pt x="1102" y="977"/>
                      </a:cubicBezTo>
                      <a:cubicBezTo>
                        <a:pt x="1102" y="438"/>
                        <a:pt x="665" y="0"/>
                        <a:pt x="126" y="0"/>
                      </a:cubicBezTo>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6" name="Google Shape;746;p34"/>
                <p:cNvSpPr/>
                <p:nvPr/>
              </p:nvSpPr>
              <p:spPr>
                <a:xfrm>
                  <a:off x="5006232" y="3473630"/>
                  <a:ext cx="233125" cy="218587"/>
                </a:xfrm>
                <a:custGeom>
                  <a:rect b="b" l="l" r="r" t="t"/>
                  <a:pathLst>
                    <a:path extrusionOk="0" h="797" w="850">
                      <a:moveTo>
                        <a:pt x="216" y="0"/>
                      </a:moveTo>
                      <a:cubicBezTo>
                        <a:pt x="87" y="73"/>
                        <a:pt x="0" y="212"/>
                        <a:pt x="0" y="371"/>
                      </a:cubicBezTo>
                      <a:cubicBezTo>
                        <a:pt x="0" y="606"/>
                        <a:pt x="191" y="797"/>
                        <a:pt x="426" y="797"/>
                      </a:cubicBezTo>
                      <a:cubicBezTo>
                        <a:pt x="649" y="797"/>
                        <a:pt x="831" y="626"/>
                        <a:pt x="850" y="408"/>
                      </a:cubicBezTo>
                      <a:cubicBezTo>
                        <a:pt x="629" y="287"/>
                        <a:pt x="416" y="151"/>
                        <a:pt x="216" y="0"/>
                      </a:cubicBezTo>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7" name="Google Shape;747;p34"/>
                <p:cNvSpPr/>
                <p:nvPr/>
              </p:nvSpPr>
              <p:spPr>
                <a:xfrm>
                  <a:off x="5064741" y="3459002"/>
                  <a:ext cx="174433" cy="123018"/>
                </a:xfrm>
                <a:custGeom>
                  <a:rect b="b" l="l" r="r" t="t"/>
                  <a:pathLst>
                    <a:path extrusionOk="0" h="464" w="636">
                      <a:moveTo>
                        <a:pt x="210" y="0"/>
                      </a:moveTo>
                      <a:cubicBezTo>
                        <a:pt x="133" y="0"/>
                        <a:pt x="62" y="21"/>
                        <a:pt x="0" y="56"/>
                      </a:cubicBezTo>
                      <a:cubicBezTo>
                        <a:pt x="200" y="207"/>
                        <a:pt x="413" y="343"/>
                        <a:pt x="634" y="464"/>
                      </a:cubicBezTo>
                      <a:cubicBezTo>
                        <a:pt x="635" y="452"/>
                        <a:pt x="636" y="439"/>
                        <a:pt x="636" y="427"/>
                      </a:cubicBezTo>
                      <a:cubicBezTo>
                        <a:pt x="636" y="191"/>
                        <a:pt x="445" y="0"/>
                        <a:pt x="210" y="0"/>
                      </a:cubicBezTo>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8" name="Google Shape;748;p34"/>
                <p:cNvSpPr/>
                <p:nvPr/>
              </p:nvSpPr>
              <p:spPr>
                <a:xfrm>
                  <a:off x="4920935" y="1849991"/>
                  <a:ext cx="432242" cy="869961"/>
                </a:xfrm>
                <a:custGeom>
                  <a:rect b="b" l="l" r="r" t="t"/>
                  <a:pathLst>
                    <a:path extrusionOk="0" h="3172" w="1576">
                      <a:moveTo>
                        <a:pt x="1336" y="0"/>
                      </a:moveTo>
                      <a:cubicBezTo>
                        <a:pt x="1170" y="29"/>
                        <a:pt x="1010" y="84"/>
                        <a:pt x="861" y="163"/>
                      </a:cubicBezTo>
                      <a:cubicBezTo>
                        <a:pt x="988" y="402"/>
                        <a:pt x="988" y="402"/>
                        <a:pt x="988" y="402"/>
                      </a:cubicBezTo>
                      <a:cubicBezTo>
                        <a:pt x="866" y="467"/>
                        <a:pt x="752" y="551"/>
                        <a:pt x="654" y="652"/>
                      </a:cubicBezTo>
                      <a:cubicBezTo>
                        <a:pt x="460" y="465"/>
                        <a:pt x="460" y="465"/>
                        <a:pt x="460" y="465"/>
                      </a:cubicBezTo>
                      <a:cubicBezTo>
                        <a:pt x="344" y="585"/>
                        <a:pt x="247" y="722"/>
                        <a:pt x="173" y="874"/>
                      </a:cubicBezTo>
                      <a:cubicBezTo>
                        <a:pt x="172" y="876"/>
                        <a:pt x="172" y="876"/>
                        <a:pt x="172" y="876"/>
                      </a:cubicBezTo>
                      <a:cubicBezTo>
                        <a:pt x="414" y="993"/>
                        <a:pt x="414" y="993"/>
                        <a:pt x="414" y="993"/>
                      </a:cubicBezTo>
                      <a:cubicBezTo>
                        <a:pt x="351" y="1123"/>
                        <a:pt x="311" y="1258"/>
                        <a:pt x="291" y="1394"/>
                      </a:cubicBezTo>
                      <a:cubicBezTo>
                        <a:pt x="24" y="1356"/>
                        <a:pt x="24" y="1356"/>
                        <a:pt x="24" y="1356"/>
                      </a:cubicBezTo>
                      <a:cubicBezTo>
                        <a:pt x="0" y="1523"/>
                        <a:pt x="3" y="1692"/>
                        <a:pt x="32" y="1858"/>
                      </a:cubicBezTo>
                      <a:cubicBezTo>
                        <a:pt x="299" y="1812"/>
                        <a:pt x="299" y="1812"/>
                        <a:pt x="299" y="1812"/>
                      </a:cubicBezTo>
                      <a:cubicBezTo>
                        <a:pt x="323" y="1950"/>
                        <a:pt x="369" y="2083"/>
                        <a:pt x="434" y="2207"/>
                      </a:cubicBezTo>
                      <a:cubicBezTo>
                        <a:pt x="195" y="2333"/>
                        <a:pt x="195" y="2333"/>
                        <a:pt x="195" y="2333"/>
                      </a:cubicBezTo>
                      <a:cubicBezTo>
                        <a:pt x="274" y="2483"/>
                        <a:pt x="376" y="2618"/>
                        <a:pt x="497" y="2735"/>
                      </a:cubicBezTo>
                      <a:cubicBezTo>
                        <a:pt x="685" y="2541"/>
                        <a:pt x="685" y="2541"/>
                        <a:pt x="685" y="2541"/>
                      </a:cubicBezTo>
                      <a:cubicBezTo>
                        <a:pt x="783" y="2636"/>
                        <a:pt x="897" y="2718"/>
                        <a:pt x="1026" y="2781"/>
                      </a:cubicBezTo>
                      <a:cubicBezTo>
                        <a:pt x="1026" y="2782"/>
                        <a:pt x="1026" y="2782"/>
                        <a:pt x="1026" y="2782"/>
                      </a:cubicBezTo>
                      <a:cubicBezTo>
                        <a:pt x="908" y="3024"/>
                        <a:pt x="908" y="3024"/>
                        <a:pt x="908" y="3024"/>
                      </a:cubicBezTo>
                      <a:cubicBezTo>
                        <a:pt x="1060" y="3098"/>
                        <a:pt x="1221" y="3148"/>
                        <a:pt x="1388" y="3172"/>
                      </a:cubicBezTo>
                      <a:cubicBezTo>
                        <a:pt x="1426" y="2904"/>
                        <a:pt x="1426" y="2904"/>
                        <a:pt x="1426" y="2904"/>
                      </a:cubicBezTo>
                      <a:cubicBezTo>
                        <a:pt x="1476" y="2911"/>
                        <a:pt x="1526" y="2916"/>
                        <a:pt x="1576" y="2917"/>
                      </a:cubicBezTo>
                      <a:cubicBezTo>
                        <a:pt x="1576" y="2286"/>
                        <a:pt x="1576" y="2286"/>
                        <a:pt x="1576" y="2286"/>
                      </a:cubicBezTo>
                      <a:cubicBezTo>
                        <a:pt x="1484" y="2281"/>
                        <a:pt x="1391" y="2258"/>
                        <a:pt x="1303" y="2215"/>
                      </a:cubicBezTo>
                      <a:cubicBezTo>
                        <a:pt x="954" y="2044"/>
                        <a:pt x="809" y="1620"/>
                        <a:pt x="981" y="1270"/>
                      </a:cubicBezTo>
                      <a:cubicBezTo>
                        <a:pt x="1097" y="1034"/>
                        <a:pt x="1329" y="891"/>
                        <a:pt x="1576" y="877"/>
                      </a:cubicBezTo>
                      <a:cubicBezTo>
                        <a:pt x="1576" y="246"/>
                        <a:pt x="1576" y="246"/>
                        <a:pt x="1576" y="246"/>
                      </a:cubicBezTo>
                      <a:cubicBezTo>
                        <a:pt x="1511" y="248"/>
                        <a:pt x="1447" y="255"/>
                        <a:pt x="1383" y="266"/>
                      </a:cubicBezTo>
                      <a:cubicBezTo>
                        <a:pt x="1336" y="0"/>
                        <a:pt x="1336" y="0"/>
                        <a:pt x="1336" y="0"/>
                      </a:cubicBezTo>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9" name="Google Shape;749;p34"/>
                <p:cNvSpPr/>
                <p:nvPr/>
              </p:nvSpPr>
              <p:spPr>
                <a:xfrm>
                  <a:off x="5953358" y="1147877"/>
                  <a:ext cx="422642" cy="416605"/>
                </a:xfrm>
                <a:custGeom>
                  <a:rect b="b" l="l" r="r" t="t"/>
                  <a:pathLst>
                    <a:path extrusionOk="0" h="1519" w="1541">
                      <a:moveTo>
                        <a:pt x="770" y="1097"/>
                      </a:moveTo>
                      <a:cubicBezTo>
                        <a:pt x="720" y="1097"/>
                        <a:pt x="669" y="1086"/>
                        <a:pt x="622" y="1062"/>
                      </a:cubicBezTo>
                      <a:cubicBezTo>
                        <a:pt x="455" y="980"/>
                        <a:pt x="386" y="778"/>
                        <a:pt x="468" y="611"/>
                      </a:cubicBezTo>
                      <a:cubicBezTo>
                        <a:pt x="526" y="492"/>
                        <a:pt x="646" y="423"/>
                        <a:pt x="771" y="423"/>
                      </a:cubicBezTo>
                      <a:cubicBezTo>
                        <a:pt x="821" y="423"/>
                        <a:pt x="871" y="434"/>
                        <a:pt x="919" y="457"/>
                      </a:cubicBezTo>
                      <a:cubicBezTo>
                        <a:pt x="1085" y="539"/>
                        <a:pt x="1155" y="741"/>
                        <a:pt x="1073" y="908"/>
                      </a:cubicBezTo>
                      <a:cubicBezTo>
                        <a:pt x="1014" y="1027"/>
                        <a:pt x="894" y="1097"/>
                        <a:pt x="770" y="1097"/>
                      </a:cubicBezTo>
                      <a:moveTo>
                        <a:pt x="877" y="0"/>
                      </a:moveTo>
                      <a:cubicBezTo>
                        <a:pt x="859" y="128"/>
                        <a:pt x="859" y="128"/>
                        <a:pt x="859" y="128"/>
                      </a:cubicBezTo>
                      <a:cubicBezTo>
                        <a:pt x="830" y="124"/>
                        <a:pt x="800" y="122"/>
                        <a:pt x="771" y="122"/>
                      </a:cubicBezTo>
                      <a:cubicBezTo>
                        <a:pt x="734" y="122"/>
                        <a:pt x="696" y="125"/>
                        <a:pt x="660" y="132"/>
                      </a:cubicBezTo>
                      <a:cubicBezTo>
                        <a:pt x="637" y="4"/>
                        <a:pt x="637" y="4"/>
                        <a:pt x="637" y="4"/>
                      </a:cubicBezTo>
                      <a:cubicBezTo>
                        <a:pt x="558" y="18"/>
                        <a:pt x="482" y="45"/>
                        <a:pt x="411" y="82"/>
                      </a:cubicBezTo>
                      <a:cubicBezTo>
                        <a:pt x="471" y="196"/>
                        <a:pt x="471" y="196"/>
                        <a:pt x="471" y="196"/>
                      </a:cubicBezTo>
                      <a:cubicBezTo>
                        <a:pt x="413" y="227"/>
                        <a:pt x="359" y="268"/>
                        <a:pt x="312" y="316"/>
                      </a:cubicBezTo>
                      <a:cubicBezTo>
                        <a:pt x="219" y="226"/>
                        <a:pt x="219" y="226"/>
                        <a:pt x="219" y="226"/>
                      </a:cubicBezTo>
                      <a:cubicBezTo>
                        <a:pt x="163" y="284"/>
                        <a:pt x="117" y="350"/>
                        <a:pt x="82" y="422"/>
                      </a:cubicBezTo>
                      <a:cubicBezTo>
                        <a:pt x="81" y="423"/>
                        <a:pt x="81" y="423"/>
                        <a:pt x="81" y="423"/>
                      </a:cubicBezTo>
                      <a:cubicBezTo>
                        <a:pt x="197" y="479"/>
                        <a:pt x="197" y="479"/>
                        <a:pt x="197" y="479"/>
                      </a:cubicBezTo>
                      <a:cubicBezTo>
                        <a:pt x="167" y="541"/>
                        <a:pt x="148" y="605"/>
                        <a:pt x="139" y="670"/>
                      </a:cubicBezTo>
                      <a:cubicBezTo>
                        <a:pt x="11" y="652"/>
                        <a:pt x="11" y="652"/>
                        <a:pt x="11" y="652"/>
                      </a:cubicBezTo>
                      <a:cubicBezTo>
                        <a:pt x="0" y="732"/>
                        <a:pt x="1" y="812"/>
                        <a:pt x="15" y="892"/>
                      </a:cubicBezTo>
                      <a:cubicBezTo>
                        <a:pt x="142" y="870"/>
                        <a:pt x="142" y="870"/>
                        <a:pt x="142" y="870"/>
                      </a:cubicBezTo>
                      <a:cubicBezTo>
                        <a:pt x="154" y="935"/>
                        <a:pt x="176" y="999"/>
                        <a:pt x="207" y="1058"/>
                      </a:cubicBezTo>
                      <a:cubicBezTo>
                        <a:pt x="93" y="1119"/>
                        <a:pt x="93" y="1119"/>
                        <a:pt x="93" y="1119"/>
                      </a:cubicBezTo>
                      <a:cubicBezTo>
                        <a:pt x="130" y="1190"/>
                        <a:pt x="179" y="1255"/>
                        <a:pt x="237" y="1310"/>
                      </a:cubicBezTo>
                      <a:cubicBezTo>
                        <a:pt x="326" y="1218"/>
                        <a:pt x="326" y="1218"/>
                        <a:pt x="326" y="1218"/>
                      </a:cubicBezTo>
                      <a:cubicBezTo>
                        <a:pt x="373" y="1263"/>
                        <a:pt x="427" y="1302"/>
                        <a:pt x="489" y="1332"/>
                      </a:cubicBezTo>
                      <a:cubicBezTo>
                        <a:pt x="490" y="1333"/>
                        <a:pt x="490" y="1333"/>
                        <a:pt x="490" y="1333"/>
                      </a:cubicBezTo>
                      <a:cubicBezTo>
                        <a:pt x="433" y="1448"/>
                        <a:pt x="433" y="1448"/>
                        <a:pt x="433" y="1448"/>
                      </a:cubicBezTo>
                      <a:cubicBezTo>
                        <a:pt x="505" y="1484"/>
                        <a:pt x="583" y="1507"/>
                        <a:pt x="662" y="1519"/>
                      </a:cubicBezTo>
                      <a:cubicBezTo>
                        <a:pt x="680" y="1391"/>
                        <a:pt x="680" y="1391"/>
                        <a:pt x="680" y="1391"/>
                      </a:cubicBezTo>
                      <a:cubicBezTo>
                        <a:pt x="710" y="1395"/>
                        <a:pt x="740" y="1397"/>
                        <a:pt x="769" y="1397"/>
                      </a:cubicBezTo>
                      <a:cubicBezTo>
                        <a:pt x="806" y="1397"/>
                        <a:pt x="843" y="1394"/>
                        <a:pt x="880" y="1388"/>
                      </a:cubicBezTo>
                      <a:cubicBezTo>
                        <a:pt x="902" y="1515"/>
                        <a:pt x="902" y="1515"/>
                        <a:pt x="902" y="1515"/>
                      </a:cubicBezTo>
                      <a:cubicBezTo>
                        <a:pt x="981" y="1501"/>
                        <a:pt x="1057" y="1475"/>
                        <a:pt x="1129" y="1437"/>
                      </a:cubicBezTo>
                      <a:cubicBezTo>
                        <a:pt x="1068" y="1323"/>
                        <a:pt x="1068" y="1323"/>
                        <a:pt x="1068" y="1323"/>
                      </a:cubicBezTo>
                      <a:cubicBezTo>
                        <a:pt x="1127" y="1292"/>
                        <a:pt x="1181" y="1252"/>
                        <a:pt x="1228" y="1204"/>
                      </a:cubicBezTo>
                      <a:cubicBezTo>
                        <a:pt x="1321" y="1294"/>
                        <a:pt x="1321" y="1294"/>
                        <a:pt x="1321" y="1294"/>
                      </a:cubicBezTo>
                      <a:cubicBezTo>
                        <a:pt x="1376" y="1236"/>
                        <a:pt x="1423" y="1170"/>
                        <a:pt x="1458" y="1097"/>
                      </a:cubicBezTo>
                      <a:cubicBezTo>
                        <a:pt x="1459" y="1096"/>
                        <a:pt x="1459" y="1096"/>
                        <a:pt x="1459" y="1096"/>
                      </a:cubicBezTo>
                      <a:cubicBezTo>
                        <a:pt x="1344" y="1039"/>
                        <a:pt x="1344" y="1039"/>
                        <a:pt x="1344" y="1039"/>
                      </a:cubicBezTo>
                      <a:cubicBezTo>
                        <a:pt x="1374" y="977"/>
                        <a:pt x="1393" y="913"/>
                        <a:pt x="1402" y="848"/>
                      </a:cubicBezTo>
                      <a:cubicBezTo>
                        <a:pt x="1530" y="866"/>
                        <a:pt x="1530" y="866"/>
                        <a:pt x="1530" y="866"/>
                      </a:cubicBezTo>
                      <a:cubicBezTo>
                        <a:pt x="1541" y="786"/>
                        <a:pt x="1539" y="706"/>
                        <a:pt x="1525" y="626"/>
                      </a:cubicBezTo>
                      <a:cubicBezTo>
                        <a:pt x="1398" y="649"/>
                        <a:pt x="1398" y="649"/>
                        <a:pt x="1398" y="649"/>
                      </a:cubicBezTo>
                      <a:cubicBezTo>
                        <a:pt x="1386" y="583"/>
                        <a:pt x="1364" y="519"/>
                        <a:pt x="1333" y="460"/>
                      </a:cubicBezTo>
                      <a:cubicBezTo>
                        <a:pt x="1447" y="400"/>
                        <a:pt x="1447" y="400"/>
                        <a:pt x="1447" y="400"/>
                      </a:cubicBezTo>
                      <a:cubicBezTo>
                        <a:pt x="1409" y="328"/>
                        <a:pt x="1361" y="264"/>
                        <a:pt x="1303" y="208"/>
                      </a:cubicBezTo>
                      <a:cubicBezTo>
                        <a:pt x="1213" y="301"/>
                        <a:pt x="1213" y="301"/>
                        <a:pt x="1213" y="301"/>
                      </a:cubicBezTo>
                      <a:cubicBezTo>
                        <a:pt x="1167" y="256"/>
                        <a:pt x="1113" y="217"/>
                        <a:pt x="1051" y="187"/>
                      </a:cubicBezTo>
                      <a:cubicBezTo>
                        <a:pt x="1051" y="187"/>
                        <a:pt x="1050" y="186"/>
                        <a:pt x="1050" y="186"/>
                      </a:cubicBezTo>
                      <a:cubicBezTo>
                        <a:pt x="1106" y="71"/>
                        <a:pt x="1106" y="71"/>
                        <a:pt x="1106" y="71"/>
                      </a:cubicBezTo>
                      <a:cubicBezTo>
                        <a:pt x="1034" y="35"/>
                        <a:pt x="957" y="11"/>
                        <a:pt x="877" y="0"/>
                      </a:cubicBezTo>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0" name="Google Shape;750;p34"/>
                <p:cNvSpPr/>
                <p:nvPr/>
              </p:nvSpPr>
              <p:spPr>
                <a:xfrm>
                  <a:off x="5280496" y="1670806"/>
                  <a:ext cx="1285206" cy="2314776"/>
                </a:xfrm>
                <a:custGeom>
                  <a:rect b="b" l="l" r="r" t="t"/>
                  <a:pathLst>
                    <a:path extrusionOk="0" h="8440" w="4686">
                      <a:moveTo>
                        <a:pt x="4183" y="0"/>
                      </a:moveTo>
                      <a:cubicBezTo>
                        <a:pt x="503" y="0"/>
                        <a:pt x="503" y="0"/>
                        <a:pt x="503" y="0"/>
                      </a:cubicBezTo>
                      <a:cubicBezTo>
                        <a:pt x="225" y="0"/>
                        <a:pt x="0" y="241"/>
                        <a:pt x="0" y="538"/>
                      </a:cubicBezTo>
                      <a:cubicBezTo>
                        <a:pt x="0" y="841"/>
                        <a:pt x="0" y="841"/>
                        <a:pt x="0" y="841"/>
                      </a:cubicBezTo>
                      <a:cubicBezTo>
                        <a:pt x="0" y="7479"/>
                        <a:pt x="0" y="7479"/>
                        <a:pt x="0" y="7479"/>
                      </a:cubicBezTo>
                      <a:cubicBezTo>
                        <a:pt x="0" y="7902"/>
                        <a:pt x="0" y="7902"/>
                        <a:pt x="0" y="7902"/>
                      </a:cubicBezTo>
                      <a:cubicBezTo>
                        <a:pt x="0" y="8199"/>
                        <a:pt x="225" y="8440"/>
                        <a:pt x="503" y="8440"/>
                      </a:cubicBezTo>
                      <a:cubicBezTo>
                        <a:pt x="4183" y="8440"/>
                        <a:pt x="4183" y="8440"/>
                        <a:pt x="4183" y="8440"/>
                      </a:cubicBezTo>
                      <a:cubicBezTo>
                        <a:pt x="4460" y="8440"/>
                        <a:pt x="4686" y="8199"/>
                        <a:pt x="4686" y="7902"/>
                      </a:cubicBezTo>
                      <a:cubicBezTo>
                        <a:pt x="4686" y="7479"/>
                        <a:pt x="4686" y="7479"/>
                        <a:pt x="4686" y="7479"/>
                      </a:cubicBezTo>
                      <a:cubicBezTo>
                        <a:pt x="4686" y="841"/>
                        <a:pt x="4686" y="841"/>
                        <a:pt x="4686" y="841"/>
                      </a:cubicBezTo>
                      <a:cubicBezTo>
                        <a:pt x="4686" y="538"/>
                        <a:pt x="4686" y="538"/>
                        <a:pt x="4686" y="538"/>
                      </a:cubicBezTo>
                      <a:cubicBezTo>
                        <a:pt x="4686" y="241"/>
                        <a:pt x="4460" y="0"/>
                        <a:pt x="4183" y="0"/>
                      </a:cubicBezTo>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1" name="Google Shape;751;p34"/>
                <p:cNvSpPr/>
                <p:nvPr/>
              </p:nvSpPr>
              <p:spPr>
                <a:xfrm>
                  <a:off x="5309751" y="1725658"/>
                  <a:ext cx="1222399" cy="2201779"/>
                </a:xfrm>
                <a:custGeom>
                  <a:rect b="b" l="l" r="r" t="t"/>
                  <a:pathLst>
                    <a:path extrusionOk="0" h="8028" w="4457">
                      <a:moveTo>
                        <a:pt x="4457" y="512"/>
                      </a:moveTo>
                      <a:cubicBezTo>
                        <a:pt x="4457" y="7516"/>
                        <a:pt x="4457" y="7516"/>
                        <a:pt x="4457" y="7516"/>
                      </a:cubicBezTo>
                      <a:cubicBezTo>
                        <a:pt x="4457" y="7799"/>
                        <a:pt x="4243" y="8028"/>
                        <a:pt x="3979" y="8028"/>
                      </a:cubicBezTo>
                      <a:cubicBezTo>
                        <a:pt x="479" y="8028"/>
                        <a:pt x="479" y="8028"/>
                        <a:pt x="479" y="8028"/>
                      </a:cubicBezTo>
                      <a:cubicBezTo>
                        <a:pt x="215" y="8028"/>
                        <a:pt x="0" y="7799"/>
                        <a:pt x="0" y="7516"/>
                      </a:cubicBezTo>
                      <a:cubicBezTo>
                        <a:pt x="0" y="512"/>
                        <a:pt x="0" y="512"/>
                        <a:pt x="0" y="512"/>
                      </a:cubicBezTo>
                      <a:cubicBezTo>
                        <a:pt x="0" y="230"/>
                        <a:pt x="215" y="0"/>
                        <a:pt x="479" y="0"/>
                      </a:cubicBezTo>
                      <a:cubicBezTo>
                        <a:pt x="3979" y="0"/>
                        <a:pt x="3979" y="0"/>
                        <a:pt x="3979" y="0"/>
                      </a:cubicBezTo>
                      <a:cubicBezTo>
                        <a:pt x="4243" y="0"/>
                        <a:pt x="4457" y="230"/>
                        <a:pt x="4457" y="512"/>
                      </a:cubicBezTo>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2" name="Google Shape;752;p34"/>
                <p:cNvSpPr/>
                <p:nvPr/>
              </p:nvSpPr>
              <p:spPr>
                <a:xfrm>
                  <a:off x="5309163" y="3063243"/>
                  <a:ext cx="1222399" cy="859539"/>
                </a:xfrm>
                <a:custGeom>
                  <a:rect b="b" l="l" r="r" t="t"/>
                  <a:pathLst>
                    <a:path extrusionOk="0" h="3134" w="4457">
                      <a:moveTo>
                        <a:pt x="4457" y="512"/>
                      </a:moveTo>
                      <a:cubicBezTo>
                        <a:pt x="4457" y="2622"/>
                        <a:pt x="4457" y="2622"/>
                        <a:pt x="4457" y="2622"/>
                      </a:cubicBezTo>
                      <a:cubicBezTo>
                        <a:pt x="4457" y="2905"/>
                        <a:pt x="4243" y="3134"/>
                        <a:pt x="3979" y="3134"/>
                      </a:cubicBezTo>
                      <a:cubicBezTo>
                        <a:pt x="479" y="3134"/>
                        <a:pt x="479" y="3134"/>
                        <a:pt x="479" y="3134"/>
                      </a:cubicBezTo>
                      <a:cubicBezTo>
                        <a:pt x="215" y="3134"/>
                        <a:pt x="0" y="2905"/>
                        <a:pt x="0" y="2622"/>
                      </a:cubicBezTo>
                      <a:cubicBezTo>
                        <a:pt x="0" y="512"/>
                        <a:pt x="0" y="512"/>
                        <a:pt x="0" y="512"/>
                      </a:cubicBezTo>
                      <a:cubicBezTo>
                        <a:pt x="0" y="229"/>
                        <a:pt x="215" y="0"/>
                        <a:pt x="479" y="0"/>
                      </a:cubicBezTo>
                      <a:cubicBezTo>
                        <a:pt x="3979" y="0"/>
                        <a:pt x="3979" y="0"/>
                        <a:pt x="3979" y="0"/>
                      </a:cubicBezTo>
                      <a:cubicBezTo>
                        <a:pt x="4243" y="0"/>
                        <a:pt x="4457" y="229"/>
                        <a:pt x="4457" y="512"/>
                      </a:cubicBezTo>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3" name="Google Shape;753;p34"/>
                <p:cNvSpPr/>
                <p:nvPr/>
              </p:nvSpPr>
              <p:spPr>
                <a:xfrm>
                  <a:off x="5616927" y="1674463"/>
                  <a:ext cx="591041" cy="142372"/>
                </a:xfrm>
                <a:custGeom>
                  <a:rect b="b" l="l" r="r" t="t"/>
                  <a:pathLst>
                    <a:path extrusionOk="0" h="537" w="2155">
                      <a:moveTo>
                        <a:pt x="1945" y="537"/>
                      </a:moveTo>
                      <a:cubicBezTo>
                        <a:pt x="210" y="537"/>
                        <a:pt x="210" y="537"/>
                        <a:pt x="210" y="537"/>
                      </a:cubicBezTo>
                      <a:cubicBezTo>
                        <a:pt x="143" y="537"/>
                        <a:pt x="83" y="480"/>
                        <a:pt x="64" y="397"/>
                      </a:cubicBezTo>
                      <a:cubicBezTo>
                        <a:pt x="30" y="255"/>
                        <a:pt x="30" y="255"/>
                        <a:pt x="30" y="255"/>
                      </a:cubicBezTo>
                      <a:cubicBezTo>
                        <a:pt x="0" y="128"/>
                        <a:pt x="74" y="0"/>
                        <a:pt x="177" y="0"/>
                      </a:cubicBezTo>
                      <a:cubicBezTo>
                        <a:pt x="1978" y="0"/>
                        <a:pt x="1978" y="0"/>
                        <a:pt x="1978" y="0"/>
                      </a:cubicBezTo>
                      <a:cubicBezTo>
                        <a:pt x="2081" y="0"/>
                        <a:pt x="2155" y="128"/>
                        <a:pt x="2125" y="255"/>
                      </a:cubicBezTo>
                      <a:cubicBezTo>
                        <a:pt x="2091" y="397"/>
                        <a:pt x="2091" y="397"/>
                        <a:pt x="2091" y="397"/>
                      </a:cubicBezTo>
                      <a:cubicBezTo>
                        <a:pt x="2072" y="480"/>
                        <a:pt x="2012" y="537"/>
                        <a:pt x="1945" y="537"/>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4" name="Google Shape;754;p34"/>
                <p:cNvSpPr/>
                <p:nvPr/>
              </p:nvSpPr>
              <p:spPr>
                <a:xfrm>
                  <a:off x="5360947" y="1769541"/>
                  <a:ext cx="0" cy="0"/>
                </a:xfrm>
                <a:prstGeom prst="ellipse">
                  <a:avLst/>
                </a:prstGeom>
                <a:solidFill>
                  <a:srgbClr val="304C7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5" name="Google Shape;755;p34"/>
                <p:cNvSpPr/>
                <p:nvPr/>
              </p:nvSpPr>
              <p:spPr>
                <a:xfrm>
                  <a:off x="5357290" y="1974324"/>
                  <a:ext cx="1126132" cy="425655"/>
                </a:xfrm>
                <a:custGeom>
                  <a:rect b="b" l="l" r="r" t="t"/>
                  <a:pathLst>
                    <a:path extrusionOk="0" h="1552" w="4106">
                      <a:moveTo>
                        <a:pt x="4077" y="1552"/>
                      </a:moveTo>
                      <a:cubicBezTo>
                        <a:pt x="29" y="1552"/>
                        <a:pt x="29" y="1552"/>
                        <a:pt x="29" y="1552"/>
                      </a:cubicBezTo>
                      <a:cubicBezTo>
                        <a:pt x="13" y="1552"/>
                        <a:pt x="0" y="1539"/>
                        <a:pt x="0" y="1523"/>
                      </a:cubicBezTo>
                      <a:cubicBezTo>
                        <a:pt x="0" y="29"/>
                        <a:pt x="0" y="29"/>
                        <a:pt x="0" y="29"/>
                      </a:cubicBezTo>
                      <a:cubicBezTo>
                        <a:pt x="0" y="13"/>
                        <a:pt x="13" y="0"/>
                        <a:pt x="29" y="0"/>
                      </a:cubicBezTo>
                      <a:cubicBezTo>
                        <a:pt x="4077" y="0"/>
                        <a:pt x="4077" y="0"/>
                        <a:pt x="4077" y="0"/>
                      </a:cubicBezTo>
                      <a:cubicBezTo>
                        <a:pt x="4093" y="0"/>
                        <a:pt x="4106" y="13"/>
                        <a:pt x="4106" y="29"/>
                      </a:cubicBezTo>
                      <a:cubicBezTo>
                        <a:pt x="4106" y="1523"/>
                        <a:pt x="4106" y="1523"/>
                        <a:pt x="4106" y="1523"/>
                      </a:cubicBezTo>
                      <a:cubicBezTo>
                        <a:pt x="4106" y="1539"/>
                        <a:pt x="4093" y="1552"/>
                        <a:pt x="4077" y="155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6" name="Google Shape;756;p34"/>
                <p:cNvSpPr/>
                <p:nvPr/>
              </p:nvSpPr>
              <p:spPr>
                <a:xfrm>
                  <a:off x="5393859" y="2007235"/>
                  <a:ext cx="364498" cy="352351"/>
                </a:xfrm>
                <a:custGeom>
                  <a:rect b="b" l="l" r="r" t="t"/>
                  <a:pathLst>
                    <a:path extrusionOk="0" h="1329" w="1329">
                      <a:moveTo>
                        <a:pt x="1046" y="1329"/>
                      </a:moveTo>
                      <a:cubicBezTo>
                        <a:pt x="283" y="1329"/>
                        <a:pt x="283" y="1329"/>
                        <a:pt x="283" y="1329"/>
                      </a:cubicBezTo>
                      <a:cubicBezTo>
                        <a:pt x="127" y="1329"/>
                        <a:pt x="0" y="1202"/>
                        <a:pt x="0" y="1046"/>
                      </a:cubicBezTo>
                      <a:cubicBezTo>
                        <a:pt x="0" y="283"/>
                        <a:pt x="0" y="283"/>
                        <a:pt x="0" y="283"/>
                      </a:cubicBezTo>
                      <a:cubicBezTo>
                        <a:pt x="0" y="127"/>
                        <a:pt x="127" y="0"/>
                        <a:pt x="283" y="0"/>
                      </a:cubicBezTo>
                      <a:cubicBezTo>
                        <a:pt x="1046" y="0"/>
                        <a:pt x="1046" y="0"/>
                        <a:pt x="1046" y="0"/>
                      </a:cubicBezTo>
                      <a:cubicBezTo>
                        <a:pt x="1202" y="0"/>
                        <a:pt x="1329" y="127"/>
                        <a:pt x="1329" y="283"/>
                      </a:cubicBezTo>
                      <a:cubicBezTo>
                        <a:pt x="1329" y="1046"/>
                        <a:pt x="1329" y="1046"/>
                        <a:pt x="1329" y="1046"/>
                      </a:cubicBezTo>
                      <a:cubicBezTo>
                        <a:pt x="1329" y="1202"/>
                        <a:pt x="1202" y="1329"/>
                        <a:pt x="1046" y="1329"/>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7" name="Google Shape;757;p34"/>
                <p:cNvSpPr/>
                <p:nvPr/>
              </p:nvSpPr>
              <p:spPr>
                <a:xfrm>
                  <a:off x="5836338" y="2036490"/>
                  <a:ext cx="460217" cy="44495"/>
                </a:xfrm>
                <a:custGeom>
                  <a:rect b="b" l="l" r="r" t="t"/>
                  <a:pathLst>
                    <a:path extrusionOk="0" h="157" w="1678">
                      <a:moveTo>
                        <a:pt x="1599" y="157"/>
                      </a:moveTo>
                      <a:cubicBezTo>
                        <a:pt x="79" y="157"/>
                        <a:pt x="79" y="157"/>
                        <a:pt x="79" y="157"/>
                      </a:cubicBezTo>
                      <a:cubicBezTo>
                        <a:pt x="35" y="157"/>
                        <a:pt x="0" y="122"/>
                        <a:pt x="0" y="79"/>
                      </a:cubicBezTo>
                      <a:cubicBezTo>
                        <a:pt x="0" y="79"/>
                        <a:pt x="0" y="79"/>
                        <a:pt x="0" y="79"/>
                      </a:cubicBezTo>
                      <a:cubicBezTo>
                        <a:pt x="0" y="36"/>
                        <a:pt x="35" y="0"/>
                        <a:pt x="79" y="0"/>
                      </a:cubicBezTo>
                      <a:cubicBezTo>
                        <a:pt x="1599" y="0"/>
                        <a:pt x="1599" y="0"/>
                        <a:pt x="1599" y="0"/>
                      </a:cubicBezTo>
                      <a:cubicBezTo>
                        <a:pt x="1642" y="0"/>
                        <a:pt x="1678" y="36"/>
                        <a:pt x="1678" y="79"/>
                      </a:cubicBezTo>
                      <a:cubicBezTo>
                        <a:pt x="1678" y="122"/>
                        <a:pt x="1642" y="157"/>
                        <a:pt x="1599" y="157"/>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8" name="Google Shape;758;p34"/>
                <p:cNvSpPr/>
                <p:nvPr/>
              </p:nvSpPr>
              <p:spPr>
                <a:xfrm>
                  <a:off x="5836338" y="2120598"/>
                  <a:ext cx="244710" cy="44495"/>
                </a:xfrm>
                <a:custGeom>
                  <a:rect b="b" l="l" r="r" t="t"/>
                  <a:pathLst>
                    <a:path extrusionOk="0" h="157" w="923">
                      <a:moveTo>
                        <a:pt x="844" y="157"/>
                      </a:moveTo>
                      <a:cubicBezTo>
                        <a:pt x="79" y="157"/>
                        <a:pt x="79" y="157"/>
                        <a:pt x="79" y="157"/>
                      </a:cubicBezTo>
                      <a:cubicBezTo>
                        <a:pt x="35" y="157"/>
                        <a:pt x="0" y="122"/>
                        <a:pt x="0" y="79"/>
                      </a:cubicBezTo>
                      <a:cubicBezTo>
                        <a:pt x="0" y="79"/>
                        <a:pt x="0" y="79"/>
                        <a:pt x="0" y="79"/>
                      </a:cubicBezTo>
                      <a:cubicBezTo>
                        <a:pt x="0" y="35"/>
                        <a:pt x="35" y="0"/>
                        <a:pt x="79" y="0"/>
                      </a:cubicBezTo>
                      <a:cubicBezTo>
                        <a:pt x="844" y="0"/>
                        <a:pt x="844" y="0"/>
                        <a:pt x="844" y="0"/>
                      </a:cubicBezTo>
                      <a:cubicBezTo>
                        <a:pt x="888" y="0"/>
                        <a:pt x="923" y="35"/>
                        <a:pt x="923" y="79"/>
                      </a:cubicBezTo>
                      <a:cubicBezTo>
                        <a:pt x="923" y="122"/>
                        <a:pt x="888" y="157"/>
                        <a:pt x="844" y="157"/>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9" name="Google Shape;759;p34"/>
                <p:cNvSpPr/>
                <p:nvPr/>
              </p:nvSpPr>
              <p:spPr>
                <a:xfrm>
                  <a:off x="5836338" y="2244930"/>
                  <a:ext cx="244710" cy="44495"/>
                </a:xfrm>
                <a:custGeom>
                  <a:rect b="b" l="l" r="r" t="t"/>
                  <a:pathLst>
                    <a:path extrusionOk="0" h="157" w="923">
                      <a:moveTo>
                        <a:pt x="844" y="157"/>
                      </a:moveTo>
                      <a:cubicBezTo>
                        <a:pt x="79" y="157"/>
                        <a:pt x="79" y="157"/>
                        <a:pt x="79" y="157"/>
                      </a:cubicBezTo>
                      <a:cubicBezTo>
                        <a:pt x="35" y="157"/>
                        <a:pt x="0" y="122"/>
                        <a:pt x="0" y="79"/>
                      </a:cubicBezTo>
                      <a:cubicBezTo>
                        <a:pt x="0" y="79"/>
                        <a:pt x="0" y="79"/>
                        <a:pt x="0" y="79"/>
                      </a:cubicBezTo>
                      <a:cubicBezTo>
                        <a:pt x="0" y="36"/>
                        <a:pt x="35" y="0"/>
                        <a:pt x="79" y="0"/>
                      </a:cubicBezTo>
                      <a:cubicBezTo>
                        <a:pt x="844" y="0"/>
                        <a:pt x="844" y="0"/>
                        <a:pt x="844" y="0"/>
                      </a:cubicBezTo>
                      <a:cubicBezTo>
                        <a:pt x="888" y="0"/>
                        <a:pt x="923" y="36"/>
                        <a:pt x="923" y="79"/>
                      </a:cubicBezTo>
                      <a:cubicBezTo>
                        <a:pt x="923" y="122"/>
                        <a:pt x="888" y="157"/>
                        <a:pt x="844" y="157"/>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0" name="Google Shape;760;p34"/>
                <p:cNvSpPr/>
                <p:nvPr/>
              </p:nvSpPr>
              <p:spPr>
                <a:xfrm>
                  <a:off x="5357290" y="2493596"/>
                  <a:ext cx="492602" cy="509580"/>
                </a:xfrm>
                <a:custGeom>
                  <a:rect b="b" l="l" r="r" t="t"/>
                  <a:pathLst>
                    <a:path extrusionOk="0" h="1858" w="1858">
                      <a:moveTo>
                        <a:pt x="1569" y="1858"/>
                      </a:moveTo>
                      <a:cubicBezTo>
                        <a:pt x="289" y="1858"/>
                        <a:pt x="289" y="1858"/>
                        <a:pt x="289" y="1858"/>
                      </a:cubicBezTo>
                      <a:cubicBezTo>
                        <a:pt x="129" y="1858"/>
                        <a:pt x="0" y="1729"/>
                        <a:pt x="0" y="1569"/>
                      </a:cubicBezTo>
                      <a:cubicBezTo>
                        <a:pt x="0" y="289"/>
                        <a:pt x="0" y="289"/>
                        <a:pt x="0" y="289"/>
                      </a:cubicBezTo>
                      <a:cubicBezTo>
                        <a:pt x="0" y="129"/>
                        <a:pt x="129" y="0"/>
                        <a:pt x="289" y="0"/>
                      </a:cubicBezTo>
                      <a:cubicBezTo>
                        <a:pt x="1569" y="0"/>
                        <a:pt x="1569" y="0"/>
                        <a:pt x="1569" y="0"/>
                      </a:cubicBezTo>
                      <a:cubicBezTo>
                        <a:pt x="1729" y="0"/>
                        <a:pt x="1858" y="129"/>
                        <a:pt x="1858" y="289"/>
                      </a:cubicBezTo>
                      <a:cubicBezTo>
                        <a:pt x="1858" y="1569"/>
                        <a:pt x="1858" y="1569"/>
                        <a:pt x="1858" y="1569"/>
                      </a:cubicBezTo>
                      <a:cubicBezTo>
                        <a:pt x="1858" y="1729"/>
                        <a:pt x="1729" y="1858"/>
                        <a:pt x="1569" y="1858"/>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1" name="Google Shape;761;p34"/>
                <p:cNvSpPr/>
                <p:nvPr/>
              </p:nvSpPr>
              <p:spPr>
                <a:xfrm>
                  <a:off x="5543790" y="2800770"/>
                  <a:ext cx="91056" cy="115860"/>
                </a:xfrm>
                <a:custGeom>
                  <a:rect b="b" l="l" r="r" t="t"/>
                  <a:pathLst>
                    <a:path extrusionOk="0" h="437" w="332">
                      <a:moveTo>
                        <a:pt x="55" y="201"/>
                      </a:moveTo>
                      <a:cubicBezTo>
                        <a:pt x="127" y="282"/>
                        <a:pt x="332" y="437"/>
                        <a:pt x="332" y="437"/>
                      </a:cubicBezTo>
                      <a:cubicBezTo>
                        <a:pt x="332" y="437"/>
                        <a:pt x="250" y="316"/>
                        <a:pt x="270" y="262"/>
                      </a:cubicBezTo>
                      <a:cubicBezTo>
                        <a:pt x="280" y="233"/>
                        <a:pt x="296" y="214"/>
                        <a:pt x="310" y="201"/>
                      </a:cubicBezTo>
                      <a:cubicBezTo>
                        <a:pt x="240" y="160"/>
                        <a:pt x="134" y="91"/>
                        <a:pt x="29" y="0"/>
                      </a:cubicBezTo>
                      <a:cubicBezTo>
                        <a:pt x="17" y="44"/>
                        <a:pt x="0" y="140"/>
                        <a:pt x="55" y="20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2" name="Google Shape;762;p34"/>
                <p:cNvSpPr/>
                <p:nvPr/>
              </p:nvSpPr>
              <p:spPr>
                <a:xfrm>
                  <a:off x="5660809" y="2683751"/>
                  <a:ext cx="115860" cy="88022"/>
                </a:xfrm>
                <a:custGeom>
                  <a:rect b="b" l="l" r="r" t="t"/>
                  <a:pathLst>
                    <a:path extrusionOk="0" h="332" w="437">
                      <a:moveTo>
                        <a:pt x="202" y="55"/>
                      </a:moveTo>
                      <a:cubicBezTo>
                        <a:pt x="140" y="0"/>
                        <a:pt x="44" y="17"/>
                        <a:pt x="0" y="28"/>
                      </a:cubicBezTo>
                      <a:cubicBezTo>
                        <a:pt x="56" y="92"/>
                        <a:pt x="103" y="157"/>
                        <a:pt x="141" y="213"/>
                      </a:cubicBezTo>
                      <a:cubicBezTo>
                        <a:pt x="164" y="248"/>
                        <a:pt x="184" y="280"/>
                        <a:pt x="200" y="307"/>
                      </a:cubicBezTo>
                      <a:cubicBezTo>
                        <a:pt x="200" y="308"/>
                        <a:pt x="201" y="309"/>
                        <a:pt x="201" y="310"/>
                      </a:cubicBezTo>
                      <a:cubicBezTo>
                        <a:pt x="214" y="296"/>
                        <a:pt x="234" y="280"/>
                        <a:pt x="262" y="269"/>
                      </a:cubicBezTo>
                      <a:cubicBezTo>
                        <a:pt x="316" y="250"/>
                        <a:pt x="437" y="332"/>
                        <a:pt x="437" y="332"/>
                      </a:cubicBezTo>
                      <a:cubicBezTo>
                        <a:pt x="437" y="332"/>
                        <a:pt x="283" y="127"/>
                        <a:pt x="202" y="5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3" name="Google Shape;763;p34"/>
                <p:cNvSpPr/>
                <p:nvPr/>
              </p:nvSpPr>
              <p:spPr>
                <a:xfrm>
                  <a:off x="5481623" y="2621585"/>
                  <a:ext cx="237788" cy="237786"/>
                </a:xfrm>
                <a:custGeom>
                  <a:rect b="b" l="l" r="r" t="t"/>
                  <a:pathLst>
                    <a:path extrusionOk="0" h="867" w="867">
                      <a:moveTo>
                        <a:pt x="259" y="1"/>
                      </a:moveTo>
                      <a:cubicBezTo>
                        <a:pt x="258" y="0"/>
                        <a:pt x="258" y="0"/>
                        <a:pt x="259" y="1"/>
                      </a:cubicBezTo>
                      <a:cubicBezTo>
                        <a:pt x="82" y="82"/>
                        <a:pt x="0" y="259"/>
                        <a:pt x="0" y="259"/>
                      </a:cubicBezTo>
                      <a:cubicBezTo>
                        <a:pt x="0" y="258"/>
                        <a:pt x="0" y="258"/>
                        <a:pt x="0" y="259"/>
                      </a:cubicBezTo>
                      <a:cubicBezTo>
                        <a:pt x="10" y="281"/>
                        <a:pt x="21" y="303"/>
                        <a:pt x="33" y="324"/>
                      </a:cubicBezTo>
                      <a:cubicBezTo>
                        <a:pt x="34" y="324"/>
                        <a:pt x="34" y="324"/>
                        <a:pt x="34" y="324"/>
                      </a:cubicBezTo>
                      <a:cubicBezTo>
                        <a:pt x="69" y="387"/>
                        <a:pt x="113" y="446"/>
                        <a:pt x="161" y="499"/>
                      </a:cubicBezTo>
                      <a:cubicBezTo>
                        <a:pt x="201" y="544"/>
                        <a:pt x="244" y="585"/>
                        <a:pt x="287" y="622"/>
                      </a:cubicBezTo>
                      <a:cubicBezTo>
                        <a:pt x="392" y="713"/>
                        <a:pt x="498" y="782"/>
                        <a:pt x="568" y="823"/>
                      </a:cubicBezTo>
                      <a:cubicBezTo>
                        <a:pt x="581" y="831"/>
                        <a:pt x="593" y="838"/>
                        <a:pt x="604" y="844"/>
                      </a:cubicBezTo>
                      <a:cubicBezTo>
                        <a:pt x="631" y="859"/>
                        <a:pt x="647" y="867"/>
                        <a:pt x="647" y="867"/>
                      </a:cubicBezTo>
                      <a:cubicBezTo>
                        <a:pt x="867" y="647"/>
                        <a:pt x="867" y="647"/>
                        <a:pt x="867" y="647"/>
                      </a:cubicBezTo>
                      <a:cubicBezTo>
                        <a:pt x="867" y="647"/>
                        <a:pt x="859" y="632"/>
                        <a:pt x="844" y="604"/>
                      </a:cubicBezTo>
                      <a:cubicBezTo>
                        <a:pt x="838" y="594"/>
                        <a:pt x="831" y="582"/>
                        <a:pt x="823" y="568"/>
                      </a:cubicBezTo>
                      <a:cubicBezTo>
                        <a:pt x="823" y="567"/>
                        <a:pt x="822" y="566"/>
                        <a:pt x="821" y="565"/>
                      </a:cubicBezTo>
                      <a:cubicBezTo>
                        <a:pt x="806" y="538"/>
                        <a:pt x="786" y="506"/>
                        <a:pt x="762" y="471"/>
                      </a:cubicBezTo>
                      <a:cubicBezTo>
                        <a:pt x="725" y="415"/>
                        <a:pt x="678" y="351"/>
                        <a:pt x="622" y="287"/>
                      </a:cubicBezTo>
                      <a:cubicBezTo>
                        <a:pt x="525" y="175"/>
                        <a:pt x="402" y="64"/>
                        <a:pt x="259" y="1"/>
                      </a:cubicBezTo>
                      <a:close/>
                      <a:moveTo>
                        <a:pt x="422" y="422"/>
                      </a:moveTo>
                      <a:cubicBezTo>
                        <a:pt x="357" y="486"/>
                        <a:pt x="250" y="483"/>
                        <a:pt x="182" y="416"/>
                      </a:cubicBezTo>
                      <a:cubicBezTo>
                        <a:pt x="114" y="348"/>
                        <a:pt x="112" y="241"/>
                        <a:pt x="176" y="176"/>
                      </a:cubicBezTo>
                      <a:cubicBezTo>
                        <a:pt x="240" y="112"/>
                        <a:pt x="348" y="114"/>
                        <a:pt x="416" y="182"/>
                      </a:cubicBezTo>
                      <a:cubicBezTo>
                        <a:pt x="483" y="250"/>
                        <a:pt x="486" y="357"/>
                        <a:pt x="422" y="42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4" name="Google Shape;764;p34"/>
                <p:cNvSpPr/>
                <p:nvPr/>
              </p:nvSpPr>
              <p:spPr>
                <a:xfrm>
                  <a:off x="5679094" y="2815398"/>
                  <a:ext cx="43746" cy="48270"/>
                </a:xfrm>
                <a:custGeom>
                  <a:rect b="b" l="l" r="r" t="t"/>
                  <a:pathLst>
                    <a:path extrusionOk="0" h="165" w="165">
                      <a:moveTo>
                        <a:pt x="0" y="135"/>
                      </a:moveTo>
                      <a:cubicBezTo>
                        <a:pt x="135" y="0"/>
                        <a:pt x="135" y="0"/>
                        <a:pt x="135" y="0"/>
                      </a:cubicBezTo>
                      <a:cubicBezTo>
                        <a:pt x="137" y="4"/>
                        <a:pt x="139" y="8"/>
                        <a:pt x="141" y="11"/>
                      </a:cubicBezTo>
                      <a:cubicBezTo>
                        <a:pt x="142" y="12"/>
                        <a:pt x="142" y="12"/>
                        <a:pt x="142" y="13"/>
                      </a:cubicBezTo>
                      <a:cubicBezTo>
                        <a:pt x="146" y="20"/>
                        <a:pt x="150" y="26"/>
                        <a:pt x="153" y="31"/>
                      </a:cubicBezTo>
                      <a:cubicBezTo>
                        <a:pt x="161" y="45"/>
                        <a:pt x="165" y="53"/>
                        <a:pt x="165" y="53"/>
                      </a:cubicBezTo>
                      <a:cubicBezTo>
                        <a:pt x="53" y="165"/>
                        <a:pt x="53" y="165"/>
                        <a:pt x="53" y="165"/>
                      </a:cubicBezTo>
                      <a:cubicBezTo>
                        <a:pt x="53" y="165"/>
                        <a:pt x="45" y="161"/>
                        <a:pt x="31" y="153"/>
                      </a:cubicBezTo>
                      <a:cubicBezTo>
                        <a:pt x="26" y="150"/>
                        <a:pt x="20" y="146"/>
                        <a:pt x="13" y="142"/>
                      </a:cubicBezTo>
                      <a:cubicBezTo>
                        <a:pt x="9" y="140"/>
                        <a:pt x="5" y="137"/>
                        <a:pt x="0" y="13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5" name="Google Shape;765;p34"/>
                <p:cNvSpPr/>
                <p:nvPr/>
              </p:nvSpPr>
              <p:spPr>
                <a:xfrm>
                  <a:off x="5459682" y="2595987"/>
                  <a:ext cx="83249" cy="88990"/>
                </a:xfrm>
                <a:custGeom>
                  <a:rect b="b" l="l" r="r" t="t"/>
                  <a:pathLst>
                    <a:path extrusionOk="0" h="314" w="314">
                      <a:moveTo>
                        <a:pt x="314" y="55"/>
                      </a:moveTo>
                      <a:cubicBezTo>
                        <a:pt x="313" y="55"/>
                        <a:pt x="311" y="54"/>
                        <a:pt x="310" y="54"/>
                      </a:cubicBezTo>
                      <a:cubicBezTo>
                        <a:pt x="304" y="51"/>
                        <a:pt x="297" y="48"/>
                        <a:pt x="290" y="45"/>
                      </a:cubicBezTo>
                      <a:cubicBezTo>
                        <a:pt x="288" y="44"/>
                        <a:pt x="285" y="43"/>
                        <a:pt x="283" y="42"/>
                      </a:cubicBezTo>
                      <a:cubicBezTo>
                        <a:pt x="275" y="39"/>
                        <a:pt x="267" y="36"/>
                        <a:pt x="259" y="33"/>
                      </a:cubicBezTo>
                      <a:cubicBezTo>
                        <a:pt x="254" y="32"/>
                        <a:pt x="248" y="30"/>
                        <a:pt x="242" y="28"/>
                      </a:cubicBezTo>
                      <a:cubicBezTo>
                        <a:pt x="240" y="27"/>
                        <a:pt x="238" y="27"/>
                        <a:pt x="236" y="26"/>
                      </a:cubicBezTo>
                      <a:cubicBezTo>
                        <a:pt x="233" y="25"/>
                        <a:pt x="229" y="24"/>
                        <a:pt x="225" y="23"/>
                      </a:cubicBezTo>
                      <a:cubicBezTo>
                        <a:pt x="223" y="22"/>
                        <a:pt x="221" y="21"/>
                        <a:pt x="218" y="21"/>
                      </a:cubicBezTo>
                      <a:cubicBezTo>
                        <a:pt x="215" y="20"/>
                        <a:pt x="211" y="19"/>
                        <a:pt x="207" y="18"/>
                      </a:cubicBezTo>
                      <a:cubicBezTo>
                        <a:pt x="205" y="17"/>
                        <a:pt x="203" y="17"/>
                        <a:pt x="201" y="16"/>
                      </a:cubicBezTo>
                      <a:cubicBezTo>
                        <a:pt x="196" y="15"/>
                        <a:pt x="192" y="14"/>
                        <a:pt x="188" y="13"/>
                      </a:cubicBezTo>
                      <a:cubicBezTo>
                        <a:pt x="186" y="13"/>
                        <a:pt x="185" y="13"/>
                        <a:pt x="183" y="12"/>
                      </a:cubicBezTo>
                      <a:cubicBezTo>
                        <a:pt x="177" y="11"/>
                        <a:pt x="172" y="10"/>
                        <a:pt x="166" y="9"/>
                      </a:cubicBezTo>
                      <a:cubicBezTo>
                        <a:pt x="164" y="8"/>
                        <a:pt x="162" y="8"/>
                        <a:pt x="160" y="8"/>
                      </a:cubicBezTo>
                      <a:cubicBezTo>
                        <a:pt x="156" y="7"/>
                        <a:pt x="152" y="7"/>
                        <a:pt x="148" y="6"/>
                      </a:cubicBezTo>
                      <a:cubicBezTo>
                        <a:pt x="145" y="6"/>
                        <a:pt x="143" y="5"/>
                        <a:pt x="141" y="5"/>
                      </a:cubicBezTo>
                      <a:cubicBezTo>
                        <a:pt x="137" y="4"/>
                        <a:pt x="133" y="4"/>
                        <a:pt x="130" y="4"/>
                      </a:cubicBezTo>
                      <a:cubicBezTo>
                        <a:pt x="127" y="3"/>
                        <a:pt x="125" y="3"/>
                        <a:pt x="122" y="3"/>
                      </a:cubicBezTo>
                      <a:cubicBezTo>
                        <a:pt x="118" y="2"/>
                        <a:pt x="115" y="2"/>
                        <a:pt x="111" y="2"/>
                      </a:cubicBezTo>
                      <a:cubicBezTo>
                        <a:pt x="108" y="2"/>
                        <a:pt x="106" y="1"/>
                        <a:pt x="104" y="1"/>
                      </a:cubicBezTo>
                      <a:cubicBezTo>
                        <a:pt x="98" y="1"/>
                        <a:pt x="92" y="0"/>
                        <a:pt x="86" y="0"/>
                      </a:cubicBezTo>
                      <a:cubicBezTo>
                        <a:pt x="84" y="0"/>
                        <a:pt x="82" y="0"/>
                        <a:pt x="80" y="0"/>
                      </a:cubicBezTo>
                      <a:cubicBezTo>
                        <a:pt x="76" y="0"/>
                        <a:pt x="72" y="0"/>
                        <a:pt x="68" y="0"/>
                      </a:cubicBezTo>
                      <a:cubicBezTo>
                        <a:pt x="65" y="0"/>
                        <a:pt x="62" y="0"/>
                        <a:pt x="60" y="0"/>
                      </a:cubicBezTo>
                      <a:cubicBezTo>
                        <a:pt x="56" y="0"/>
                        <a:pt x="53" y="0"/>
                        <a:pt x="49" y="0"/>
                      </a:cubicBezTo>
                      <a:cubicBezTo>
                        <a:pt x="46" y="0"/>
                        <a:pt x="44" y="0"/>
                        <a:pt x="41" y="0"/>
                      </a:cubicBezTo>
                      <a:cubicBezTo>
                        <a:pt x="37" y="1"/>
                        <a:pt x="33" y="1"/>
                        <a:pt x="30" y="1"/>
                      </a:cubicBezTo>
                      <a:cubicBezTo>
                        <a:pt x="27" y="1"/>
                        <a:pt x="24" y="1"/>
                        <a:pt x="22" y="2"/>
                      </a:cubicBezTo>
                      <a:cubicBezTo>
                        <a:pt x="17" y="2"/>
                        <a:pt x="12" y="2"/>
                        <a:pt x="8" y="3"/>
                      </a:cubicBezTo>
                      <a:cubicBezTo>
                        <a:pt x="6" y="3"/>
                        <a:pt x="5" y="3"/>
                        <a:pt x="3" y="3"/>
                      </a:cubicBezTo>
                      <a:cubicBezTo>
                        <a:pt x="3" y="4"/>
                        <a:pt x="3" y="5"/>
                        <a:pt x="3" y="6"/>
                      </a:cubicBezTo>
                      <a:cubicBezTo>
                        <a:pt x="2" y="14"/>
                        <a:pt x="1" y="23"/>
                        <a:pt x="1" y="31"/>
                      </a:cubicBezTo>
                      <a:cubicBezTo>
                        <a:pt x="1" y="33"/>
                        <a:pt x="1" y="35"/>
                        <a:pt x="1" y="38"/>
                      </a:cubicBezTo>
                      <a:cubicBezTo>
                        <a:pt x="0" y="47"/>
                        <a:pt x="0" y="56"/>
                        <a:pt x="0" y="65"/>
                      </a:cubicBezTo>
                      <a:cubicBezTo>
                        <a:pt x="0" y="66"/>
                        <a:pt x="0" y="68"/>
                        <a:pt x="0" y="69"/>
                      </a:cubicBezTo>
                      <a:cubicBezTo>
                        <a:pt x="0" y="72"/>
                        <a:pt x="0" y="76"/>
                        <a:pt x="0" y="79"/>
                      </a:cubicBezTo>
                      <a:cubicBezTo>
                        <a:pt x="0" y="84"/>
                        <a:pt x="0" y="88"/>
                        <a:pt x="1" y="93"/>
                      </a:cubicBezTo>
                      <a:cubicBezTo>
                        <a:pt x="1" y="94"/>
                        <a:pt x="1" y="96"/>
                        <a:pt x="1" y="98"/>
                      </a:cubicBezTo>
                      <a:cubicBezTo>
                        <a:pt x="1" y="103"/>
                        <a:pt x="1" y="107"/>
                        <a:pt x="2" y="112"/>
                      </a:cubicBezTo>
                      <a:cubicBezTo>
                        <a:pt x="2" y="114"/>
                        <a:pt x="2" y="116"/>
                        <a:pt x="2" y="118"/>
                      </a:cubicBezTo>
                      <a:cubicBezTo>
                        <a:pt x="3" y="125"/>
                        <a:pt x="4" y="132"/>
                        <a:pt x="5" y="139"/>
                      </a:cubicBezTo>
                      <a:cubicBezTo>
                        <a:pt x="5" y="140"/>
                        <a:pt x="5" y="141"/>
                        <a:pt x="5" y="142"/>
                      </a:cubicBezTo>
                      <a:cubicBezTo>
                        <a:pt x="6" y="150"/>
                        <a:pt x="7" y="158"/>
                        <a:pt x="9" y="166"/>
                      </a:cubicBezTo>
                      <a:cubicBezTo>
                        <a:pt x="9" y="167"/>
                        <a:pt x="9" y="168"/>
                        <a:pt x="9" y="168"/>
                      </a:cubicBezTo>
                      <a:cubicBezTo>
                        <a:pt x="11" y="175"/>
                        <a:pt x="12" y="183"/>
                        <a:pt x="14" y="190"/>
                      </a:cubicBezTo>
                      <a:cubicBezTo>
                        <a:pt x="14" y="192"/>
                        <a:pt x="15" y="193"/>
                        <a:pt x="15" y="195"/>
                      </a:cubicBezTo>
                      <a:cubicBezTo>
                        <a:pt x="16" y="201"/>
                        <a:pt x="18" y="207"/>
                        <a:pt x="19" y="213"/>
                      </a:cubicBezTo>
                      <a:cubicBezTo>
                        <a:pt x="20" y="215"/>
                        <a:pt x="20" y="217"/>
                        <a:pt x="21" y="219"/>
                      </a:cubicBezTo>
                      <a:cubicBezTo>
                        <a:pt x="23" y="226"/>
                        <a:pt x="25" y="234"/>
                        <a:pt x="28" y="241"/>
                      </a:cubicBezTo>
                      <a:cubicBezTo>
                        <a:pt x="28" y="242"/>
                        <a:pt x="28" y="244"/>
                        <a:pt x="29" y="245"/>
                      </a:cubicBezTo>
                      <a:cubicBezTo>
                        <a:pt x="31" y="251"/>
                        <a:pt x="33" y="257"/>
                        <a:pt x="35" y="263"/>
                      </a:cubicBezTo>
                      <a:cubicBezTo>
                        <a:pt x="36" y="266"/>
                        <a:pt x="37" y="268"/>
                        <a:pt x="38" y="271"/>
                      </a:cubicBezTo>
                      <a:cubicBezTo>
                        <a:pt x="39" y="276"/>
                        <a:pt x="41" y="280"/>
                        <a:pt x="43" y="285"/>
                      </a:cubicBezTo>
                      <a:cubicBezTo>
                        <a:pt x="44" y="288"/>
                        <a:pt x="45" y="290"/>
                        <a:pt x="46" y="293"/>
                      </a:cubicBezTo>
                      <a:cubicBezTo>
                        <a:pt x="49" y="298"/>
                        <a:pt x="51" y="304"/>
                        <a:pt x="53" y="309"/>
                      </a:cubicBezTo>
                      <a:cubicBezTo>
                        <a:pt x="54" y="311"/>
                        <a:pt x="54" y="312"/>
                        <a:pt x="55" y="314"/>
                      </a:cubicBezTo>
                      <a:cubicBezTo>
                        <a:pt x="55" y="314"/>
                        <a:pt x="137" y="136"/>
                        <a:pt x="314" y="5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6" name="Google Shape;766;p34"/>
                <p:cNvSpPr/>
                <p:nvPr/>
              </p:nvSpPr>
              <p:spPr>
                <a:xfrm>
                  <a:off x="4625918" y="1751256"/>
                  <a:ext cx="36569" cy="36568"/>
                </a:xfrm>
                <a:custGeom>
                  <a:rect b="b" l="l" r="r" t="t"/>
                  <a:pathLst>
                    <a:path extrusionOk="0" h="10" w="10">
                      <a:moveTo>
                        <a:pt x="10" y="0"/>
                      </a:moveTo>
                      <a:lnTo>
                        <a:pt x="0" y="10"/>
                      </a:lnTo>
                      <a:lnTo>
                        <a:pt x="1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767" name="Google Shape;767;p34"/>
                <p:cNvCxnSpPr/>
                <p:nvPr/>
              </p:nvCxnSpPr>
              <p:spPr>
                <a:xfrm>
                  <a:off x="4662487" y="1751256"/>
                  <a:ext cx="0" cy="0"/>
                </a:xfrm>
                <a:prstGeom prst="straightConnector1">
                  <a:avLst/>
                </a:prstGeom>
                <a:noFill/>
                <a:ln>
                  <a:noFill/>
                </a:ln>
              </p:spPr>
            </p:cxnSp>
            <p:sp>
              <p:nvSpPr>
                <p:cNvPr id="768" name="Google Shape;768;p34"/>
                <p:cNvSpPr/>
                <p:nvPr/>
              </p:nvSpPr>
              <p:spPr>
                <a:xfrm>
                  <a:off x="4618605" y="1743943"/>
                  <a:ext cx="51196" cy="51196"/>
                </a:xfrm>
                <a:custGeom>
                  <a:rect b="b" l="l" r="r" t="t"/>
                  <a:pathLst>
                    <a:path extrusionOk="0" h="14" w="14">
                      <a:moveTo>
                        <a:pt x="4" y="14"/>
                      </a:moveTo>
                      <a:lnTo>
                        <a:pt x="0" y="10"/>
                      </a:lnTo>
                      <a:lnTo>
                        <a:pt x="10" y="0"/>
                      </a:lnTo>
                      <a:lnTo>
                        <a:pt x="14" y="3"/>
                      </a:lnTo>
                      <a:lnTo>
                        <a:pt x="4" y="14"/>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9" name="Google Shape;769;p34"/>
                <p:cNvSpPr/>
                <p:nvPr/>
              </p:nvSpPr>
              <p:spPr>
                <a:xfrm>
                  <a:off x="4512556" y="1762227"/>
                  <a:ext cx="140698" cy="145359"/>
                </a:xfrm>
                <a:custGeom>
                  <a:rect b="b" l="l" r="r" t="t"/>
                  <a:pathLst>
                    <a:path extrusionOk="0" h="530" w="513">
                      <a:moveTo>
                        <a:pt x="493" y="145"/>
                      </a:moveTo>
                      <a:cubicBezTo>
                        <a:pt x="148" y="507"/>
                        <a:pt x="148" y="507"/>
                        <a:pt x="148" y="507"/>
                      </a:cubicBezTo>
                      <a:cubicBezTo>
                        <a:pt x="128" y="528"/>
                        <a:pt x="95" y="530"/>
                        <a:pt x="75" y="510"/>
                      </a:cubicBezTo>
                      <a:cubicBezTo>
                        <a:pt x="56" y="492"/>
                        <a:pt x="56" y="492"/>
                        <a:pt x="56" y="492"/>
                      </a:cubicBezTo>
                      <a:cubicBezTo>
                        <a:pt x="20" y="459"/>
                        <a:pt x="20" y="459"/>
                        <a:pt x="20" y="459"/>
                      </a:cubicBezTo>
                      <a:cubicBezTo>
                        <a:pt x="0" y="439"/>
                        <a:pt x="0" y="406"/>
                        <a:pt x="20" y="385"/>
                      </a:cubicBezTo>
                      <a:cubicBezTo>
                        <a:pt x="365" y="23"/>
                        <a:pt x="365" y="23"/>
                        <a:pt x="365" y="23"/>
                      </a:cubicBezTo>
                      <a:cubicBezTo>
                        <a:pt x="386" y="2"/>
                        <a:pt x="418" y="0"/>
                        <a:pt x="439" y="20"/>
                      </a:cubicBezTo>
                      <a:cubicBezTo>
                        <a:pt x="475" y="55"/>
                        <a:pt x="475" y="55"/>
                        <a:pt x="475" y="55"/>
                      </a:cubicBezTo>
                      <a:cubicBezTo>
                        <a:pt x="475" y="55"/>
                        <a:pt x="475" y="55"/>
                        <a:pt x="475" y="55"/>
                      </a:cubicBezTo>
                      <a:cubicBezTo>
                        <a:pt x="493" y="71"/>
                        <a:pt x="493" y="71"/>
                        <a:pt x="493" y="71"/>
                      </a:cubicBezTo>
                      <a:cubicBezTo>
                        <a:pt x="513" y="91"/>
                        <a:pt x="513" y="124"/>
                        <a:pt x="493" y="14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0" name="Google Shape;770;p34"/>
                <p:cNvSpPr/>
                <p:nvPr/>
              </p:nvSpPr>
              <p:spPr>
                <a:xfrm>
                  <a:off x="4607634" y="1564757"/>
                  <a:ext cx="241627" cy="241351"/>
                </a:xfrm>
                <a:custGeom>
                  <a:rect b="b" l="l" r="r" t="t"/>
                  <a:pathLst>
                    <a:path extrusionOk="0" h="880" w="881">
                      <a:moveTo>
                        <a:pt x="796" y="286"/>
                      </a:moveTo>
                      <a:cubicBezTo>
                        <a:pt x="712" y="90"/>
                        <a:pt x="483" y="0"/>
                        <a:pt x="287" y="84"/>
                      </a:cubicBezTo>
                      <a:cubicBezTo>
                        <a:pt x="91" y="169"/>
                        <a:pt x="0" y="397"/>
                        <a:pt x="85" y="594"/>
                      </a:cubicBezTo>
                      <a:cubicBezTo>
                        <a:pt x="170" y="790"/>
                        <a:pt x="398" y="880"/>
                        <a:pt x="595" y="796"/>
                      </a:cubicBezTo>
                      <a:cubicBezTo>
                        <a:pt x="791" y="711"/>
                        <a:pt x="881" y="483"/>
                        <a:pt x="796" y="286"/>
                      </a:cubicBezTo>
                      <a:close/>
                      <a:moveTo>
                        <a:pt x="316" y="150"/>
                      </a:moveTo>
                      <a:cubicBezTo>
                        <a:pt x="475" y="81"/>
                        <a:pt x="661" y="155"/>
                        <a:pt x="730" y="315"/>
                      </a:cubicBezTo>
                      <a:cubicBezTo>
                        <a:pt x="800" y="474"/>
                        <a:pt x="726" y="660"/>
                        <a:pt x="566" y="730"/>
                      </a:cubicBezTo>
                      <a:cubicBezTo>
                        <a:pt x="407" y="799"/>
                        <a:pt x="221" y="725"/>
                        <a:pt x="151" y="565"/>
                      </a:cubicBezTo>
                      <a:cubicBezTo>
                        <a:pt x="82" y="406"/>
                        <a:pt x="156" y="220"/>
                        <a:pt x="316" y="15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1" name="Google Shape;771;p34"/>
                <p:cNvSpPr/>
                <p:nvPr/>
              </p:nvSpPr>
              <p:spPr>
                <a:xfrm>
                  <a:off x="6681073" y="3075034"/>
                  <a:ext cx="584733" cy="584728"/>
                </a:xfrm>
                <a:custGeom>
                  <a:rect b="b" l="l" r="r" t="t"/>
                  <a:pathLst>
                    <a:path extrusionOk="0" h="2132" w="2132">
                      <a:moveTo>
                        <a:pt x="1642" y="0"/>
                      </a:moveTo>
                      <a:cubicBezTo>
                        <a:pt x="490" y="0"/>
                        <a:pt x="490" y="0"/>
                        <a:pt x="490" y="0"/>
                      </a:cubicBezTo>
                      <a:cubicBezTo>
                        <a:pt x="219" y="0"/>
                        <a:pt x="0" y="219"/>
                        <a:pt x="0" y="490"/>
                      </a:cubicBezTo>
                      <a:cubicBezTo>
                        <a:pt x="0" y="1643"/>
                        <a:pt x="0" y="1643"/>
                        <a:pt x="0" y="1643"/>
                      </a:cubicBezTo>
                      <a:cubicBezTo>
                        <a:pt x="0" y="1913"/>
                        <a:pt x="219" y="2132"/>
                        <a:pt x="490" y="2132"/>
                      </a:cubicBezTo>
                      <a:cubicBezTo>
                        <a:pt x="1642" y="2132"/>
                        <a:pt x="1642" y="2132"/>
                        <a:pt x="1642" y="2132"/>
                      </a:cubicBezTo>
                      <a:cubicBezTo>
                        <a:pt x="1913" y="2132"/>
                        <a:pt x="2132" y="1913"/>
                        <a:pt x="2132" y="1643"/>
                      </a:cubicBezTo>
                      <a:cubicBezTo>
                        <a:pt x="2132" y="490"/>
                        <a:pt x="2132" y="490"/>
                        <a:pt x="2132" y="490"/>
                      </a:cubicBezTo>
                      <a:cubicBezTo>
                        <a:pt x="2132" y="219"/>
                        <a:pt x="1913" y="0"/>
                        <a:pt x="1642" y="0"/>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2" name="Google Shape;772;p34"/>
                <p:cNvSpPr/>
                <p:nvPr/>
              </p:nvSpPr>
              <p:spPr>
                <a:xfrm>
                  <a:off x="6798092" y="3195710"/>
                  <a:ext cx="350511" cy="345571"/>
                </a:xfrm>
                <a:custGeom>
                  <a:rect b="b" l="l" r="r" t="t"/>
                  <a:pathLst>
                    <a:path extrusionOk="0" h="1260" w="1278">
                      <a:moveTo>
                        <a:pt x="1096" y="1073"/>
                      </a:moveTo>
                      <a:cubicBezTo>
                        <a:pt x="1142" y="1025"/>
                        <a:pt x="1180" y="971"/>
                        <a:pt x="1210" y="910"/>
                      </a:cubicBezTo>
                      <a:cubicBezTo>
                        <a:pt x="1211" y="909"/>
                        <a:pt x="1211" y="909"/>
                        <a:pt x="1211" y="909"/>
                      </a:cubicBezTo>
                      <a:cubicBezTo>
                        <a:pt x="1115" y="862"/>
                        <a:pt x="1115" y="862"/>
                        <a:pt x="1115" y="862"/>
                      </a:cubicBezTo>
                      <a:cubicBezTo>
                        <a:pt x="1140" y="811"/>
                        <a:pt x="1156" y="757"/>
                        <a:pt x="1163" y="704"/>
                      </a:cubicBezTo>
                      <a:cubicBezTo>
                        <a:pt x="1269" y="718"/>
                        <a:pt x="1269" y="718"/>
                        <a:pt x="1269" y="718"/>
                      </a:cubicBezTo>
                      <a:cubicBezTo>
                        <a:pt x="1278" y="652"/>
                        <a:pt x="1277" y="586"/>
                        <a:pt x="1265" y="520"/>
                      </a:cubicBezTo>
                      <a:cubicBezTo>
                        <a:pt x="1160" y="538"/>
                        <a:pt x="1160" y="538"/>
                        <a:pt x="1160" y="538"/>
                      </a:cubicBezTo>
                      <a:cubicBezTo>
                        <a:pt x="1150" y="484"/>
                        <a:pt x="1132" y="431"/>
                        <a:pt x="1106" y="382"/>
                      </a:cubicBezTo>
                      <a:cubicBezTo>
                        <a:pt x="1200" y="332"/>
                        <a:pt x="1200" y="332"/>
                        <a:pt x="1200" y="332"/>
                      </a:cubicBezTo>
                      <a:cubicBezTo>
                        <a:pt x="1169" y="273"/>
                        <a:pt x="1129" y="219"/>
                        <a:pt x="1081" y="173"/>
                      </a:cubicBezTo>
                      <a:cubicBezTo>
                        <a:pt x="1007" y="250"/>
                        <a:pt x="1007" y="250"/>
                        <a:pt x="1007" y="250"/>
                      </a:cubicBezTo>
                      <a:cubicBezTo>
                        <a:pt x="968" y="212"/>
                        <a:pt x="923" y="180"/>
                        <a:pt x="872" y="155"/>
                      </a:cubicBezTo>
                      <a:cubicBezTo>
                        <a:pt x="872" y="155"/>
                        <a:pt x="871" y="155"/>
                        <a:pt x="871" y="155"/>
                      </a:cubicBezTo>
                      <a:cubicBezTo>
                        <a:pt x="918" y="59"/>
                        <a:pt x="918" y="59"/>
                        <a:pt x="918" y="59"/>
                      </a:cubicBezTo>
                      <a:cubicBezTo>
                        <a:pt x="858" y="29"/>
                        <a:pt x="794" y="10"/>
                        <a:pt x="728" y="0"/>
                      </a:cubicBezTo>
                      <a:cubicBezTo>
                        <a:pt x="713" y="106"/>
                        <a:pt x="713" y="106"/>
                        <a:pt x="713" y="106"/>
                      </a:cubicBezTo>
                      <a:cubicBezTo>
                        <a:pt x="657" y="99"/>
                        <a:pt x="602" y="100"/>
                        <a:pt x="547" y="109"/>
                      </a:cubicBezTo>
                      <a:cubicBezTo>
                        <a:pt x="529" y="4"/>
                        <a:pt x="529" y="4"/>
                        <a:pt x="529" y="4"/>
                      </a:cubicBezTo>
                      <a:cubicBezTo>
                        <a:pt x="463" y="16"/>
                        <a:pt x="400" y="37"/>
                        <a:pt x="341" y="69"/>
                      </a:cubicBezTo>
                      <a:cubicBezTo>
                        <a:pt x="391" y="163"/>
                        <a:pt x="391" y="163"/>
                        <a:pt x="391" y="163"/>
                      </a:cubicBezTo>
                      <a:cubicBezTo>
                        <a:pt x="342" y="189"/>
                        <a:pt x="298" y="222"/>
                        <a:pt x="259" y="262"/>
                      </a:cubicBezTo>
                      <a:cubicBezTo>
                        <a:pt x="182" y="188"/>
                        <a:pt x="182" y="188"/>
                        <a:pt x="182" y="188"/>
                      </a:cubicBezTo>
                      <a:cubicBezTo>
                        <a:pt x="136" y="236"/>
                        <a:pt x="98" y="290"/>
                        <a:pt x="68" y="350"/>
                      </a:cubicBezTo>
                      <a:cubicBezTo>
                        <a:pt x="68" y="351"/>
                        <a:pt x="68" y="351"/>
                        <a:pt x="68" y="351"/>
                      </a:cubicBezTo>
                      <a:cubicBezTo>
                        <a:pt x="164" y="397"/>
                        <a:pt x="164" y="397"/>
                        <a:pt x="164" y="397"/>
                      </a:cubicBezTo>
                      <a:cubicBezTo>
                        <a:pt x="139" y="449"/>
                        <a:pt x="123" y="502"/>
                        <a:pt x="115" y="556"/>
                      </a:cubicBezTo>
                      <a:cubicBezTo>
                        <a:pt x="9" y="541"/>
                        <a:pt x="9" y="541"/>
                        <a:pt x="9" y="541"/>
                      </a:cubicBezTo>
                      <a:cubicBezTo>
                        <a:pt x="0" y="607"/>
                        <a:pt x="1" y="674"/>
                        <a:pt x="13" y="740"/>
                      </a:cubicBezTo>
                      <a:cubicBezTo>
                        <a:pt x="118" y="721"/>
                        <a:pt x="118" y="721"/>
                        <a:pt x="118" y="721"/>
                      </a:cubicBezTo>
                      <a:cubicBezTo>
                        <a:pt x="128" y="776"/>
                        <a:pt x="146" y="829"/>
                        <a:pt x="172" y="878"/>
                      </a:cubicBezTo>
                      <a:cubicBezTo>
                        <a:pt x="77" y="928"/>
                        <a:pt x="77" y="928"/>
                        <a:pt x="77" y="928"/>
                      </a:cubicBezTo>
                      <a:cubicBezTo>
                        <a:pt x="108" y="987"/>
                        <a:pt x="149" y="1041"/>
                        <a:pt x="196" y="1087"/>
                      </a:cubicBezTo>
                      <a:cubicBezTo>
                        <a:pt x="271" y="1010"/>
                        <a:pt x="271" y="1010"/>
                        <a:pt x="271" y="1010"/>
                      </a:cubicBezTo>
                      <a:cubicBezTo>
                        <a:pt x="310" y="1048"/>
                        <a:pt x="355" y="1080"/>
                        <a:pt x="406" y="1105"/>
                      </a:cubicBezTo>
                      <a:cubicBezTo>
                        <a:pt x="406" y="1105"/>
                        <a:pt x="406" y="1105"/>
                        <a:pt x="406" y="1105"/>
                      </a:cubicBezTo>
                      <a:cubicBezTo>
                        <a:pt x="359" y="1201"/>
                        <a:pt x="359" y="1201"/>
                        <a:pt x="359" y="1201"/>
                      </a:cubicBezTo>
                      <a:cubicBezTo>
                        <a:pt x="419" y="1231"/>
                        <a:pt x="483" y="1251"/>
                        <a:pt x="549" y="1260"/>
                      </a:cubicBezTo>
                      <a:cubicBezTo>
                        <a:pt x="564" y="1154"/>
                        <a:pt x="564" y="1154"/>
                        <a:pt x="564" y="1154"/>
                      </a:cubicBezTo>
                      <a:cubicBezTo>
                        <a:pt x="620" y="1162"/>
                        <a:pt x="676" y="1161"/>
                        <a:pt x="730" y="1151"/>
                      </a:cubicBezTo>
                      <a:cubicBezTo>
                        <a:pt x="748" y="1257"/>
                        <a:pt x="748" y="1257"/>
                        <a:pt x="748" y="1257"/>
                      </a:cubicBezTo>
                      <a:cubicBezTo>
                        <a:pt x="814" y="1245"/>
                        <a:pt x="877" y="1224"/>
                        <a:pt x="936" y="1192"/>
                      </a:cubicBezTo>
                      <a:cubicBezTo>
                        <a:pt x="886" y="1098"/>
                        <a:pt x="886" y="1098"/>
                        <a:pt x="886" y="1098"/>
                      </a:cubicBezTo>
                      <a:cubicBezTo>
                        <a:pt x="935" y="1072"/>
                        <a:pt x="980" y="1039"/>
                        <a:pt x="1019" y="999"/>
                      </a:cubicBezTo>
                      <a:lnTo>
                        <a:pt x="1096" y="1073"/>
                      </a:lnTo>
                      <a:close/>
                      <a:moveTo>
                        <a:pt x="516" y="881"/>
                      </a:moveTo>
                      <a:cubicBezTo>
                        <a:pt x="378" y="813"/>
                        <a:pt x="320" y="645"/>
                        <a:pt x="388" y="507"/>
                      </a:cubicBezTo>
                      <a:cubicBezTo>
                        <a:pt x="456" y="369"/>
                        <a:pt x="624" y="312"/>
                        <a:pt x="762" y="379"/>
                      </a:cubicBezTo>
                      <a:cubicBezTo>
                        <a:pt x="900" y="447"/>
                        <a:pt x="958" y="615"/>
                        <a:pt x="890" y="753"/>
                      </a:cubicBezTo>
                      <a:cubicBezTo>
                        <a:pt x="822" y="892"/>
                        <a:pt x="654" y="949"/>
                        <a:pt x="516" y="881"/>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3" name="Google Shape;773;p34"/>
                <p:cNvSpPr/>
                <p:nvPr/>
              </p:nvSpPr>
              <p:spPr>
                <a:xfrm>
                  <a:off x="5423113" y="3184739"/>
                  <a:ext cx="510681" cy="510677"/>
                </a:xfrm>
                <a:custGeom>
                  <a:rect b="b" l="l" r="r" t="t"/>
                  <a:pathLst>
                    <a:path extrusionOk="0" h="1862" w="1862">
                      <a:moveTo>
                        <a:pt x="931" y="931"/>
                      </a:moveTo>
                      <a:cubicBezTo>
                        <a:pt x="589" y="65"/>
                        <a:pt x="589" y="65"/>
                        <a:pt x="589" y="65"/>
                      </a:cubicBezTo>
                      <a:cubicBezTo>
                        <a:pt x="695" y="23"/>
                        <a:pt x="810" y="0"/>
                        <a:pt x="931" y="0"/>
                      </a:cubicBezTo>
                      <a:cubicBezTo>
                        <a:pt x="1445" y="0"/>
                        <a:pt x="1862" y="417"/>
                        <a:pt x="1862" y="931"/>
                      </a:cubicBezTo>
                      <a:cubicBezTo>
                        <a:pt x="1862" y="1445"/>
                        <a:pt x="1445" y="1862"/>
                        <a:pt x="931" y="1862"/>
                      </a:cubicBezTo>
                      <a:cubicBezTo>
                        <a:pt x="417" y="1862"/>
                        <a:pt x="0" y="1445"/>
                        <a:pt x="0" y="931"/>
                      </a:cubicBezTo>
                      <a:cubicBezTo>
                        <a:pt x="0" y="878"/>
                        <a:pt x="4" y="827"/>
                        <a:pt x="13" y="777"/>
                      </a:cubicBezTo>
                      <a:lnTo>
                        <a:pt x="931" y="931"/>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4" name="Google Shape;774;p34"/>
                <p:cNvSpPr/>
                <p:nvPr/>
              </p:nvSpPr>
              <p:spPr>
                <a:xfrm>
                  <a:off x="5382888" y="3170112"/>
                  <a:ext cx="251775" cy="237511"/>
                </a:xfrm>
                <a:custGeom>
                  <a:rect b="b" l="l" r="r" t="t"/>
                  <a:pathLst>
                    <a:path extrusionOk="0" h="866" w="918">
                      <a:moveTo>
                        <a:pt x="0" y="712"/>
                      </a:moveTo>
                      <a:cubicBezTo>
                        <a:pt x="54" y="386"/>
                        <a:pt x="277" y="118"/>
                        <a:pt x="576" y="0"/>
                      </a:cubicBezTo>
                      <a:cubicBezTo>
                        <a:pt x="918" y="866"/>
                        <a:pt x="918" y="866"/>
                        <a:pt x="918" y="866"/>
                      </a:cubicBezTo>
                      <a:lnTo>
                        <a:pt x="0" y="712"/>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5" name="Google Shape;775;p34"/>
                <p:cNvSpPr/>
                <p:nvPr/>
              </p:nvSpPr>
              <p:spPr>
                <a:xfrm>
                  <a:off x="5390202" y="3758864"/>
                  <a:ext cx="36852" cy="36852"/>
                </a:xfrm>
                <a:custGeom>
                  <a:rect b="b" l="l" r="r" t="t"/>
                  <a:pathLst>
                    <a:path extrusionOk="0" h="139" w="139">
                      <a:moveTo>
                        <a:pt x="135" y="139"/>
                      </a:moveTo>
                      <a:cubicBezTo>
                        <a:pt x="3" y="139"/>
                        <a:pt x="3" y="139"/>
                        <a:pt x="3" y="139"/>
                      </a:cubicBezTo>
                      <a:cubicBezTo>
                        <a:pt x="1" y="139"/>
                        <a:pt x="0" y="138"/>
                        <a:pt x="0" y="135"/>
                      </a:cubicBezTo>
                      <a:cubicBezTo>
                        <a:pt x="0" y="4"/>
                        <a:pt x="0" y="4"/>
                        <a:pt x="0" y="4"/>
                      </a:cubicBezTo>
                      <a:cubicBezTo>
                        <a:pt x="0" y="2"/>
                        <a:pt x="1" y="0"/>
                        <a:pt x="3" y="0"/>
                      </a:cubicBezTo>
                      <a:cubicBezTo>
                        <a:pt x="135" y="0"/>
                        <a:pt x="135" y="0"/>
                        <a:pt x="135" y="0"/>
                      </a:cubicBezTo>
                      <a:cubicBezTo>
                        <a:pt x="137" y="0"/>
                        <a:pt x="139" y="2"/>
                        <a:pt x="139" y="4"/>
                      </a:cubicBezTo>
                      <a:cubicBezTo>
                        <a:pt x="139" y="135"/>
                        <a:pt x="139" y="135"/>
                        <a:pt x="139" y="135"/>
                      </a:cubicBezTo>
                      <a:cubicBezTo>
                        <a:pt x="139" y="138"/>
                        <a:pt x="137" y="139"/>
                        <a:pt x="135" y="139"/>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6" name="Google Shape;776;p34"/>
                <p:cNvSpPr/>
                <p:nvPr/>
              </p:nvSpPr>
              <p:spPr>
                <a:xfrm>
                  <a:off x="5452368" y="3773491"/>
                  <a:ext cx="160401" cy="10861"/>
                </a:xfrm>
                <a:custGeom>
                  <a:rect b="b" l="l" r="r" t="t"/>
                  <a:pathLst>
                    <a:path extrusionOk="0" h="36" w="605">
                      <a:moveTo>
                        <a:pt x="587" y="36"/>
                      </a:moveTo>
                      <a:cubicBezTo>
                        <a:pt x="18" y="36"/>
                        <a:pt x="18" y="36"/>
                        <a:pt x="18" y="36"/>
                      </a:cubicBezTo>
                      <a:cubicBezTo>
                        <a:pt x="8" y="36"/>
                        <a:pt x="0" y="28"/>
                        <a:pt x="0" y="18"/>
                      </a:cubicBezTo>
                      <a:cubicBezTo>
                        <a:pt x="0" y="8"/>
                        <a:pt x="8" y="0"/>
                        <a:pt x="18" y="0"/>
                      </a:cubicBezTo>
                      <a:cubicBezTo>
                        <a:pt x="587" y="0"/>
                        <a:pt x="587" y="0"/>
                        <a:pt x="587" y="0"/>
                      </a:cubicBezTo>
                      <a:cubicBezTo>
                        <a:pt x="597" y="0"/>
                        <a:pt x="605" y="8"/>
                        <a:pt x="605" y="18"/>
                      </a:cubicBezTo>
                      <a:cubicBezTo>
                        <a:pt x="605" y="28"/>
                        <a:pt x="597" y="36"/>
                        <a:pt x="587" y="36"/>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7" name="Google Shape;777;p34"/>
                <p:cNvSpPr/>
                <p:nvPr/>
              </p:nvSpPr>
              <p:spPr>
                <a:xfrm>
                  <a:off x="5697378" y="3758864"/>
                  <a:ext cx="37118" cy="40664"/>
                </a:xfrm>
                <a:custGeom>
                  <a:rect b="b" l="l" r="r" t="t"/>
                  <a:pathLst>
                    <a:path extrusionOk="0" h="139" w="140">
                      <a:moveTo>
                        <a:pt x="136" y="0"/>
                      </a:moveTo>
                      <a:cubicBezTo>
                        <a:pt x="4" y="0"/>
                        <a:pt x="4" y="0"/>
                        <a:pt x="4" y="0"/>
                      </a:cubicBezTo>
                      <a:cubicBezTo>
                        <a:pt x="2" y="0"/>
                        <a:pt x="0" y="2"/>
                        <a:pt x="0" y="4"/>
                      </a:cubicBezTo>
                      <a:cubicBezTo>
                        <a:pt x="0" y="136"/>
                        <a:pt x="0" y="136"/>
                        <a:pt x="0" y="136"/>
                      </a:cubicBezTo>
                      <a:cubicBezTo>
                        <a:pt x="0" y="138"/>
                        <a:pt x="2" y="139"/>
                        <a:pt x="4" y="139"/>
                      </a:cubicBezTo>
                      <a:cubicBezTo>
                        <a:pt x="136" y="139"/>
                        <a:pt x="136" y="139"/>
                        <a:pt x="136" y="139"/>
                      </a:cubicBezTo>
                      <a:cubicBezTo>
                        <a:pt x="138" y="139"/>
                        <a:pt x="140" y="138"/>
                        <a:pt x="140" y="136"/>
                      </a:cubicBezTo>
                      <a:cubicBezTo>
                        <a:pt x="140" y="4"/>
                        <a:pt x="140" y="4"/>
                        <a:pt x="140" y="4"/>
                      </a:cubicBezTo>
                      <a:cubicBezTo>
                        <a:pt x="140" y="2"/>
                        <a:pt x="138" y="0"/>
                        <a:pt x="136" y="0"/>
                      </a:cubicBezTo>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8" name="Google Shape;778;p34"/>
                <p:cNvSpPr/>
                <p:nvPr/>
              </p:nvSpPr>
              <p:spPr>
                <a:xfrm>
                  <a:off x="5759544" y="3773491"/>
                  <a:ext cx="165930" cy="10861"/>
                </a:xfrm>
                <a:custGeom>
                  <a:rect b="b" l="l" r="r" t="t"/>
                  <a:pathLst>
                    <a:path extrusionOk="0" h="36" w="605">
                      <a:moveTo>
                        <a:pt x="587" y="36"/>
                      </a:moveTo>
                      <a:cubicBezTo>
                        <a:pt x="18" y="36"/>
                        <a:pt x="18" y="36"/>
                        <a:pt x="18" y="36"/>
                      </a:cubicBezTo>
                      <a:cubicBezTo>
                        <a:pt x="8" y="36"/>
                        <a:pt x="0" y="28"/>
                        <a:pt x="0" y="18"/>
                      </a:cubicBezTo>
                      <a:cubicBezTo>
                        <a:pt x="0" y="8"/>
                        <a:pt x="8" y="0"/>
                        <a:pt x="18" y="0"/>
                      </a:cubicBezTo>
                      <a:cubicBezTo>
                        <a:pt x="587" y="0"/>
                        <a:pt x="587" y="0"/>
                        <a:pt x="587" y="0"/>
                      </a:cubicBezTo>
                      <a:cubicBezTo>
                        <a:pt x="597" y="0"/>
                        <a:pt x="605" y="8"/>
                        <a:pt x="605" y="18"/>
                      </a:cubicBezTo>
                      <a:cubicBezTo>
                        <a:pt x="605" y="28"/>
                        <a:pt x="597" y="36"/>
                        <a:pt x="587" y="36"/>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9" name="Google Shape;779;p34"/>
                <p:cNvSpPr/>
                <p:nvPr/>
              </p:nvSpPr>
              <p:spPr>
                <a:xfrm>
                  <a:off x="7046759" y="1762227"/>
                  <a:ext cx="10971" cy="28908"/>
                </a:xfrm>
                <a:custGeom>
                  <a:rect b="b" l="l" r="r" t="t"/>
                  <a:pathLst>
                    <a:path extrusionOk="0" h="102" w="40">
                      <a:moveTo>
                        <a:pt x="20" y="102"/>
                      </a:moveTo>
                      <a:cubicBezTo>
                        <a:pt x="9" y="102"/>
                        <a:pt x="0" y="93"/>
                        <a:pt x="0" y="82"/>
                      </a:cubicBezTo>
                      <a:cubicBezTo>
                        <a:pt x="0" y="21"/>
                        <a:pt x="0" y="21"/>
                        <a:pt x="0" y="21"/>
                      </a:cubicBezTo>
                      <a:cubicBezTo>
                        <a:pt x="0" y="9"/>
                        <a:pt x="9" y="0"/>
                        <a:pt x="20" y="0"/>
                      </a:cubicBezTo>
                      <a:cubicBezTo>
                        <a:pt x="31" y="0"/>
                        <a:pt x="40" y="9"/>
                        <a:pt x="40" y="21"/>
                      </a:cubicBezTo>
                      <a:cubicBezTo>
                        <a:pt x="40" y="82"/>
                        <a:pt x="40" y="82"/>
                        <a:pt x="40" y="82"/>
                      </a:cubicBezTo>
                      <a:cubicBezTo>
                        <a:pt x="40" y="93"/>
                        <a:pt x="31" y="102"/>
                        <a:pt x="20" y="10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0" name="Google Shape;780;p34"/>
                <p:cNvSpPr/>
                <p:nvPr/>
              </p:nvSpPr>
              <p:spPr>
                <a:xfrm>
                  <a:off x="6589651" y="1831707"/>
                  <a:ext cx="475576" cy="1104729"/>
                </a:xfrm>
                <a:custGeom>
                  <a:rect b="b" l="l" r="r" t="t"/>
                  <a:pathLst>
                    <a:path extrusionOk="0" h="4028" w="1734">
                      <a:moveTo>
                        <a:pt x="1378" y="4028"/>
                      </a:moveTo>
                      <a:cubicBezTo>
                        <a:pt x="1296" y="4028"/>
                        <a:pt x="1296" y="4028"/>
                        <a:pt x="1296" y="4028"/>
                      </a:cubicBezTo>
                      <a:cubicBezTo>
                        <a:pt x="1284" y="4028"/>
                        <a:pt x="1275" y="4019"/>
                        <a:pt x="1275" y="4008"/>
                      </a:cubicBezTo>
                      <a:cubicBezTo>
                        <a:pt x="1275" y="3996"/>
                        <a:pt x="1284" y="3987"/>
                        <a:pt x="1296" y="3987"/>
                      </a:cubicBezTo>
                      <a:cubicBezTo>
                        <a:pt x="1378" y="3987"/>
                        <a:pt x="1378" y="3987"/>
                        <a:pt x="1378" y="3987"/>
                      </a:cubicBezTo>
                      <a:cubicBezTo>
                        <a:pt x="1390" y="3987"/>
                        <a:pt x="1401" y="3987"/>
                        <a:pt x="1413" y="3985"/>
                      </a:cubicBezTo>
                      <a:cubicBezTo>
                        <a:pt x="1424" y="3984"/>
                        <a:pt x="1434" y="3992"/>
                        <a:pt x="1435" y="4003"/>
                      </a:cubicBezTo>
                      <a:cubicBezTo>
                        <a:pt x="1436" y="4015"/>
                        <a:pt x="1428" y="4025"/>
                        <a:pt x="1417" y="4026"/>
                      </a:cubicBezTo>
                      <a:cubicBezTo>
                        <a:pt x="1404" y="4027"/>
                        <a:pt x="1391" y="4028"/>
                        <a:pt x="1378" y="4028"/>
                      </a:cubicBezTo>
                      <a:close/>
                      <a:moveTo>
                        <a:pt x="1096" y="4028"/>
                      </a:moveTo>
                      <a:cubicBezTo>
                        <a:pt x="977" y="4028"/>
                        <a:pt x="977" y="4028"/>
                        <a:pt x="977" y="4028"/>
                      </a:cubicBezTo>
                      <a:cubicBezTo>
                        <a:pt x="966" y="4028"/>
                        <a:pt x="956" y="4019"/>
                        <a:pt x="956" y="4008"/>
                      </a:cubicBezTo>
                      <a:cubicBezTo>
                        <a:pt x="956" y="3996"/>
                        <a:pt x="966" y="3987"/>
                        <a:pt x="977" y="3987"/>
                      </a:cubicBezTo>
                      <a:cubicBezTo>
                        <a:pt x="1096" y="3987"/>
                        <a:pt x="1096" y="3987"/>
                        <a:pt x="1096" y="3987"/>
                      </a:cubicBezTo>
                      <a:cubicBezTo>
                        <a:pt x="1108" y="3987"/>
                        <a:pt x="1117" y="3996"/>
                        <a:pt x="1117" y="4008"/>
                      </a:cubicBezTo>
                      <a:cubicBezTo>
                        <a:pt x="1117" y="4019"/>
                        <a:pt x="1108" y="4028"/>
                        <a:pt x="1096" y="4028"/>
                      </a:cubicBezTo>
                      <a:close/>
                      <a:moveTo>
                        <a:pt x="778" y="4028"/>
                      </a:moveTo>
                      <a:cubicBezTo>
                        <a:pt x="658" y="4028"/>
                        <a:pt x="658" y="4028"/>
                        <a:pt x="658" y="4028"/>
                      </a:cubicBezTo>
                      <a:cubicBezTo>
                        <a:pt x="647" y="4028"/>
                        <a:pt x="638" y="4019"/>
                        <a:pt x="638" y="4008"/>
                      </a:cubicBezTo>
                      <a:cubicBezTo>
                        <a:pt x="638" y="3996"/>
                        <a:pt x="647" y="3987"/>
                        <a:pt x="658" y="3987"/>
                      </a:cubicBezTo>
                      <a:cubicBezTo>
                        <a:pt x="778" y="3987"/>
                        <a:pt x="778" y="3987"/>
                        <a:pt x="778" y="3987"/>
                      </a:cubicBezTo>
                      <a:cubicBezTo>
                        <a:pt x="789" y="3987"/>
                        <a:pt x="798" y="3996"/>
                        <a:pt x="798" y="4008"/>
                      </a:cubicBezTo>
                      <a:cubicBezTo>
                        <a:pt x="798" y="4019"/>
                        <a:pt x="789" y="4028"/>
                        <a:pt x="778" y="4028"/>
                      </a:cubicBezTo>
                      <a:close/>
                      <a:moveTo>
                        <a:pt x="459" y="4028"/>
                      </a:moveTo>
                      <a:cubicBezTo>
                        <a:pt x="340" y="4028"/>
                        <a:pt x="340" y="4028"/>
                        <a:pt x="340" y="4028"/>
                      </a:cubicBezTo>
                      <a:cubicBezTo>
                        <a:pt x="328" y="4028"/>
                        <a:pt x="319" y="4019"/>
                        <a:pt x="319" y="4008"/>
                      </a:cubicBezTo>
                      <a:cubicBezTo>
                        <a:pt x="319" y="3996"/>
                        <a:pt x="328" y="3987"/>
                        <a:pt x="340" y="3987"/>
                      </a:cubicBezTo>
                      <a:cubicBezTo>
                        <a:pt x="459" y="3987"/>
                        <a:pt x="459" y="3987"/>
                        <a:pt x="459" y="3987"/>
                      </a:cubicBezTo>
                      <a:cubicBezTo>
                        <a:pt x="470" y="3987"/>
                        <a:pt x="479" y="3996"/>
                        <a:pt x="479" y="4008"/>
                      </a:cubicBezTo>
                      <a:cubicBezTo>
                        <a:pt x="479" y="4019"/>
                        <a:pt x="470" y="4028"/>
                        <a:pt x="459" y="4028"/>
                      </a:cubicBezTo>
                      <a:close/>
                      <a:moveTo>
                        <a:pt x="140" y="4028"/>
                      </a:moveTo>
                      <a:cubicBezTo>
                        <a:pt x="21" y="4028"/>
                        <a:pt x="21" y="4028"/>
                        <a:pt x="21" y="4028"/>
                      </a:cubicBezTo>
                      <a:cubicBezTo>
                        <a:pt x="10" y="4028"/>
                        <a:pt x="0" y="4019"/>
                        <a:pt x="0" y="4008"/>
                      </a:cubicBezTo>
                      <a:cubicBezTo>
                        <a:pt x="0" y="3996"/>
                        <a:pt x="10" y="3987"/>
                        <a:pt x="21" y="3987"/>
                      </a:cubicBezTo>
                      <a:cubicBezTo>
                        <a:pt x="140" y="3987"/>
                        <a:pt x="140" y="3987"/>
                        <a:pt x="140" y="3987"/>
                      </a:cubicBezTo>
                      <a:cubicBezTo>
                        <a:pt x="152" y="3987"/>
                        <a:pt x="161" y="3996"/>
                        <a:pt x="161" y="4008"/>
                      </a:cubicBezTo>
                      <a:cubicBezTo>
                        <a:pt x="161" y="4019"/>
                        <a:pt x="152" y="4028"/>
                        <a:pt x="140" y="4028"/>
                      </a:cubicBezTo>
                      <a:close/>
                      <a:moveTo>
                        <a:pt x="1595" y="3948"/>
                      </a:moveTo>
                      <a:cubicBezTo>
                        <a:pt x="1589" y="3948"/>
                        <a:pt x="1584" y="3946"/>
                        <a:pt x="1580" y="3941"/>
                      </a:cubicBezTo>
                      <a:cubicBezTo>
                        <a:pt x="1572" y="3933"/>
                        <a:pt x="1573" y="3920"/>
                        <a:pt x="1582" y="3912"/>
                      </a:cubicBezTo>
                      <a:cubicBezTo>
                        <a:pt x="1611" y="3888"/>
                        <a:pt x="1635" y="3859"/>
                        <a:pt x="1653" y="3826"/>
                      </a:cubicBezTo>
                      <a:cubicBezTo>
                        <a:pt x="1659" y="3817"/>
                        <a:pt x="1671" y="3813"/>
                        <a:pt x="1681" y="3819"/>
                      </a:cubicBezTo>
                      <a:cubicBezTo>
                        <a:pt x="1691" y="3824"/>
                        <a:pt x="1694" y="3837"/>
                        <a:pt x="1689" y="3847"/>
                      </a:cubicBezTo>
                      <a:cubicBezTo>
                        <a:pt x="1668" y="3883"/>
                        <a:pt x="1641" y="3916"/>
                        <a:pt x="1608" y="3944"/>
                      </a:cubicBezTo>
                      <a:cubicBezTo>
                        <a:pt x="1604" y="3947"/>
                        <a:pt x="1600" y="3948"/>
                        <a:pt x="1595" y="3948"/>
                      </a:cubicBezTo>
                      <a:close/>
                      <a:moveTo>
                        <a:pt x="1714" y="3665"/>
                      </a:moveTo>
                      <a:cubicBezTo>
                        <a:pt x="1703" y="3665"/>
                        <a:pt x="1694" y="3656"/>
                        <a:pt x="1694" y="3645"/>
                      </a:cubicBezTo>
                      <a:cubicBezTo>
                        <a:pt x="1694" y="3525"/>
                        <a:pt x="1694" y="3525"/>
                        <a:pt x="1694" y="3525"/>
                      </a:cubicBezTo>
                      <a:cubicBezTo>
                        <a:pt x="1694" y="3514"/>
                        <a:pt x="1703" y="3505"/>
                        <a:pt x="1714" y="3505"/>
                      </a:cubicBezTo>
                      <a:cubicBezTo>
                        <a:pt x="1725" y="3505"/>
                        <a:pt x="1734" y="3514"/>
                        <a:pt x="1734" y="3525"/>
                      </a:cubicBezTo>
                      <a:cubicBezTo>
                        <a:pt x="1734" y="3645"/>
                        <a:pt x="1734" y="3645"/>
                        <a:pt x="1734" y="3645"/>
                      </a:cubicBezTo>
                      <a:cubicBezTo>
                        <a:pt x="1734" y="3656"/>
                        <a:pt x="1725" y="3665"/>
                        <a:pt x="1714" y="3665"/>
                      </a:cubicBezTo>
                      <a:close/>
                      <a:moveTo>
                        <a:pt x="1714" y="3347"/>
                      </a:moveTo>
                      <a:cubicBezTo>
                        <a:pt x="1703" y="3347"/>
                        <a:pt x="1694" y="3337"/>
                        <a:pt x="1694" y="3326"/>
                      </a:cubicBezTo>
                      <a:cubicBezTo>
                        <a:pt x="1694" y="3207"/>
                        <a:pt x="1694" y="3207"/>
                        <a:pt x="1694" y="3207"/>
                      </a:cubicBezTo>
                      <a:cubicBezTo>
                        <a:pt x="1694" y="3195"/>
                        <a:pt x="1703" y="3186"/>
                        <a:pt x="1714" y="3186"/>
                      </a:cubicBezTo>
                      <a:cubicBezTo>
                        <a:pt x="1725" y="3186"/>
                        <a:pt x="1734" y="3195"/>
                        <a:pt x="1734" y="3207"/>
                      </a:cubicBezTo>
                      <a:cubicBezTo>
                        <a:pt x="1734" y="3326"/>
                        <a:pt x="1734" y="3326"/>
                        <a:pt x="1734" y="3326"/>
                      </a:cubicBezTo>
                      <a:cubicBezTo>
                        <a:pt x="1734" y="3337"/>
                        <a:pt x="1725" y="3347"/>
                        <a:pt x="1714" y="3347"/>
                      </a:cubicBezTo>
                      <a:close/>
                      <a:moveTo>
                        <a:pt x="1714" y="3028"/>
                      </a:moveTo>
                      <a:cubicBezTo>
                        <a:pt x="1703" y="3028"/>
                        <a:pt x="1694" y="3019"/>
                        <a:pt x="1694" y="3007"/>
                      </a:cubicBezTo>
                      <a:cubicBezTo>
                        <a:pt x="1694" y="2888"/>
                        <a:pt x="1694" y="2888"/>
                        <a:pt x="1694" y="2888"/>
                      </a:cubicBezTo>
                      <a:cubicBezTo>
                        <a:pt x="1694" y="2877"/>
                        <a:pt x="1703" y="2867"/>
                        <a:pt x="1714" y="2867"/>
                      </a:cubicBezTo>
                      <a:cubicBezTo>
                        <a:pt x="1725" y="2867"/>
                        <a:pt x="1734" y="2877"/>
                        <a:pt x="1734" y="2888"/>
                      </a:cubicBezTo>
                      <a:cubicBezTo>
                        <a:pt x="1734" y="3007"/>
                        <a:pt x="1734" y="3007"/>
                        <a:pt x="1734" y="3007"/>
                      </a:cubicBezTo>
                      <a:cubicBezTo>
                        <a:pt x="1734" y="3019"/>
                        <a:pt x="1725" y="3028"/>
                        <a:pt x="1714" y="3028"/>
                      </a:cubicBezTo>
                      <a:close/>
                      <a:moveTo>
                        <a:pt x="1714" y="2709"/>
                      </a:moveTo>
                      <a:cubicBezTo>
                        <a:pt x="1703" y="2709"/>
                        <a:pt x="1694" y="2700"/>
                        <a:pt x="1694" y="2689"/>
                      </a:cubicBezTo>
                      <a:cubicBezTo>
                        <a:pt x="1694" y="2569"/>
                        <a:pt x="1694" y="2569"/>
                        <a:pt x="1694" y="2569"/>
                      </a:cubicBezTo>
                      <a:cubicBezTo>
                        <a:pt x="1694" y="2558"/>
                        <a:pt x="1703" y="2549"/>
                        <a:pt x="1714" y="2549"/>
                      </a:cubicBezTo>
                      <a:cubicBezTo>
                        <a:pt x="1725" y="2549"/>
                        <a:pt x="1734" y="2558"/>
                        <a:pt x="1734" y="2569"/>
                      </a:cubicBezTo>
                      <a:cubicBezTo>
                        <a:pt x="1734" y="2689"/>
                        <a:pt x="1734" y="2689"/>
                        <a:pt x="1734" y="2689"/>
                      </a:cubicBezTo>
                      <a:cubicBezTo>
                        <a:pt x="1734" y="2700"/>
                        <a:pt x="1725" y="2709"/>
                        <a:pt x="1714" y="2709"/>
                      </a:cubicBezTo>
                      <a:close/>
                      <a:moveTo>
                        <a:pt x="1714" y="2391"/>
                      </a:moveTo>
                      <a:cubicBezTo>
                        <a:pt x="1703" y="2391"/>
                        <a:pt x="1694" y="2381"/>
                        <a:pt x="1694" y="2370"/>
                      </a:cubicBezTo>
                      <a:cubicBezTo>
                        <a:pt x="1694" y="2251"/>
                        <a:pt x="1694" y="2251"/>
                        <a:pt x="1694" y="2251"/>
                      </a:cubicBezTo>
                      <a:cubicBezTo>
                        <a:pt x="1694" y="2239"/>
                        <a:pt x="1703" y="2230"/>
                        <a:pt x="1714" y="2230"/>
                      </a:cubicBezTo>
                      <a:cubicBezTo>
                        <a:pt x="1725" y="2230"/>
                        <a:pt x="1734" y="2239"/>
                        <a:pt x="1734" y="2251"/>
                      </a:cubicBezTo>
                      <a:cubicBezTo>
                        <a:pt x="1734" y="2370"/>
                        <a:pt x="1734" y="2370"/>
                        <a:pt x="1734" y="2370"/>
                      </a:cubicBezTo>
                      <a:cubicBezTo>
                        <a:pt x="1734" y="2381"/>
                        <a:pt x="1725" y="2391"/>
                        <a:pt x="1714" y="2391"/>
                      </a:cubicBezTo>
                      <a:close/>
                      <a:moveTo>
                        <a:pt x="1714" y="2072"/>
                      </a:moveTo>
                      <a:cubicBezTo>
                        <a:pt x="1703" y="2072"/>
                        <a:pt x="1694" y="2063"/>
                        <a:pt x="1694" y="2051"/>
                      </a:cubicBezTo>
                      <a:cubicBezTo>
                        <a:pt x="1694" y="1932"/>
                        <a:pt x="1694" y="1932"/>
                        <a:pt x="1694" y="1932"/>
                      </a:cubicBezTo>
                      <a:cubicBezTo>
                        <a:pt x="1694" y="1921"/>
                        <a:pt x="1703" y="1912"/>
                        <a:pt x="1714" y="1912"/>
                      </a:cubicBezTo>
                      <a:cubicBezTo>
                        <a:pt x="1725" y="1912"/>
                        <a:pt x="1734" y="1921"/>
                        <a:pt x="1734" y="1932"/>
                      </a:cubicBezTo>
                      <a:cubicBezTo>
                        <a:pt x="1734" y="2051"/>
                        <a:pt x="1734" y="2051"/>
                        <a:pt x="1734" y="2051"/>
                      </a:cubicBezTo>
                      <a:cubicBezTo>
                        <a:pt x="1734" y="2063"/>
                        <a:pt x="1725" y="2072"/>
                        <a:pt x="1714" y="2072"/>
                      </a:cubicBezTo>
                      <a:close/>
                      <a:moveTo>
                        <a:pt x="1714" y="1753"/>
                      </a:moveTo>
                      <a:cubicBezTo>
                        <a:pt x="1703" y="1753"/>
                        <a:pt x="1694" y="1744"/>
                        <a:pt x="1694" y="1733"/>
                      </a:cubicBezTo>
                      <a:cubicBezTo>
                        <a:pt x="1694" y="1613"/>
                        <a:pt x="1694" y="1613"/>
                        <a:pt x="1694" y="1613"/>
                      </a:cubicBezTo>
                      <a:cubicBezTo>
                        <a:pt x="1694" y="1602"/>
                        <a:pt x="1703" y="1593"/>
                        <a:pt x="1714" y="1593"/>
                      </a:cubicBezTo>
                      <a:cubicBezTo>
                        <a:pt x="1725" y="1593"/>
                        <a:pt x="1734" y="1602"/>
                        <a:pt x="1734" y="1613"/>
                      </a:cubicBezTo>
                      <a:cubicBezTo>
                        <a:pt x="1734" y="1733"/>
                        <a:pt x="1734" y="1733"/>
                        <a:pt x="1734" y="1733"/>
                      </a:cubicBezTo>
                      <a:cubicBezTo>
                        <a:pt x="1734" y="1744"/>
                        <a:pt x="1725" y="1753"/>
                        <a:pt x="1714" y="1753"/>
                      </a:cubicBezTo>
                      <a:close/>
                      <a:moveTo>
                        <a:pt x="1714" y="1435"/>
                      </a:moveTo>
                      <a:cubicBezTo>
                        <a:pt x="1703" y="1435"/>
                        <a:pt x="1694" y="1425"/>
                        <a:pt x="1694" y="1414"/>
                      </a:cubicBezTo>
                      <a:cubicBezTo>
                        <a:pt x="1694" y="1295"/>
                        <a:pt x="1694" y="1295"/>
                        <a:pt x="1694" y="1295"/>
                      </a:cubicBezTo>
                      <a:cubicBezTo>
                        <a:pt x="1694" y="1283"/>
                        <a:pt x="1703" y="1274"/>
                        <a:pt x="1714" y="1274"/>
                      </a:cubicBezTo>
                      <a:cubicBezTo>
                        <a:pt x="1725" y="1274"/>
                        <a:pt x="1734" y="1283"/>
                        <a:pt x="1734" y="1295"/>
                      </a:cubicBezTo>
                      <a:cubicBezTo>
                        <a:pt x="1734" y="1414"/>
                        <a:pt x="1734" y="1414"/>
                        <a:pt x="1734" y="1414"/>
                      </a:cubicBezTo>
                      <a:cubicBezTo>
                        <a:pt x="1734" y="1425"/>
                        <a:pt x="1725" y="1435"/>
                        <a:pt x="1714" y="1435"/>
                      </a:cubicBezTo>
                      <a:close/>
                      <a:moveTo>
                        <a:pt x="1714" y="1116"/>
                      </a:moveTo>
                      <a:cubicBezTo>
                        <a:pt x="1703" y="1116"/>
                        <a:pt x="1694" y="1107"/>
                        <a:pt x="1694" y="1095"/>
                      </a:cubicBezTo>
                      <a:cubicBezTo>
                        <a:pt x="1694" y="976"/>
                        <a:pt x="1694" y="976"/>
                        <a:pt x="1694" y="976"/>
                      </a:cubicBezTo>
                      <a:cubicBezTo>
                        <a:pt x="1694" y="965"/>
                        <a:pt x="1703" y="955"/>
                        <a:pt x="1714" y="955"/>
                      </a:cubicBezTo>
                      <a:cubicBezTo>
                        <a:pt x="1725" y="955"/>
                        <a:pt x="1734" y="965"/>
                        <a:pt x="1734" y="976"/>
                      </a:cubicBezTo>
                      <a:cubicBezTo>
                        <a:pt x="1734" y="1095"/>
                        <a:pt x="1734" y="1095"/>
                        <a:pt x="1734" y="1095"/>
                      </a:cubicBezTo>
                      <a:cubicBezTo>
                        <a:pt x="1734" y="1107"/>
                        <a:pt x="1725" y="1116"/>
                        <a:pt x="1714" y="1116"/>
                      </a:cubicBezTo>
                      <a:close/>
                      <a:moveTo>
                        <a:pt x="1714" y="797"/>
                      </a:moveTo>
                      <a:cubicBezTo>
                        <a:pt x="1703" y="797"/>
                        <a:pt x="1694" y="788"/>
                        <a:pt x="1694" y="777"/>
                      </a:cubicBezTo>
                      <a:cubicBezTo>
                        <a:pt x="1694" y="657"/>
                        <a:pt x="1694" y="657"/>
                        <a:pt x="1694" y="657"/>
                      </a:cubicBezTo>
                      <a:cubicBezTo>
                        <a:pt x="1694" y="646"/>
                        <a:pt x="1703" y="637"/>
                        <a:pt x="1714" y="637"/>
                      </a:cubicBezTo>
                      <a:cubicBezTo>
                        <a:pt x="1725" y="637"/>
                        <a:pt x="1734" y="646"/>
                        <a:pt x="1734" y="657"/>
                      </a:cubicBezTo>
                      <a:cubicBezTo>
                        <a:pt x="1734" y="777"/>
                        <a:pt x="1734" y="777"/>
                        <a:pt x="1734" y="777"/>
                      </a:cubicBezTo>
                      <a:cubicBezTo>
                        <a:pt x="1734" y="788"/>
                        <a:pt x="1725" y="797"/>
                        <a:pt x="1714" y="797"/>
                      </a:cubicBezTo>
                      <a:close/>
                      <a:moveTo>
                        <a:pt x="1714" y="479"/>
                      </a:moveTo>
                      <a:cubicBezTo>
                        <a:pt x="1703" y="479"/>
                        <a:pt x="1694" y="469"/>
                        <a:pt x="1694" y="458"/>
                      </a:cubicBezTo>
                      <a:cubicBezTo>
                        <a:pt x="1694" y="339"/>
                        <a:pt x="1694" y="339"/>
                        <a:pt x="1694" y="339"/>
                      </a:cubicBezTo>
                      <a:cubicBezTo>
                        <a:pt x="1694" y="327"/>
                        <a:pt x="1703" y="318"/>
                        <a:pt x="1714" y="318"/>
                      </a:cubicBezTo>
                      <a:cubicBezTo>
                        <a:pt x="1725" y="318"/>
                        <a:pt x="1734" y="327"/>
                        <a:pt x="1734" y="339"/>
                      </a:cubicBezTo>
                      <a:cubicBezTo>
                        <a:pt x="1734" y="458"/>
                        <a:pt x="1734" y="458"/>
                        <a:pt x="1734" y="458"/>
                      </a:cubicBezTo>
                      <a:cubicBezTo>
                        <a:pt x="1734" y="469"/>
                        <a:pt x="1725" y="479"/>
                        <a:pt x="1714" y="479"/>
                      </a:cubicBezTo>
                      <a:close/>
                      <a:moveTo>
                        <a:pt x="1714" y="160"/>
                      </a:moveTo>
                      <a:cubicBezTo>
                        <a:pt x="1703" y="160"/>
                        <a:pt x="1694" y="151"/>
                        <a:pt x="1694" y="139"/>
                      </a:cubicBezTo>
                      <a:cubicBezTo>
                        <a:pt x="1694" y="20"/>
                        <a:pt x="1694" y="20"/>
                        <a:pt x="1694" y="20"/>
                      </a:cubicBezTo>
                      <a:cubicBezTo>
                        <a:pt x="1694" y="9"/>
                        <a:pt x="1703" y="0"/>
                        <a:pt x="1714" y="0"/>
                      </a:cubicBezTo>
                      <a:cubicBezTo>
                        <a:pt x="1725" y="0"/>
                        <a:pt x="1734" y="9"/>
                        <a:pt x="1734" y="20"/>
                      </a:cubicBezTo>
                      <a:cubicBezTo>
                        <a:pt x="1734" y="139"/>
                        <a:pt x="1734" y="139"/>
                        <a:pt x="1734" y="139"/>
                      </a:cubicBezTo>
                      <a:cubicBezTo>
                        <a:pt x="1734" y="151"/>
                        <a:pt x="1725" y="160"/>
                        <a:pt x="1714" y="16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1" name="Google Shape;781;p34"/>
                <p:cNvSpPr/>
                <p:nvPr/>
              </p:nvSpPr>
              <p:spPr>
                <a:xfrm>
                  <a:off x="4647860" y="1992608"/>
                  <a:ext cx="10870" cy="29191"/>
                </a:xfrm>
                <a:custGeom>
                  <a:rect b="b" l="l" r="r" t="t"/>
                  <a:pathLst>
                    <a:path extrusionOk="0" h="103" w="41">
                      <a:moveTo>
                        <a:pt x="21" y="103"/>
                      </a:moveTo>
                      <a:cubicBezTo>
                        <a:pt x="9" y="103"/>
                        <a:pt x="0" y="93"/>
                        <a:pt x="0" y="82"/>
                      </a:cubicBezTo>
                      <a:cubicBezTo>
                        <a:pt x="0" y="21"/>
                        <a:pt x="0" y="21"/>
                        <a:pt x="0" y="21"/>
                      </a:cubicBezTo>
                      <a:cubicBezTo>
                        <a:pt x="0" y="10"/>
                        <a:pt x="9" y="0"/>
                        <a:pt x="21" y="0"/>
                      </a:cubicBezTo>
                      <a:cubicBezTo>
                        <a:pt x="32" y="0"/>
                        <a:pt x="41" y="10"/>
                        <a:pt x="41" y="21"/>
                      </a:cubicBezTo>
                      <a:cubicBezTo>
                        <a:pt x="41" y="82"/>
                        <a:pt x="41" y="82"/>
                        <a:pt x="41" y="82"/>
                      </a:cubicBezTo>
                      <a:cubicBezTo>
                        <a:pt x="41" y="93"/>
                        <a:pt x="32" y="103"/>
                        <a:pt x="21" y="10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2" name="Google Shape;782;p34"/>
                <p:cNvSpPr/>
                <p:nvPr/>
              </p:nvSpPr>
              <p:spPr>
                <a:xfrm>
                  <a:off x="4647860" y="2065745"/>
                  <a:ext cx="590218" cy="521099"/>
                </a:xfrm>
                <a:custGeom>
                  <a:rect b="b" l="l" r="r" t="t"/>
                  <a:pathLst>
                    <a:path extrusionOk="0" h="1900" w="2152">
                      <a:moveTo>
                        <a:pt x="2132" y="1900"/>
                      </a:moveTo>
                      <a:cubicBezTo>
                        <a:pt x="2006" y="1900"/>
                        <a:pt x="2006" y="1900"/>
                        <a:pt x="2006" y="1900"/>
                      </a:cubicBezTo>
                      <a:cubicBezTo>
                        <a:pt x="1995" y="1900"/>
                        <a:pt x="1985" y="1891"/>
                        <a:pt x="1985" y="1879"/>
                      </a:cubicBezTo>
                      <a:cubicBezTo>
                        <a:pt x="1985" y="1868"/>
                        <a:pt x="1995" y="1859"/>
                        <a:pt x="2006" y="1859"/>
                      </a:cubicBezTo>
                      <a:cubicBezTo>
                        <a:pt x="2132" y="1859"/>
                        <a:pt x="2132" y="1859"/>
                        <a:pt x="2132" y="1859"/>
                      </a:cubicBezTo>
                      <a:cubicBezTo>
                        <a:pt x="2143" y="1859"/>
                        <a:pt x="2152" y="1868"/>
                        <a:pt x="2152" y="1879"/>
                      </a:cubicBezTo>
                      <a:cubicBezTo>
                        <a:pt x="2152" y="1891"/>
                        <a:pt x="2143" y="1900"/>
                        <a:pt x="2132" y="1900"/>
                      </a:cubicBezTo>
                      <a:close/>
                      <a:moveTo>
                        <a:pt x="1796" y="1900"/>
                      </a:moveTo>
                      <a:cubicBezTo>
                        <a:pt x="1669" y="1900"/>
                        <a:pt x="1669" y="1900"/>
                        <a:pt x="1669" y="1900"/>
                      </a:cubicBezTo>
                      <a:cubicBezTo>
                        <a:pt x="1658" y="1900"/>
                        <a:pt x="1649" y="1891"/>
                        <a:pt x="1649" y="1879"/>
                      </a:cubicBezTo>
                      <a:cubicBezTo>
                        <a:pt x="1649" y="1868"/>
                        <a:pt x="1658" y="1859"/>
                        <a:pt x="1669" y="1859"/>
                      </a:cubicBezTo>
                      <a:cubicBezTo>
                        <a:pt x="1796" y="1859"/>
                        <a:pt x="1796" y="1859"/>
                        <a:pt x="1796" y="1859"/>
                      </a:cubicBezTo>
                      <a:cubicBezTo>
                        <a:pt x="1807" y="1859"/>
                        <a:pt x="1816" y="1868"/>
                        <a:pt x="1816" y="1879"/>
                      </a:cubicBezTo>
                      <a:cubicBezTo>
                        <a:pt x="1816" y="1891"/>
                        <a:pt x="1807" y="1900"/>
                        <a:pt x="1796" y="1900"/>
                      </a:cubicBezTo>
                      <a:close/>
                      <a:moveTo>
                        <a:pt x="1459" y="1900"/>
                      </a:moveTo>
                      <a:cubicBezTo>
                        <a:pt x="1333" y="1900"/>
                        <a:pt x="1333" y="1900"/>
                        <a:pt x="1333" y="1900"/>
                      </a:cubicBezTo>
                      <a:cubicBezTo>
                        <a:pt x="1322" y="1900"/>
                        <a:pt x="1313" y="1891"/>
                        <a:pt x="1313" y="1879"/>
                      </a:cubicBezTo>
                      <a:cubicBezTo>
                        <a:pt x="1313" y="1868"/>
                        <a:pt x="1322" y="1859"/>
                        <a:pt x="1333" y="1859"/>
                      </a:cubicBezTo>
                      <a:cubicBezTo>
                        <a:pt x="1459" y="1859"/>
                        <a:pt x="1459" y="1859"/>
                        <a:pt x="1459" y="1859"/>
                      </a:cubicBezTo>
                      <a:cubicBezTo>
                        <a:pt x="1471" y="1859"/>
                        <a:pt x="1480" y="1868"/>
                        <a:pt x="1480" y="1879"/>
                      </a:cubicBezTo>
                      <a:cubicBezTo>
                        <a:pt x="1480" y="1891"/>
                        <a:pt x="1471" y="1900"/>
                        <a:pt x="1459" y="1900"/>
                      </a:cubicBezTo>
                      <a:close/>
                      <a:moveTo>
                        <a:pt x="1123" y="1900"/>
                      </a:moveTo>
                      <a:cubicBezTo>
                        <a:pt x="997" y="1900"/>
                        <a:pt x="997" y="1900"/>
                        <a:pt x="997" y="1900"/>
                      </a:cubicBezTo>
                      <a:cubicBezTo>
                        <a:pt x="985" y="1900"/>
                        <a:pt x="976" y="1891"/>
                        <a:pt x="976" y="1879"/>
                      </a:cubicBezTo>
                      <a:cubicBezTo>
                        <a:pt x="976" y="1868"/>
                        <a:pt x="985" y="1859"/>
                        <a:pt x="997" y="1859"/>
                      </a:cubicBezTo>
                      <a:cubicBezTo>
                        <a:pt x="1123" y="1859"/>
                        <a:pt x="1123" y="1859"/>
                        <a:pt x="1123" y="1859"/>
                      </a:cubicBezTo>
                      <a:cubicBezTo>
                        <a:pt x="1134" y="1859"/>
                        <a:pt x="1143" y="1868"/>
                        <a:pt x="1143" y="1879"/>
                      </a:cubicBezTo>
                      <a:cubicBezTo>
                        <a:pt x="1143" y="1891"/>
                        <a:pt x="1134" y="1900"/>
                        <a:pt x="1123" y="1900"/>
                      </a:cubicBezTo>
                      <a:close/>
                      <a:moveTo>
                        <a:pt x="786" y="1900"/>
                      </a:moveTo>
                      <a:cubicBezTo>
                        <a:pt x="660" y="1900"/>
                        <a:pt x="660" y="1900"/>
                        <a:pt x="660" y="1900"/>
                      </a:cubicBezTo>
                      <a:cubicBezTo>
                        <a:pt x="649" y="1900"/>
                        <a:pt x="640" y="1891"/>
                        <a:pt x="640" y="1879"/>
                      </a:cubicBezTo>
                      <a:cubicBezTo>
                        <a:pt x="640" y="1868"/>
                        <a:pt x="649" y="1859"/>
                        <a:pt x="660" y="1859"/>
                      </a:cubicBezTo>
                      <a:cubicBezTo>
                        <a:pt x="786" y="1859"/>
                        <a:pt x="786" y="1859"/>
                        <a:pt x="786" y="1859"/>
                      </a:cubicBezTo>
                      <a:cubicBezTo>
                        <a:pt x="798" y="1859"/>
                        <a:pt x="807" y="1868"/>
                        <a:pt x="807" y="1879"/>
                      </a:cubicBezTo>
                      <a:cubicBezTo>
                        <a:pt x="807" y="1891"/>
                        <a:pt x="798" y="1900"/>
                        <a:pt x="786" y="1900"/>
                      </a:cubicBezTo>
                      <a:close/>
                      <a:moveTo>
                        <a:pt x="450" y="1900"/>
                      </a:moveTo>
                      <a:cubicBezTo>
                        <a:pt x="357" y="1900"/>
                        <a:pt x="357" y="1900"/>
                        <a:pt x="357" y="1900"/>
                      </a:cubicBezTo>
                      <a:cubicBezTo>
                        <a:pt x="345" y="1900"/>
                        <a:pt x="333" y="1899"/>
                        <a:pt x="322" y="1898"/>
                      </a:cubicBezTo>
                      <a:cubicBezTo>
                        <a:pt x="311" y="1897"/>
                        <a:pt x="303" y="1887"/>
                        <a:pt x="304" y="1876"/>
                      </a:cubicBezTo>
                      <a:cubicBezTo>
                        <a:pt x="305" y="1864"/>
                        <a:pt x="315" y="1857"/>
                        <a:pt x="326" y="1857"/>
                      </a:cubicBezTo>
                      <a:cubicBezTo>
                        <a:pt x="336" y="1858"/>
                        <a:pt x="346" y="1859"/>
                        <a:pt x="357" y="1859"/>
                      </a:cubicBezTo>
                      <a:cubicBezTo>
                        <a:pt x="450" y="1859"/>
                        <a:pt x="450" y="1859"/>
                        <a:pt x="450" y="1859"/>
                      </a:cubicBezTo>
                      <a:cubicBezTo>
                        <a:pt x="461" y="1859"/>
                        <a:pt x="471" y="1868"/>
                        <a:pt x="471" y="1879"/>
                      </a:cubicBezTo>
                      <a:cubicBezTo>
                        <a:pt x="471" y="1891"/>
                        <a:pt x="461" y="1900"/>
                        <a:pt x="450" y="1900"/>
                      </a:cubicBezTo>
                      <a:close/>
                      <a:moveTo>
                        <a:pt x="134" y="1816"/>
                      </a:moveTo>
                      <a:cubicBezTo>
                        <a:pt x="130" y="1816"/>
                        <a:pt x="125" y="1814"/>
                        <a:pt x="121" y="1811"/>
                      </a:cubicBezTo>
                      <a:cubicBezTo>
                        <a:pt x="87" y="1781"/>
                        <a:pt x="60" y="1746"/>
                        <a:pt x="39" y="1706"/>
                      </a:cubicBezTo>
                      <a:cubicBezTo>
                        <a:pt x="34" y="1696"/>
                        <a:pt x="38" y="1683"/>
                        <a:pt x="48" y="1678"/>
                      </a:cubicBezTo>
                      <a:cubicBezTo>
                        <a:pt x="58" y="1673"/>
                        <a:pt x="70" y="1677"/>
                        <a:pt x="76" y="1687"/>
                      </a:cubicBezTo>
                      <a:cubicBezTo>
                        <a:pt x="94" y="1722"/>
                        <a:pt x="118" y="1754"/>
                        <a:pt x="148" y="1780"/>
                      </a:cubicBezTo>
                      <a:cubicBezTo>
                        <a:pt x="156" y="1787"/>
                        <a:pt x="157" y="1800"/>
                        <a:pt x="150" y="1809"/>
                      </a:cubicBezTo>
                      <a:cubicBezTo>
                        <a:pt x="146" y="1813"/>
                        <a:pt x="140" y="1816"/>
                        <a:pt x="134" y="1816"/>
                      </a:cubicBezTo>
                      <a:close/>
                      <a:moveTo>
                        <a:pt x="21" y="1512"/>
                      </a:moveTo>
                      <a:cubicBezTo>
                        <a:pt x="9" y="1512"/>
                        <a:pt x="0" y="1503"/>
                        <a:pt x="0" y="1492"/>
                      </a:cubicBezTo>
                      <a:cubicBezTo>
                        <a:pt x="0" y="1366"/>
                        <a:pt x="0" y="1366"/>
                        <a:pt x="0" y="1366"/>
                      </a:cubicBezTo>
                      <a:cubicBezTo>
                        <a:pt x="0" y="1355"/>
                        <a:pt x="9" y="1345"/>
                        <a:pt x="21" y="1345"/>
                      </a:cubicBezTo>
                      <a:cubicBezTo>
                        <a:pt x="32" y="1345"/>
                        <a:pt x="41" y="1355"/>
                        <a:pt x="41" y="1366"/>
                      </a:cubicBezTo>
                      <a:cubicBezTo>
                        <a:pt x="41" y="1492"/>
                        <a:pt x="41" y="1492"/>
                        <a:pt x="41" y="1492"/>
                      </a:cubicBezTo>
                      <a:cubicBezTo>
                        <a:pt x="41" y="1503"/>
                        <a:pt x="32" y="1512"/>
                        <a:pt x="21" y="1512"/>
                      </a:cubicBezTo>
                      <a:close/>
                      <a:moveTo>
                        <a:pt x="21" y="1176"/>
                      </a:moveTo>
                      <a:cubicBezTo>
                        <a:pt x="9" y="1176"/>
                        <a:pt x="0" y="1167"/>
                        <a:pt x="0" y="1156"/>
                      </a:cubicBezTo>
                      <a:cubicBezTo>
                        <a:pt x="0" y="1030"/>
                        <a:pt x="0" y="1030"/>
                        <a:pt x="0" y="1030"/>
                      </a:cubicBezTo>
                      <a:cubicBezTo>
                        <a:pt x="0" y="1018"/>
                        <a:pt x="9" y="1009"/>
                        <a:pt x="21" y="1009"/>
                      </a:cubicBezTo>
                      <a:cubicBezTo>
                        <a:pt x="32" y="1009"/>
                        <a:pt x="41" y="1018"/>
                        <a:pt x="41" y="1030"/>
                      </a:cubicBezTo>
                      <a:cubicBezTo>
                        <a:pt x="41" y="1156"/>
                        <a:pt x="41" y="1156"/>
                        <a:pt x="41" y="1156"/>
                      </a:cubicBezTo>
                      <a:cubicBezTo>
                        <a:pt x="41" y="1167"/>
                        <a:pt x="32" y="1176"/>
                        <a:pt x="21" y="1176"/>
                      </a:cubicBezTo>
                      <a:close/>
                      <a:moveTo>
                        <a:pt x="21" y="840"/>
                      </a:moveTo>
                      <a:cubicBezTo>
                        <a:pt x="9" y="840"/>
                        <a:pt x="0" y="831"/>
                        <a:pt x="0" y="819"/>
                      </a:cubicBezTo>
                      <a:cubicBezTo>
                        <a:pt x="0" y="693"/>
                        <a:pt x="0" y="693"/>
                        <a:pt x="0" y="693"/>
                      </a:cubicBezTo>
                      <a:cubicBezTo>
                        <a:pt x="0" y="682"/>
                        <a:pt x="9" y="673"/>
                        <a:pt x="21" y="673"/>
                      </a:cubicBezTo>
                      <a:cubicBezTo>
                        <a:pt x="32" y="673"/>
                        <a:pt x="41" y="682"/>
                        <a:pt x="41" y="693"/>
                      </a:cubicBezTo>
                      <a:cubicBezTo>
                        <a:pt x="41" y="819"/>
                        <a:pt x="41" y="819"/>
                        <a:pt x="41" y="819"/>
                      </a:cubicBezTo>
                      <a:cubicBezTo>
                        <a:pt x="41" y="831"/>
                        <a:pt x="32" y="840"/>
                        <a:pt x="21" y="840"/>
                      </a:cubicBezTo>
                      <a:close/>
                      <a:moveTo>
                        <a:pt x="21" y="503"/>
                      </a:moveTo>
                      <a:cubicBezTo>
                        <a:pt x="9" y="503"/>
                        <a:pt x="0" y="494"/>
                        <a:pt x="0" y="483"/>
                      </a:cubicBezTo>
                      <a:cubicBezTo>
                        <a:pt x="0" y="357"/>
                        <a:pt x="0" y="357"/>
                        <a:pt x="0" y="357"/>
                      </a:cubicBezTo>
                      <a:cubicBezTo>
                        <a:pt x="0" y="346"/>
                        <a:pt x="9" y="336"/>
                        <a:pt x="21" y="336"/>
                      </a:cubicBezTo>
                      <a:cubicBezTo>
                        <a:pt x="32" y="336"/>
                        <a:pt x="41" y="346"/>
                        <a:pt x="41" y="357"/>
                      </a:cubicBezTo>
                      <a:cubicBezTo>
                        <a:pt x="41" y="483"/>
                        <a:pt x="41" y="483"/>
                        <a:pt x="41" y="483"/>
                      </a:cubicBezTo>
                      <a:cubicBezTo>
                        <a:pt x="41" y="494"/>
                        <a:pt x="32" y="503"/>
                        <a:pt x="21" y="503"/>
                      </a:cubicBezTo>
                      <a:close/>
                      <a:moveTo>
                        <a:pt x="21" y="167"/>
                      </a:moveTo>
                      <a:cubicBezTo>
                        <a:pt x="9" y="167"/>
                        <a:pt x="0" y="158"/>
                        <a:pt x="0" y="147"/>
                      </a:cubicBezTo>
                      <a:cubicBezTo>
                        <a:pt x="0" y="20"/>
                        <a:pt x="0" y="20"/>
                        <a:pt x="0" y="20"/>
                      </a:cubicBezTo>
                      <a:cubicBezTo>
                        <a:pt x="0" y="9"/>
                        <a:pt x="9" y="0"/>
                        <a:pt x="21" y="0"/>
                      </a:cubicBezTo>
                      <a:cubicBezTo>
                        <a:pt x="32" y="0"/>
                        <a:pt x="41" y="9"/>
                        <a:pt x="41" y="20"/>
                      </a:cubicBezTo>
                      <a:cubicBezTo>
                        <a:pt x="41" y="147"/>
                        <a:pt x="41" y="147"/>
                        <a:pt x="41" y="147"/>
                      </a:cubicBezTo>
                      <a:cubicBezTo>
                        <a:pt x="41" y="158"/>
                        <a:pt x="32" y="167"/>
                        <a:pt x="21" y="167"/>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3" name="Google Shape;783;p34"/>
                <p:cNvSpPr/>
                <p:nvPr/>
              </p:nvSpPr>
              <p:spPr>
                <a:xfrm>
                  <a:off x="5997240" y="3469973"/>
                  <a:ext cx="460217" cy="40188"/>
                </a:xfrm>
                <a:custGeom>
                  <a:rect b="b" l="l" r="r" t="t"/>
                  <a:pathLst>
                    <a:path extrusionOk="0" h="157" w="1678">
                      <a:moveTo>
                        <a:pt x="1599" y="157"/>
                      </a:moveTo>
                      <a:cubicBezTo>
                        <a:pt x="79" y="157"/>
                        <a:pt x="79" y="157"/>
                        <a:pt x="79" y="157"/>
                      </a:cubicBezTo>
                      <a:cubicBezTo>
                        <a:pt x="36" y="157"/>
                        <a:pt x="0" y="122"/>
                        <a:pt x="0" y="79"/>
                      </a:cubicBezTo>
                      <a:cubicBezTo>
                        <a:pt x="0" y="79"/>
                        <a:pt x="0" y="79"/>
                        <a:pt x="0" y="79"/>
                      </a:cubicBezTo>
                      <a:cubicBezTo>
                        <a:pt x="0" y="36"/>
                        <a:pt x="36" y="0"/>
                        <a:pt x="79" y="0"/>
                      </a:cubicBezTo>
                      <a:cubicBezTo>
                        <a:pt x="1599" y="0"/>
                        <a:pt x="1599" y="0"/>
                        <a:pt x="1599" y="0"/>
                      </a:cubicBezTo>
                      <a:cubicBezTo>
                        <a:pt x="1643" y="0"/>
                        <a:pt x="1678" y="36"/>
                        <a:pt x="1678" y="79"/>
                      </a:cubicBezTo>
                      <a:cubicBezTo>
                        <a:pt x="1678" y="122"/>
                        <a:pt x="1643" y="157"/>
                        <a:pt x="1599" y="15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4" name="Google Shape;784;p34"/>
                <p:cNvSpPr/>
                <p:nvPr/>
              </p:nvSpPr>
              <p:spPr>
                <a:xfrm>
                  <a:off x="5997240" y="3385866"/>
                  <a:ext cx="460217" cy="40188"/>
                </a:xfrm>
                <a:custGeom>
                  <a:rect b="b" l="l" r="r" t="t"/>
                  <a:pathLst>
                    <a:path extrusionOk="0" h="157" w="1678">
                      <a:moveTo>
                        <a:pt x="1599" y="157"/>
                      </a:moveTo>
                      <a:cubicBezTo>
                        <a:pt x="79" y="157"/>
                        <a:pt x="79" y="157"/>
                        <a:pt x="79" y="157"/>
                      </a:cubicBezTo>
                      <a:cubicBezTo>
                        <a:pt x="36" y="157"/>
                        <a:pt x="0" y="121"/>
                        <a:pt x="0" y="78"/>
                      </a:cubicBezTo>
                      <a:cubicBezTo>
                        <a:pt x="0" y="78"/>
                        <a:pt x="0" y="78"/>
                        <a:pt x="0" y="78"/>
                      </a:cubicBezTo>
                      <a:cubicBezTo>
                        <a:pt x="0" y="35"/>
                        <a:pt x="36" y="0"/>
                        <a:pt x="79" y="0"/>
                      </a:cubicBezTo>
                      <a:cubicBezTo>
                        <a:pt x="1599" y="0"/>
                        <a:pt x="1599" y="0"/>
                        <a:pt x="1599" y="0"/>
                      </a:cubicBezTo>
                      <a:cubicBezTo>
                        <a:pt x="1643" y="0"/>
                        <a:pt x="1678" y="35"/>
                        <a:pt x="1678" y="78"/>
                      </a:cubicBezTo>
                      <a:cubicBezTo>
                        <a:pt x="1678" y="121"/>
                        <a:pt x="1643" y="157"/>
                        <a:pt x="1599" y="15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5" name="Google Shape;785;p34"/>
                <p:cNvSpPr/>
                <p:nvPr/>
              </p:nvSpPr>
              <p:spPr>
                <a:xfrm>
                  <a:off x="5997240" y="3298101"/>
                  <a:ext cx="460217" cy="44495"/>
                </a:xfrm>
                <a:custGeom>
                  <a:rect b="b" l="l" r="r" t="t"/>
                  <a:pathLst>
                    <a:path extrusionOk="0" h="157" w="1678">
                      <a:moveTo>
                        <a:pt x="1599" y="157"/>
                      </a:moveTo>
                      <a:cubicBezTo>
                        <a:pt x="79" y="157"/>
                        <a:pt x="79" y="157"/>
                        <a:pt x="79" y="157"/>
                      </a:cubicBezTo>
                      <a:cubicBezTo>
                        <a:pt x="36" y="157"/>
                        <a:pt x="0" y="122"/>
                        <a:pt x="0" y="79"/>
                      </a:cubicBezTo>
                      <a:cubicBezTo>
                        <a:pt x="0" y="79"/>
                        <a:pt x="0" y="79"/>
                        <a:pt x="0" y="79"/>
                      </a:cubicBezTo>
                      <a:cubicBezTo>
                        <a:pt x="0" y="35"/>
                        <a:pt x="36" y="0"/>
                        <a:pt x="79" y="0"/>
                      </a:cubicBezTo>
                      <a:cubicBezTo>
                        <a:pt x="1599" y="0"/>
                        <a:pt x="1599" y="0"/>
                        <a:pt x="1599" y="0"/>
                      </a:cubicBezTo>
                      <a:cubicBezTo>
                        <a:pt x="1643" y="0"/>
                        <a:pt x="1678" y="35"/>
                        <a:pt x="1678" y="79"/>
                      </a:cubicBezTo>
                      <a:cubicBezTo>
                        <a:pt x="1678" y="122"/>
                        <a:pt x="1643" y="157"/>
                        <a:pt x="1599" y="15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6" name="Google Shape;786;p34"/>
                <p:cNvSpPr/>
                <p:nvPr/>
              </p:nvSpPr>
              <p:spPr>
                <a:xfrm>
                  <a:off x="5997240" y="3213994"/>
                  <a:ext cx="460217" cy="44495"/>
                </a:xfrm>
                <a:custGeom>
                  <a:rect b="b" l="l" r="r" t="t"/>
                  <a:pathLst>
                    <a:path extrusionOk="0" h="157" w="1678">
                      <a:moveTo>
                        <a:pt x="1599" y="157"/>
                      </a:moveTo>
                      <a:cubicBezTo>
                        <a:pt x="79" y="157"/>
                        <a:pt x="79" y="157"/>
                        <a:pt x="79" y="157"/>
                      </a:cubicBezTo>
                      <a:cubicBezTo>
                        <a:pt x="36" y="157"/>
                        <a:pt x="0" y="122"/>
                        <a:pt x="0" y="79"/>
                      </a:cubicBezTo>
                      <a:cubicBezTo>
                        <a:pt x="0" y="79"/>
                        <a:pt x="0" y="79"/>
                        <a:pt x="0" y="79"/>
                      </a:cubicBezTo>
                      <a:cubicBezTo>
                        <a:pt x="0" y="36"/>
                        <a:pt x="36" y="0"/>
                        <a:pt x="79" y="0"/>
                      </a:cubicBezTo>
                      <a:cubicBezTo>
                        <a:pt x="1599" y="0"/>
                        <a:pt x="1599" y="0"/>
                        <a:pt x="1599" y="0"/>
                      </a:cubicBezTo>
                      <a:cubicBezTo>
                        <a:pt x="1643" y="0"/>
                        <a:pt x="1678" y="36"/>
                        <a:pt x="1678" y="79"/>
                      </a:cubicBezTo>
                      <a:cubicBezTo>
                        <a:pt x="1678" y="122"/>
                        <a:pt x="1643" y="157"/>
                        <a:pt x="1599" y="15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7" name="Google Shape;787;p34"/>
                <p:cNvSpPr/>
                <p:nvPr/>
              </p:nvSpPr>
              <p:spPr>
                <a:xfrm>
                  <a:off x="5997240" y="3554080"/>
                  <a:ext cx="244710" cy="40188"/>
                </a:xfrm>
                <a:custGeom>
                  <a:rect b="b" l="l" r="r" t="t"/>
                  <a:pathLst>
                    <a:path extrusionOk="0" h="157" w="923">
                      <a:moveTo>
                        <a:pt x="845" y="157"/>
                      </a:moveTo>
                      <a:cubicBezTo>
                        <a:pt x="79" y="157"/>
                        <a:pt x="79" y="157"/>
                        <a:pt x="79" y="157"/>
                      </a:cubicBezTo>
                      <a:cubicBezTo>
                        <a:pt x="36" y="157"/>
                        <a:pt x="0" y="122"/>
                        <a:pt x="0" y="79"/>
                      </a:cubicBezTo>
                      <a:cubicBezTo>
                        <a:pt x="0" y="79"/>
                        <a:pt x="0" y="79"/>
                        <a:pt x="0" y="79"/>
                      </a:cubicBezTo>
                      <a:cubicBezTo>
                        <a:pt x="0" y="35"/>
                        <a:pt x="36" y="0"/>
                        <a:pt x="79" y="0"/>
                      </a:cubicBezTo>
                      <a:cubicBezTo>
                        <a:pt x="845" y="0"/>
                        <a:pt x="845" y="0"/>
                        <a:pt x="845" y="0"/>
                      </a:cubicBezTo>
                      <a:cubicBezTo>
                        <a:pt x="888" y="0"/>
                        <a:pt x="923" y="35"/>
                        <a:pt x="923" y="79"/>
                      </a:cubicBezTo>
                      <a:cubicBezTo>
                        <a:pt x="923" y="122"/>
                        <a:pt x="888" y="157"/>
                        <a:pt x="845" y="15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8" name="Google Shape;788;p34"/>
                <p:cNvSpPr/>
                <p:nvPr/>
              </p:nvSpPr>
              <p:spPr>
                <a:xfrm>
                  <a:off x="5913132" y="2632556"/>
                  <a:ext cx="244710" cy="44495"/>
                </a:xfrm>
                <a:custGeom>
                  <a:rect b="b" l="l" r="r" t="t"/>
                  <a:pathLst>
                    <a:path extrusionOk="0" h="157" w="923">
                      <a:moveTo>
                        <a:pt x="844" y="157"/>
                      </a:moveTo>
                      <a:cubicBezTo>
                        <a:pt x="78" y="157"/>
                        <a:pt x="78" y="157"/>
                        <a:pt x="78" y="157"/>
                      </a:cubicBezTo>
                      <a:cubicBezTo>
                        <a:pt x="35" y="157"/>
                        <a:pt x="0" y="122"/>
                        <a:pt x="0" y="79"/>
                      </a:cubicBezTo>
                      <a:cubicBezTo>
                        <a:pt x="0" y="79"/>
                        <a:pt x="0" y="79"/>
                        <a:pt x="0" y="79"/>
                      </a:cubicBezTo>
                      <a:cubicBezTo>
                        <a:pt x="0" y="36"/>
                        <a:pt x="35" y="0"/>
                        <a:pt x="78" y="0"/>
                      </a:cubicBezTo>
                      <a:cubicBezTo>
                        <a:pt x="844" y="0"/>
                        <a:pt x="844" y="0"/>
                        <a:pt x="844" y="0"/>
                      </a:cubicBezTo>
                      <a:cubicBezTo>
                        <a:pt x="887" y="0"/>
                        <a:pt x="923" y="36"/>
                        <a:pt x="923" y="79"/>
                      </a:cubicBezTo>
                      <a:cubicBezTo>
                        <a:pt x="923" y="122"/>
                        <a:pt x="887" y="157"/>
                        <a:pt x="844" y="15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9" name="Google Shape;789;p34"/>
                <p:cNvSpPr/>
                <p:nvPr/>
              </p:nvSpPr>
              <p:spPr>
                <a:xfrm>
                  <a:off x="5913132" y="2548448"/>
                  <a:ext cx="244710" cy="44495"/>
                </a:xfrm>
                <a:custGeom>
                  <a:rect b="b" l="l" r="r" t="t"/>
                  <a:pathLst>
                    <a:path extrusionOk="0" h="157" w="923">
                      <a:moveTo>
                        <a:pt x="844" y="157"/>
                      </a:moveTo>
                      <a:cubicBezTo>
                        <a:pt x="78" y="157"/>
                        <a:pt x="78" y="157"/>
                        <a:pt x="78" y="157"/>
                      </a:cubicBezTo>
                      <a:cubicBezTo>
                        <a:pt x="35" y="157"/>
                        <a:pt x="0" y="121"/>
                        <a:pt x="0" y="78"/>
                      </a:cubicBezTo>
                      <a:cubicBezTo>
                        <a:pt x="0" y="78"/>
                        <a:pt x="0" y="78"/>
                        <a:pt x="0" y="78"/>
                      </a:cubicBezTo>
                      <a:cubicBezTo>
                        <a:pt x="0" y="35"/>
                        <a:pt x="35" y="0"/>
                        <a:pt x="78" y="0"/>
                      </a:cubicBezTo>
                      <a:cubicBezTo>
                        <a:pt x="844" y="0"/>
                        <a:pt x="844" y="0"/>
                        <a:pt x="844" y="0"/>
                      </a:cubicBezTo>
                      <a:cubicBezTo>
                        <a:pt x="887" y="0"/>
                        <a:pt x="923" y="35"/>
                        <a:pt x="923" y="78"/>
                      </a:cubicBezTo>
                      <a:cubicBezTo>
                        <a:pt x="923" y="121"/>
                        <a:pt x="887" y="157"/>
                        <a:pt x="844" y="15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0" name="Google Shape;790;p34"/>
                <p:cNvSpPr/>
                <p:nvPr/>
              </p:nvSpPr>
              <p:spPr>
                <a:xfrm>
                  <a:off x="5913132" y="2727634"/>
                  <a:ext cx="37118" cy="36477"/>
                </a:xfrm>
                <a:custGeom>
                  <a:rect b="b" l="l" r="r" t="t"/>
                  <a:pathLst>
                    <a:path extrusionOk="0" h="133" w="140">
                      <a:moveTo>
                        <a:pt x="135" y="58"/>
                      </a:moveTo>
                      <a:cubicBezTo>
                        <a:pt x="140" y="54"/>
                        <a:pt x="137" y="46"/>
                        <a:pt x="131" y="45"/>
                      </a:cubicBezTo>
                      <a:cubicBezTo>
                        <a:pt x="97" y="40"/>
                        <a:pt x="97" y="40"/>
                        <a:pt x="97" y="40"/>
                      </a:cubicBezTo>
                      <a:cubicBezTo>
                        <a:pt x="95" y="40"/>
                        <a:pt x="93" y="39"/>
                        <a:pt x="92" y="36"/>
                      </a:cubicBezTo>
                      <a:cubicBezTo>
                        <a:pt x="77" y="6"/>
                        <a:pt x="77" y="6"/>
                        <a:pt x="77" y="6"/>
                      </a:cubicBezTo>
                      <a:cubicBezTo>
                        <a:pt x="74" y="0"/>
                        <a:pt x="66" y="0"/>
                        <a:pt x="63" y="6"/>
                      </a:cubicBezTo>
                      <a:cubicBezTo>
                        <a:pt x="48" y="36"/>
                        <a:pt x="48" y="36"/>
                        <a:pt x="48" y="36"/>
                      </a:cubicBezTo>
                      <a:cubicBezTo>
                        <a:pt x="47" y="39"/>
                        <a:pt x="44" y="40"/>
                        <a:pt x="42" y="40"/>
                      </a:cubicBezTo>
                      <a:cubicBezTo>
                        <a:pt x="8" y="45"/>
                        <a:pt x="8" y="45"/>
                        <a:pt x="8" y="45"/>
                      </a:cubicBezTo>
                      <a:cubicBezTo>
                        <a:pt x="2" y="46"/>
                        <a:pt x="0" y="54"/>
                        <a:pt x="4" y="58"/>
                      </a:cubicBezTo>
                      <a:cubicBezTo>
                        <a:pt x="28" y="82"/>
                        <a:pt x="28" y="82"/>
                        <a:pt x="28" y="82"/>
                      </a:cubicBezTo>
                      <a:cubicBezTo>
                        <a:pt x="30" y="84"/>
                        <a:pt x="31" y="86"/>
                        <a:pt x="31" y="89"/>
                      </a:cubicBezTo>
                      <a:cubicBezTo>
                        <a:pt x="25" y="122"/>
                        <a:pt x="25" y="122"/>
                        <a:pt x="25" y="122"/>
                      </a:cubicBezTo>
                      <a:cubicBezTo>
                        <a:pt x="24" y="129"/>
                        <a:pt x="30" y="133"/>
                        <a:pt x="36" y="131"/>
                      </a:cubicBezTo>
                      <a:cubicBezTo>
                        <a:pt x="66" y="115"/>
                        <a:pt x="66" y="115"/>
                        <a:pt x="66" y="115"/>
                      </a:cubicBezTo>
                      <a:cubicBezTo>
                        <a:pt x="68" y="114"/>
                        <a:pt x="71" y="114"/>
                        <a:pt x="73" y="115"/>
                      </a:cubicBezTo>
                      <a:cubicBezTo>
                        <a:pt x="103" y="131"/>
                        <a:pt x="103" y="131"/>
                        <a:pt x="103" y="131"/>
                      </a:cubicBezTo>
                      <a:cubicBezTo>
                        <a:pt x="109" y="133"/>
                        <a:pt x="116" y="129"/>
                        <a:pt x="114" y="122"/>
                      </a:cubicBezTo>
                      <a:cubicBezTo>
                        <a:pt x="109" y="89"/>
                        <a:pt x="109" y="89"/>
                        <a:pt x="109" y="89"/>
                      </a:cubicBezTo>
                      <a:cubicBezTo>
                        <a:pt x="108" y="86"/>
                        <a:pt x="109" y="84"/>
                        <a:pt x="111" y="82"/>
                      </a:cubicBezTo>
                      <a:lnTo>
                        <a:pt x="135" y="5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1" name="Google Shape;791;p34"/>
                <p:cNvSpPr/>
                <p:nvPr/>
              </p:nvSpPr>
              <p:spPr>
                <a:xfrm>
                  <a:off x="5964328" y="2727634"/>
                  <a:ext cx="39677" cy="36477"/>
                </a:xfrm>
                <a:custGeom>
                  <a:rect b="b" l="l" r="r" t="t"/>
                  <a:pathLst>
                    <a:path extrusionOk="0" h="133" w="140">
                      <a:moveTo>
                        <a:pt x="135" y="58"/>
                      </a:moveTo>
                      <a:cubicBezTo>
                        <a:pt x="140" y="54"/>
                        <a:pt x="137" y="46"/>
                        <a:pt x="131" y="45"/>
                      </a:cubicBezTo>
                      <a:cubicBezTo>
                        <a:pt x="97" y="40"/>
                        <a:pt x="97" y="40"/>
                        <a:pt x="97" y="40"/>
                      </a:cubicBezTo>
                      <a:cubicBezTo>
                        <a:pt x="95" y="40"/>
                        <a:pt x="93" y="39"/>
                        <a:pt x="92" y="36"/>
                      </a:cubicBezTo>
                      <a:cubicBezTo>
                        <a:pt x="77" y="6"/>
                        <a:pt x="77" y="6"/>
                        <a:pt x="77" y="6"/>
                      </a:cubicBezTo>
                      <a:cubicBezTo>
                        <a:pt x="74" y="0"/>
                        <a:pt x="66" y="0"/>
                        <a:pt x="63" y="6"/>
                      </a:cubicBezTo>
                      <a:cubicBezTo>
                        <a:pt x="48" y="36"/>
                        <a:pt x="48" y="36"/>
                        <a:pt x="48" y="36"/>
                      </a:cubicBezTo>
                      <a:cubicBezTo>
                        <a:pt x="47" y="39"/>
                        <a:pt x="44" y="40"/>
                        <a:pt x="42" y="40"/>
                      </a:cubicBezTo>
                      <a:cubicBezTo>
                        <a:pt x="8" y="45"/>
                        <a:pt x="8" y="45"/>
                        <a:pt x="8" y="45"/>
                      </a:cubicBezTo>
                      <a:cubicBezTo>
                        <a:pt x="2" y="46"/>
                        <a:pt x="0" y="54"/>
                        <a:pt x="4" y="58"/>
                      </a:cubicBezTo>
                      <a:cubicBezTo>
                        <a:pt x="28" y="82"/>
                        <a:pt x="28" y="82"/>
                        <a:pt x="28" y="82"/>
                      </a:cubicBezTo>
                      <a:cubicBezTo>
                        <a:pt x="30" y="84"/>
                        <a:pt x="31" y="86"/>
                        <a:pt x="31" y="89"/>
                      </a:cubicBezTo>
                      <a:cubicBezTo>
                        <a:pt x="25" y="122"/>
                        <a:pt x="25" y="122"/>
                        <a:pt x="25" y="122"/>
                      </a:cubicBezTo>
                      <a:cubicBezTo>
                        <a:pt x="24" y="129"/>
                        <a:pt x="30" y="133"/>
                        <a:pt x="36" y="131"/>
                      </a:cubicBezTo>
                      <a:cubicBezTo>
                        <a:pt x="66" y="115"/>
                        <a:pt x="66" y="115"/>
                        <a:pt x="66" y="115"/>
                      </a:cubicBezTo>
                      <a:cubicBezTo>
                        <a:pt x="68" y="114"/>
                        <a:pt x="71" y="114"/>
                        <a:pt x="73" y="115"/>
                      </a:cubicBezTo>
                      <a:cubicBezTo>
                        <a:pt x="103" y="131"/>
                        <a:pt x="103" y="131"/>
                        <a:pt x="103" y="131"/>
                      </a:cubicBezTo>
                      <a:cubicBezTo>
                        <a:pt x="109" y="133"/>
                        <a:pt x="116" y="129"/>
                        <a:pt x="114" y="122"/>
                      </a:cubicBezTo>
                      <a:cubicBezTo>
                        <a:pt x="109" y="89"/>
                        <a:pt x="109" y="89"/>
                        <a:pt x="109" y="89"/>
                      </a:cubicBezTo>
                      <a:cubicBezTo>
                        <a:pt x="108" y="86"/>
                        <a:pt x="109" y="84"/>
                        <a:pt x="111" y="82"/>
                      </a:cubicBezTo>
                      <a:lnTo>
                        <a:pt x="135" y="5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2" name="Google Shape;792;p34"/>
                <p:cNvSpPr/>
                <p:nvPr/>
              </p:nvSpPr>
              <p:spPr>
                <a:xfrm>
                  <a:off x="6019181" y="2727634"/>
                  <a:ext cx="37118" cy="36477"/>
                </a:xfrm>
                <a:custGeom>
                  <a:rect b="b" l="l" r="r" t="t"/>
                  <a:pathLst>
                    <a:path extrusionOk="0" h="133" w="140">
                      <a:moveTo>
                        <a:pt x="135" y="58"/>
                      </a:moveTo>
                      <a:cubicBezTo>
                        <a:pt x="140" y="54"/>
                        <a:pt x="137" y="46"/>
                        <a:pt x="131" y="45"/>
                      </a:cubicBezTo>
                      <a:cubicBezTo>
                        <a:pt x="97" y="40"/>
                        <a:pt x="97" y="40"/>
                        <a:pt x="97" y="40"/>
                      </a:cubicBezTo>
                      <a:cubicBezTo>
                        <a:pt x="95" y="40"/>
                        <a:pt x="93" y="39"/>
                        <a:pt x="92" y="36"/>
                      </a:cubicBezTo>
                      <a:cubicBezTo>
                        <a:pt x="77" y="6"/>
                        <a:pt x="77" y="6"/>
                        <a:pt x="77" y="6"/>
                      </a:cubicBezTo>
                      <a:cubicBezTo>
                        <a:pt x="74" y="0"/>
                        <a:pt x="66" y="0"/>
                        <a:pt x="63" y="6"/>
                      </a:cubicBezTo>
                      <a:cubicBezTo>
                        <a:pt x="48" y="36"/>
                        <a:pt x="48" y="36"/>
                        <a:pt x="48" y="36"/>
                      </a:cubicBezTo>
                      <a:cubicBezTo>
                        <a:pt x="47" y="39"/>
                        <a:pt x="44" y="40"/>
                        <a:pt x="42" y="40"/>
                      </a:cubicBezTo>
                      <a:cubicBezTo>
                        <a:pt x="8" y="45"/>
                        <a:pt x="8" y="45"/>
                        <a:pt x="8" y="45"/>
                      </a:cubicBezTo>
                      <a:cubicBezTo>
                        <a:pt x="2" y="46"/>
                        <a:pt x="0" y="54"/>
                        <a:pt x="4" y="58"/>
                      </a:cubicBezTo>
                      <a:cubicBezTo>
                        <a:pt x="28" y="82"/>
                        <a:pt x="28" y="82"/>
                        <a:pt x="28" y="82"/>
                      </a:cubicBezTo>
                      <a:cubicBezTo>
                        <a:pt x="30" y="84"/>
                        <a:pt x="31" y="86"/>
                        <a:pt x="31" y="89"/>
                      </a:cubicBezTo>
                      <a:cubicBezTo>
                        <a:pt x="25" y="122"/>
                        <a:pt x="25" y="122"/>
                        <a:pt x="25" y="122"/>
                      </a:cubicBezTo>
                      <a:cubicBezTo>
                        <a:pt x="24" y="129"/>
                        <a:pt x="30" y="133"/>
                        <a:pt x="36" y="131"/>
                      </a:cubicBezTo>
                      <a:cubicBezTo>
                        <a:pt x="66" y="115"/>
                        <a:pt x="66" y="115"/>
                        <a:pt x="66" y="115"/>
                      </a:cubicBezTo>
                      <a:cubicBezTo>
                        <a:pt x="68" y="114"/>
                        <a:pt x="71" y="114"/>
                        <a:pt x="73" y="115"/>
                      </a:cubicBezTo>
                      <a:cubicBezTo>
                        <a:pt x="103" y="131"/>
                        <a:pt x="103" y="131"/>
                        <a:pt x="103" y="131"/>
                      </a:cubicBezTo>
                      <a:cubicBezTo>
                        <a:pt x="109" y="133"/>
                        <a:pt x="116" y="129"/>
                        <a:pt x="114" y="122"/>
                      </a:cubicBezTo>
                      <a:cubicBezTo>
                        <a:pt x="109" y="89"/>
                        <a:pt x="109" y="89"/>
                        <a:pt x="109" y="89"/>
                      </a:cubicBezTo>
                      <a:cubicBezTo>
                        <a:pt x="108" y="86"/>
                        <a:pt x="109" y="84"/>
                        <a:pt x="111" y="82"/>
                      </a:cubicBezTo>
                      <a:lnTo>
                        <a:pt x="135" y="5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3" name="Google Shape;793;p34"/>
                <p:cNvSpPr/>
                <p:nvPr/>
              </p:nvSpPr>
              <p:spPr>
                <a:xfrm>
                  <a:off x="6070377" y="2727634"/>
                  <a:ext cx="39677" cy="36477"/>
                </a:xfrm>
                <a:custGeom>
                  <a:rect b="b" l="l" r="r" t="t"/>
                  <a:pathLst>
                    <a:path extrusionOk="0" h="133" w="140">
                      <a:moveTo>
                        <a:pt x="135" y="58"/>
                      </a:moveTo>
                      <a:cubicBezTo>
                        <a:pt x="140" y="54"/>
                        <a:pt x="137" y="46"/>
                        <a:pt x="131" y="45"/>
                      </a:cubicBezTo>
                      <a:cubicBezTo>
                        <a:pt x="97" y="40"/>
                        <a:pt x="97" y="40"/>
                        <a:pt x="97" y="40"/>
                      </a:cubicBezTo>
                      <a:cubicBezTo>
                        <a:pt x="95" y="40"/>
                        <a:pt x="93" y="39"/>
                        <a:pt x="92" y="36"/>
                      </a:cubicBezTo>
                      <a:cubicBezTo>
                        <a:pt x="77" y="6"/>
                        <a:pt x="77" y="6"/>
                        <a:pt x="77" y="6"/>
                      </a:cubicBezTo>
                      <a:cubicBezTo>
                        <a:pt x="74" y="0"/>
                        <a:pt x="66" y="0"/>
                        <a:pt x="63" y="6"/>
                      </a:cubicBezTo>
                      <a:cubicBezTo>
                        <a:pt x="48" y="36"/>
                        <a:pt x="48" y="36"/>
                        <a:pt x="48" y="36"/>
                      </a:cubicBezTo>
                      <a:cubicBezTo>
                        <a:pt x="47" y="39"/>
                        <a:pt x="44" y="40"/>
                        <a:pt x="42" y="40"/>
                      </a:cubicBezTo>
                      <a:cubicBezTo>
                        <a:pt x="8" y="45"/>
                        <a:pt x="8" y="45"/>
                        <a:pt x="8" y="45"/>
                      </a:cubicBezTo>
                      <a:cubicBezTo>
                        <a:pt x="2" y="46"/>
                        <a:pt x="0" y="54"/>
                        <a:pt x="4" y="58"/>
                      </a:cubicBezTo>
                      <a:cubicBezTo>
                        <a:pt x="28" y="82"/>
                        <a:pt x="28" y="82"/>
                        <a:pt x="28" y="82"/>
                      </a:cubicBezTo>
                      <a:cubicBezTo>
                        <a:pt x="30" y="84"/>
                        <a:pt x="31" y="86"/>
                        <a:pt x="31" y="89"/>
                      </a:cubicBezTo>
                      <a:cubicBezTo>
                        <a:pt x="25" y="122"/>
                        <a:pt x="25" y="122"/>
                        <a:pt x="25" y="122"/>
                      </a:cubicBezTo>
                      <a:cubicBezTo>
                        <a:pt x="24" y="129"/>
                        <a:pt x="30" y="133"/>
                        <a:pt x="36" y="131"/>
                      </a:cubicBezTo>
                      <a:cubicBezTo>
                        <a:pt x="66" y="115"/>
                        <a:pt x="66" y="115"/>
                        <a:pt x="66" y="115"/>
                      </a:cubicBezTo>
                      <a:cubicBezTo>
                        <a:pt x="68" y="114"/>
                        <a:pt x="71" y="114"/>
                        <a:pt x="73" y="115"/>
                      </a:cubicBezTo>
                      <a:cubicBezTo>
                        <a:pt x="103" y="131"/>
                        <a:pt x="103" y="131"/>
                        <a:pt x="103" y="131"/>
                      </a:cubicBezTo>
                      <a:cubicBezTo>
                        <a:pt x="109" y="133"/>
                        <a:pt x="116" y="129"/>
                        <a:pt x="114" y="122"/>
                      </a:cubicBezTo>
                      <a:cubicBezTo>
                        <a:pt x="109" y="89"/>
                        <a:pt x="109" y="89"/>
                        <a:pt x="109" y="89"/>
                      </a:cubicBezTo>
                      <a:cubicBezTo>
                        <a:pt x="108" y="86"/>
                        <a:pt x="109" y="84"/>
                        <a:pt x="111" y="82"/>
                      </a:cubicBezTo>
                      <a:lnTo>
                        <a:pt x="135" y="5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4" name="Google Shape;794;p34"/>
                <p:cNvSpPr/>
                <p:nvPr/>
              </p:nvSpPr>
              <p:spPr>
                <a:xfrm>
                  <a:off x="6125230" y="2727634"/>
                  <a:ext cx="37118" cy="36477"/>
                </a:xfrm>
                <a:custGeom>
                  <a:rect b="b" l="l" r="r" t="t"/>
                  <a:pathLst>
                    <a:path extrusionOk="0" h="133" w="140">
                      <a:moveTo>
                        <a:pt x="135" y="58"/>
                      </a:moveTo>
                      <a:cubicBezTo>
                        <a:pt x="140" y="54"/>
                        <a:pt x="137" y="46"/>
                        <a:pt x="131" y="45"/>
                      </a:cubicBezTo>
                      <a:cubicBezTo>
                        <a:pt x="97" y="40"/>
                        <a:pt x="97" y="40"/>
                        <a:pt x="97" y="40"/>
                      </a:cubicBezTo>
                      <a:cubicBezTo>
                        <a:pt x="95" y="40"/>
                        <a:pt x="93" y="39"/>
                        <a:pt x="92" y="36"/>
                      </a:cubicBezTo>
                      <a:cubicBezTo>
                        <a:pt x="77" y="6"/>
                        <a:pt x="77" y="6"/>
                        <a:pt x="77" y="6"/>
                      </a:cubicBezTo>
                      <a:cubicBezTo>
                        <a:pt x="74" y="0"/>
                        <a:pt x="66" y="0"/>
                        <a:pt x="63" y="6"/>
                      </a:cubicBezTo>
                      <a:cubicBezTo>
                        <a:pt x="48" y="36"/>
                        <a:pt x="48" y="36"/>
                        <a:pt x="48" y="36"/>
                      </a:cubicBezTo>
                      <a:cubicBezTo>
                        <a:pt x="47" y="39"/>
                        <a:pt x="44" y="40"/>
                        <a:pt x="42" y="40"/>
                      </a:cubicBezTo>
                      <a:cubicBezTo>
                        <a:pt x="8" y="45"/>
                        <a:pt x="8" y="45"/>
                        <a:pt x="8" y="45"/>
                      </a:cubicBezTo>
                      <a:cubicBezTo>
                        <a:pt x="2" y="46"/>
                        <a:pt x="0" y="54"/>
                        <a:pt x="4" y="58"/>
                      </a:cubicBezTo>
                      <a:cubicBezTo>
                        <a:pt x="28" y="82"/>
                        <a:pt x="28" y="82"/>
                        <a:pt x="28" y="82"/>
                      </a:cubicBezTo>
                      <a:cubicBezTo>
                        <a:pt x="30" y="84"/>
                        <a:pt x="31" y="86"/>
                        <a:pt x="31" y="89"/>
                      </a:cubicBezTo>
                      <a:cubicBezTo>
                        <a:pt x="25" y="122"/>
                        <a:pt x="25" y="122"/>
                        <a:pt x="25" y="122"/>
                      </a:cubicBezTo>
                      <a:cubicBezTo>
                        <a:pt x="24" y="129"/>
                        <a:pt x="30" y="133"/>
                        <a:pt x="36" y="131"/>
                      </a:cubicBezTo>
                      <a:cubicBezTo>
                        <a:pt x="66" y="115"/>
                        <a:pt x="66" y="115"/>
                        <a:pt x="66" y="115"/>
                      </a:cubicBezTo>
                      <a:cubicBezTo>
                        <a:pt x="68" y="114"/>
                        <a:pt x="71" y="114"/>
                        <a:pt x="73" y="115"/>
                      </a:cubicBezTo>
                      <a:cubicBezTo>
                        <a:pt x="103" y="131"/>
                        <a:pt x="103" y="131"/>
                        <a:pt x="103" y="131"/>
                      </a:cubicBezTo>
                      <a:cubicBezTo>
                        <a:pt x="109" y="133"/>
                        <a:pt x="116" y="129"/>
                        <a:pt x="114" y="122"/>
                      </a:cubicBezTo>
                      <a:cubicBezTo>
                        <a:pt x="109" y="89"/>
                        <a:pt x="109" y="89"/>
                        <a:pt x="109" y="89"/>
                      </a:cubicBezTo>
                      <a:cubicBezTo>
                        <a:pt x="108" y="86"/>
                        <a:pt x="109" y="84"/>
                        <a:pt x="111" y="82"/>
                      </a:cubicBezTo>
                      <a:lnTo>
                        <a:pt x="135" y="58"/>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5" name="Google Shape;795;p34"/>
                <p:cNvSpPr/>
                <p:nvPr/>
              </p:nvSpPr>
              <p:spPr>
                <a:xfrm>
                  <a:off x="5035486" y="2789800"/>
                  <a:ext cx="528234" cy="368060"/>
                </a:xfrm>
                <a:custGeom>
                  <a:rect b="b" l="l" r="r" t="t"/>
                  <a:pathLst>
                    <a:path extrusionOk="0" h="1342" w="1926">
                      <a:moveTo>
                        <a:pt x="1648" y="0"/>
                      </a:moveTo>
                      <a:cubicBezTo>
                        <a:pt x="278" y="0"/>
                        <a:pt x="278" y="0"/>
                        <a:pt x="278" y="0"/>
                      </a:cubicBezTo>
                      <a:cubicBezTo>
                        <a:pt x="124" y="0"/>
                        <a:pt x="0" y="164"/>
                        <a:pt x="0" y="366"/>
                      </a:cubicBezTo>
                      <a:cubicBezTo>
                        <a:pt x="0" y="976"/>
                        <a:pt x="0" y="976"/>
                        <a:pt x="0" y="976"/>
                      </a:cubicBezTo>
                      <a:cubicBezTo>
                        <a:pt x="0" y="1178"/>
                        <a:pt x="124" y="1342"/>
                        <a:pt x="278" y="1342"/>
                      </a:cubicBezTo>
                      <a:cubicBezTo>
                        <a:pt x="1648" y="1342"/>
                        <a:pt x="1648" y="1342"/>
                        <a:pt x="1648" y="1342"/>
                      </a:cubicBezTo>
                      <a:cubicBezTo>
                        <a:pt x="1802" y="1342"/>
                        <a:pt x="1926" y="1178"/>
                        <a:pt x="1926" y="976"/>
                      </a:cubicBezTo>
                      <a:cubicBezTo>
                        <a:pt x="1926" y="366"/>
                        <a:pt x="1926" y="366"/>
                        <a:pt x="1926" y="366"/>
                      </a:cubicBezTo>
                      <a:cubicBezTo>
                        <a:pt x="1926" y="164"/>
                        <a:pt x="1802" y="0"/>
                        <a:pt x="1648" y="0"/>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6" name="Google Shape;796;p34"/>
                <p:cNvSpPr/>
                <p:nvPr/>
              </p:nvSpPr>
              <p:spPr>
                <a:xfrm>
                  <a:off x="5086683" y="2998240"/>
                  <a:ext cx="33141" cy="95975"/>
                </a:xfrm>
                <a:custGeom>
                  <a:rect b="b" l="l" r="r" t="t"/>
                  <a:pathLst>
                    <a:path extrusionOk="0" h="362" w="125">
                      <a:moveTo>
                        <a:pt x="125" y="84"/>
                      </a:moveTo>
                      <a:cubicBezTo>
                        <a:pt x="125" y="38"/>
                        <a:pt x="97" y="0"/>
                        <a:pt x="63" y="0"/>
                      </a:cubicBezTo>
                      <a:cubicBezTo>
                        <a:pt x="28" y="0"/>
                        <a:pt x="0" y="38"/>
                        <a:pt x="0" y="84"/>
                      </a:cubicBezTo>
                      <a:cubicBezTo>
                        <a:pt x="0" y="278"/>
                        <a:pt x="0" y="278"/>
                        <a:pt x="0" y="278"/>
                      </a:cubicBezTo>
                      <a:cubicBezTo>
                        <a:pt x="0" y="324"/>
                        <a:pt x="28" y="362"/>
                        <a:pt x="63" y="362"/>
                      </a:cubicBezTo>
                      <a:cubicBezTo>
                        <a:pt x="97" y="362"/>
                        <a:pt x="125" y="324"/>
                        <a:pt x="125" y="278"/>
                      </a:cubicBezTo>
                      <a:lnTo>
                        <a:pt x="125" y="8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7" name="Google Shape;797;p34"/>
                <p:cNvSpPr/>
                <p:nvPr/>
              </p:nvSpPr>
              <p:spPr>
                <a:xfrm>
                  <a:off x="5148849" y="2961672"/>
                  <a:ext cx="33141" cy="132032"/>
                </a:xfrm>
                <a:custGeom>
                  <a:rect b="b" l="l" r="r" t="t"/>
                  <a:pathLst>
                    <a:path extrusionOk="0" h="498" w="125">
                      <a:moveTo>
                        <a:pt x="125" y="85"/>
                      </a:moveTo>
                      <a:cubicBezTo>
                        <a:pt x="125" y="38"/>
                        <a:pt x="97" y="0"/>
                        <a:pt x="62" y="0"/>
                      </a:cubicBezTo>
                      <a:cubicBezTo>
                        <a:pt x="28" y="0"/>
                        <a:pt x="0" y="38"/>
                        <a:pt x="0" y="85"/>
                      </a:cubicBezTo>
                      <a:cubicBezTo>
                        <a:pt x="0" y="414"/>
                        <a:pt x="0" y="414"/>
                        <a:pt x="0" y="414"/>
                      </a:cubicBezTo>
                      <a:cubicBezTo>
                        <a:pt x="0" y="460"/>
                        <a:pt x="28" y="498"/>
                        <a:pt x="62" y="498"/>
                      </a:cubicBezTo>
                      <a:cubicBezTo>
                        <a:pt x="97" y="498"/>
                        <a:pt x="125" y="460"/>
                        <a:pt x="125" y="414"/>
                      </a:cubicBezTo>
                      <a:lnTo>
                        <a:pt x="125" y="8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8" name="Google Shape;798;p34"/>
                <p:cNvSpPr/>
                <p:nvPr/>
              </p:nvSpPr>
              <p:spPr>
                <a:xfrm>
                  <a:off x="5211016" y="2921446"/>
                  <a:ext cx="32875" cy="169415"/>
                </a:xfrm>
                <a:custGeom>
                  <a:rect b="b" l="l" r="r" t="t"/>
                  <a:pathLst>
                    <a:path extrusionOk="0" h="639" w="124">
                      <a:moveTo>
                        <a:pt x="124" y="85"/>
                      </a:moveTo>
                      <a:cubicBezTo>
                        <a:pt x="124" y="38"/>
                        <a:pt x="96" y="0"/>
                        <a:pt x="62" y="0"/>
                      </a:cubicBezTo>
                      <a:cubicBezTo>
                        <a:pt x="28" y="0"/>
                        <a:pt x="0" y="38"/>
                        <a:pt x="0" y="85"/>
                      </a:cubicBezTo>
                      <a:cubicBezTo>
                        <a:pt x="0" y="555"/>
                        <a:pt x="0" y="555"/>
                        <a:pt x="0" y="555"/>
                      </a:cubicBezTo>
                      <a:cubicBezTo>
                        <a:pt x="0" y="601"/>
                        <a:pt x="28" y="639"/>
                        <a:pt x="62" y="639"/>
                      </a:cubicBezTo>
                      <a:cubicBezTo>
                        <a:pt x="96" y="639"/>
                        <a:pt x="124" y="601"/>
                        <a:pt x="124" y="555"/>
                      </a:cubicBezTo>
                      <a:lnTo>
                        <a:pt x="124" y="8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9" name="Google Shape;799;p34"/>
                <p:cNvSpPr/>
                <p:nvPr/>
              </p:nvSpPr>
              <p:spPr>
                <a:xfrm>
                  <a:off x="5273182" y="2950701"/>
                  <a:ext cx="33141" cy="144811"/>
                </a:xfrm>
                <a:custGeom>
                  <a:rect b="b" l="l" r="r" t="t"/>
                  <a:pathLst>
                    <a:path extrusionOk="0" h="528" w="125">
                      <a:moveTo>
                        <a:pt x="125" y="84"/>
                      </a:moveTo>
                      <a:cubicBezTo>
                        <a:pt x="125" y="38"/>
                        <a:pt x="97" y="0"/>
                        <a:pt x="63" y="0"/>
                      </a:cubicBezTo>
                      <a:cubicBezTo>
                        <a:pt x="28" y="0"/>
                        <a:pt x="0" y="38"/>
                        <a:pt x="0" y="84"/>
                      </a:cubicBezTo>
                      <a:cubicBezTo>
                        <a:pt x="0" y="444"/>
                        <a:pt x="0" y="444"/>
                        <a:pt x="0" y="444"/>
                      </a:cubicBezTo>
                      <a:cubicBezTo>
                        <a:pt x="0" y="490"/>
                        <a:pt x="28" y="528"/>
                        <a:pt x="63" y="528"/>
                      </a:cubicBezTo>
                      <a:cubicBezTo>
                        <a:pt x="97" y="528"/>
                        <a:pt x="125" y="490"/>
                        <a:pt x="125" y="444"/>
                      </a:cubicBezTo>
                      <a:lnTo>
                        <a:pt x="125" y="8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0" name="Google Shape;800;p34"/>
                <p:cNvSpPr/>
                <p:nvPr/>
              </p:nvSpPr>
              <p:spPr>
                <a:xfrm>
                  <a:off x="5335349" y="2884878"/>
                  <a:ext cx="33141" cy="206267"/>
                </a:xfrm>
                <a:custGeom>
                  <a:rect b="b" l="l" r="r" t="t"/>
                  <a:pathLst>
                    <a:path extrusionOk="0" h="778" w="125">
                      <a:moveTo>
                        <a:pt x="125" y="84"/>
                      </a:moveTo>
                      <a:cubicBezTo>
                        <a:pt x="125" y="38"/>
                        <a:pt x="97" y="0"/>
                        <a:pt x="62" y="0"/>
                      </a:cubicBezTo>
                      <a:cubicBezTo>
                        <a:pt x="28" y="0"/>
                        <a:pt x="0" y="38"/>
                        <a:pt x="0" y="84"/>
                      </a:cubicBezTo>
                      <a:cubicBezTo>
                        <a:pt x="0" y="694"/>
                        <a:pt x="0" y="694"/>
                        <a:pt x="0" y="694"/>
                      </a:cubicBezTo>
                      <a:cubicBezTo>
                        <a:pt x="0" y="740"/>
                        <a:pt x="28" y="778"/>
                        <a:pt x="62" y="778"/>
                      </a:cubicBezTo>
                      <a:cubicBezTo>
                        <a:pt x="97" y="778"/>
                        <a:pt x="125" y="740"/>
                        <a:pt x="125" y="694"/>
                      </a:cubicBezTo>
                      <a:lnTo>
                        <a:pt x="125" y="8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1" name="Google Shape;801;p34"/>
                <p:cNvSpPr/>
                <p:nvPr/>
              </p:nvSpPr>
              <p:spPr>
                <a:xfrm>
                  <a:off x="5397515" y="2914133"/>
                  <a:ext cx="32875" cy="181836"/>
                </a:xfrm>
                <a:custGeom>
                  <a:rect b="b" l="l" r="r" t="t"/>
                  <a:pathLst>
                    <a:path extrusionOk="0" h="663" w="124">
                      <a:moveTo>
                        <a:pt x="124" y="84"/>
                      </a:moveTo>
                      <a:cubicBezTo>
                        <a:pt x="124" y="38"/>
                        <a:pt x="96" y="0"/>
                        <a:pt x="62" y="0"/>
                      </a:cubicBezTo>
                      <a:cubicBezTo>
                        <a:pt x="28" y="0"/>
                        <a:pt x="0" y="38"/>
                        <a:pt x="0" y="84"/>
                      </a:cubicBezTo>
                      <a:cubicBezTo>
                        <a:pt x="0" y="579"/>
                        <a:pt x="0" y="579"/>
                        <a:pt x="0" y="579"/>
                      </a:cubicBezTo>
                      <a:cubicBezTo>
                        <a:pt x="0" y="625"/>
                        <a:pt x="28" y="663"/>
                        <a:pt x="62" y="663"/>
                      </a:cubicBezTo>
                      <a:cubicBezTo>
                        <a:pt x="96" y="663"/>
                        <a:pt x="124" y="625"/>
                        <a:pt x="124" y="579"/>
                      </a:cubicBezTo>
                      <a:lnTo>
                        <a:pt x="124" y="8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2" name="Google Shape;802;p34"/>
                <p:cNvSpPr/>
                <p:nvPr/>
              </p:nvSpPr>
              <p:spPr>
                <a:xfrm>
                  <a:off x="5459682" y="2837339"/>
                  <a:ext cx="36276" cy="253460"/>
                </a:xfrm>
                <a:custGeom>
                  <a:rect b="b" l="l" r="r" t="t"/>
                  <a:pathLst>
                    <a:path extrusionOk="0" h="956" w="124">
                      <a:moveTo>
                        <a:pt x="124" y="84"/>
                      </a:moveTo>
                      <a:cubicBezTo>
                        <a:pt x="124" y="38"/>
                        <a:pt x="96" y="0"/>
                        <a:pt x="62" y="0"/>
                      </a:cubicBezTo>
                      <a:cubicBezTo>
                        <a:pt x="27" y="0"/>
                        <a:pt x="0" y="38"/>
                        <a:pt x="0" y="84"/>
                      </a:cubicBezTo>
                      <a:cubicBezTo>
                        <a:pt x="0" y="872"/>
                        <a:pt x="0" y="872"/>
                        <a:pt x="0" y="872"/>
                      </a:cubicBezTo>
                      <a:cubicBezTo>
                        <a:pt x="0" y="918"/>
                        <a:pt x="27" y="956"/>
                        <a:pt x="62" y="956"/>
                      </a:cubicBezTo>
                      <a:cubicBezTo>
                        <a:pt x="96" y="956"/>
                        <a:pt x="124" y="918"/>
                        <a:pt x="124" y="872"/>
                      </a:cubicBezTo>
                      <a:lnTo>
                        <a:pt x="124" y="8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3" name="Google Shape;803;p34"/>
                <p:cNvSpPr/>
                <p:nvPr/>
              </p:nvSpPr>
              <p:spPr>
                <a:xfrm>
                  <a:off x="5913132" y="2830025"/>
                  <a:ext cx="394119" cy="167300"/>
                </a:xfrm>
                <a:custGeom>
                  <a:rect b="b" l="l" r="r" t="t"/>
                  <a:pathLst>
                    <a:path extrusionOk="0" h="610" w="1437">
                      <a:moveTo>
                        <a:pt x="1132" y="610"/>
                      </a:moveTo>
                      <a:cubicBezTo>
                        <a:pt x="305" y="610"/>
                        <a:pt x="305" y="610"/>
                        <a:pt x="305" y="610"/>
                      </a:cubicBezTo>
                      <a:cubicBezTo>
                        <a:pt x="136" y="610"/>
                        <a:pt x="0" y="474"/>
                        <a:pt x="0" y="305"/>
                      </a:cubicBezTo>
                      <a:cubicBezTo>
                        <a:pt x="0" y="305"/>
                        <a:pt x="0" y="305"/>
                        <a:pt x="0" y="305"/>
                      </a:cubicBezTo>
                      <a:cubicBezTo>
                        <a:pt x="0" y="137"/>
                        <a:pt x="136" y="0"/>
                        <a:pt x="305" y="0"/>
                      </a:cubicBezTo>
                      <a:cubicBezTo>
                        <a:pt x="1132" y="0"/>
                        <a:pt x="1132" y="0"/>
                        <a:pt x="1132" y="0"/>
                      </a:cubicBezTo>
                      <a:cubicBezTo>
                        <a:pt x="1300" y="0"/>
                        <a:pt x="1437" y="137"/>
                        <a:pt x="1437" y="305"/>
                      </a:cubicBezTo>
                      <a:cubicBezTo>
                        <a:pt x="1437" y="305"/>
                        <a:pt x="1437" y="305"/>
                        <a:pt x="1437" y="305"/>
                      </a:cubicBezTo>
                      <a:cubicBezTo>
                        <a:pt x="1437" y="474"/>
                        <a:pt x="1300" y="610"/>
                        <a:pt x="1132" y="610"/>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4" name="Google Shape;804;p34"/>
                <p:cNvSpPr/>
                <p:nvPr/>
              </p:nvSpPr>
              <p:spPr>
                <a:xfrm>
                  <a:off x="5931417" y="2848309"/>
                  <a:ext cx="128055" cy="132469"/>
                </a:xfrm>
                <a:custGeom>
                  <a:rect b="b" l="l" r="r" t="t"/>
                  <a:pathLst>
                    <a:path extrusionOk="0" h="483" w="483">
                      <a:moveTo>
                        <a:pt x="242" y="0"/>
                      </a:moveTo>
                      <a:cubicBezTo>
                        <a:pt x="108" y="0"/>
                        <a:pt x="0" y="108"/>
                        <a:pt x="0" y="241"/>
                      </a:cubicBezTo>
                      <a:cubicBezTo>
                        <a:pt x="0" y="241"/>
                        <a:pt x="0" y="241"/>
                        <a:pt x="0" y="241"/>
                      </a:cubicBezTo>
                      <a:cubicBezTo>
                        <a:pt x="0" y="374"/>
                        <a:pt x="108" y="483"/>
                        <a:pt x="242" y="483"/>
                      </a:cubicBezTo>
                      <a:cubicBezTo>
                        <a:pt x="375" y="483"/>
                        <a:pt x="483" y="374"/>
                        <a:pt x="483" y="241"/>
                      </a:cubicBezTo>
                      <a:cubicBezTo>
                        <a:pt x="483" y="241"/>
                        <a:pt x="483" y="241"/>
                        <a:pt x="483" y="241"/>
                      </a:cubicBezTo>
                      <a:cubicBezTo>
                        <a:pt x="483" y="108"/>
                        <a:pt x="375" y="0"/>
                        <a:pt x="242"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5" name="Google Shape;805;p34"/>
                <p:cNvSpPr/>
                <p:nvPr/>
              </p:nvSpPr>
              <p:spPr>
                <a:xfrm>
                  <a:off x="5953358" y="2895848"/>
                  <a:ext cx="33460" cy="36322"/>
                </a:xfrm>
                <a:custGeom>
                  <a:rect b="b" l="l" r="r" t="t"/>
                  <a:pathLst>
                    <a:path extrusionOk="0" h="137" w="122">
                      <a:moveTo>
                        <a:pt x="122" y="67"/>
                      </a:moveTo>
                      <a:cubicBezTo>
                        <a:pt x="122" y="113"/>
                        <a:pt x="94" y="137"/>
                        <a:pt x="60" y="137"/>
                      </a:cubicBezTo>
                      <a:cubicBezTo>
                        <a:pt x="25" y="137"/>
                        <a:pt x="0" y="110"/>
                        <a:pt x="0" y="70"/>
                      </a:cubicBezTo>
                      <a:cubicBezTo>
                        <a:pt x="0" y="27"/>
                        <a:pt x="27" y="0"/>
                        <a:pt x="62" y="0"/>
                      </a:cubicBezTo>
                      <a:cubicBezTo>
                        <a:pt x="98" y="0"/>
                        <a:pt x="122" y="28"/>
                        <a:pt x="122" y="67"/>
                      </a:cubicBezTo>
                      <a:close/>
                      <a:moveTo>
                        <a:pt x="19" y="69"/>
                      </a:moveTo>
                      <a:cubicBezTo>
                        <a:pt x="19" y="98"/>
                        <a:pt x="34" y="123"/>
                        <a:pt x="61" y="123"/>
                      </a:cubicBezTo>
                      <a:cubicBezTo>
                        <a:pt x="88" y="123"/>
                        <a:pt x="104" y="98"/>
                        <a:pt x="104" y="68"/>
                      </a:cubicBezTo>
                      <a:cubicBezTo>
                        <a:pt x="104" y="41"/>
                        <a:pt x="90" y="14"/>
                        <a:pt x="61" y="14"/>
                      </a:cubicBezTo>
                      <a:cubicBezTo>
                        <a:pt x="33" y="14"/>
                        <a:pt x="19" y="40"/>
                        <a:pt x="19" y="69"/>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6" name="Google Shape;806;p34"/>
                <p:cNvSpPr/>
                <p:nvPr/>
              </p:nvSpPr>
              <p:spPr>
                <a:xfrm>
                  <a:off x="5989926" y="2895848"/>
                  <a:ext cx="29255" cy="36477"/>
                </a:xfrm>
                <a:custGeom>
                  <a:rect b="b" l="l" r="r" t="t"/>
                  <a:pathLst>
                    <a:path extrusionOk="0" h="133" w="100">
                      <a:moveTo>
                        <a:pt x="0" y="133"/>
                      </a:moveTo>
                      <a:cubicBezTo>
                        <a:pt x="0" y="0"/>
                        <a:pt x="0" y="0"/>
                        <a:pt x="0" y="0"/>
                      </a:cubicBezTo>
                      <a:cubicBezTo>
                        <a:pt x="19" y="0"/>
                        <a:pt x="19" y="0"/>
                        <a:pt x="19" y="0"/>
                      </a:cubicBezTo>
                      <a:cubicBezTo>
                        <a:pt x="61" y="67"/>
                        <a:pt x="61" y="67"/>
                        <a:pt x="61" y="67"/>
                      </a:cubicBezTo>
                      <a:cubicBezTo>
                        <a:pt x="71" y="83"/>
                        <a:pt x="79" y="97"/>
                        <a:pt x="85" y="110"/>
                      </a:cubicBezTo>
                      <a:cubicBezTo>
                        <a:pt x="86" y="110"/>
                        <a:pt x="86" y="110"/>
                        <a:pt x="86" y="110"/>
                      </a:cubicBezTo>
                      <a:cubicBezTo>
                        <a:pt x="84" y="92"/>
                        <a:pt x="84" y="76"/>
                        <a:pt x="84" y="56"/>
                      </a:cubicBezTo>
                      <a:cubicBezTo>
                        <a:pt x="84" y="0"/>
                        <a:pt x="84" y="0"/>
                        <a:pt x="84" y="0"/>
                      </a:cubicBezTo>
                      <a:cubicBezTo>
                        <a:pt x="100" y="0"/>
                        <a:pt x="100" y="0"/>
                        <a:pt x="100" y="0"/>
                      </a:cubicBezTo>
                      <a:cubicBezTo>
                        <a:pt x="100" y="133"/>
                        <a:pt x="100" y="133"/>
                        <a:pt x="100" y="133"/>
                      </a:cubicBezTo>
                      <a:cubicBezTo>
                        <a:pt x="82" y="133"/>
                        <a:pt x="82" y="133"/>
                        <a:pt x="82" y="133"/>
                      </a:cubicBezTo>
                      <a:cubicBezTo>
                        <a:pt x="40" y="65"/>
                        <a:pt x="40" y="65"/>
                        <a:pt x="40" y="65"/>
                      </a:cubicBezTo>
                      <a:cubicBezTo>
                        <a:pt x="31" y="51"/>
                        <a:pt x="22" y="35"/>
                        <a:pt x="15" y="21"/>
                      </a:cubicBezTo>
                      <a:cubicBezTo>
                        <a:pt x="15" y="21"/>
                        <a:pt x="15" y="21"/>
                        <a:pt x="15" y="21"/>
                      </a:cubicBezTo>
                      <a:cubicBezTo>
                        <a:pt x="16" y="38"/>
                        <a:pt x="16" y="54"/>
                        <a:pt x="16" y="76"/>
                      </a:cubicBezTo>
                      <a:cubicBezTo>
                        <a:pt x="16" y="133"/>
                        <a:pt x="16" y="133"/>
                        <a:pt x="16" y="133"/>
                      </a:cubicBezTo>
                      <a:lnTo>
                        <a:pt x="0" y="133"/>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7" name="Google Shape;807;p34"/>
                <p:cNvSpPr/>
                <p:nvPr/>
              </p:nvSpPr>
              <p:spPr>
                <a:xfrm>
                  <a:off x="6143515" y="2895848"/>
                  <a:ext cx="33186" cy="36322"/>
                </a:xfrm>
                <a:custGeom>
                  <a:rect b="b" l="l" r="r" t="t"/>
                  <a:pathLst>
                    <a:path extrusionOk="0" h="137" w="121">
                      <a:moveTo>
                        <a:pt x="121" y="67"/>
                      </a:moveTo>
                      <a:cubicBezTo>
                        <a:pt x="121" y="113"/>
                        <a:pt x="93" y="137"/>
                        <a:pt x="59" y="137"/>
                      </a:cubicBezTo>
                      <a:cubicBezTo>
                        <a:pt x="24" y="137"/>
                        <a:pt x="0" y="110"/>
                        <a:pt x="0" y="70"/>
                      </a:cubicBezTo>
                      <a:cubicBezTo>
                        <a:pt x="0" y="27"/>
                        <a:pt x="26" y="0"/>
                        <a:pt x="61" y="0"/>
                      </a:cubicBezTo>
                      <a:cubicBezTo>
                        <a:pt x="98" y="0"/>
                        <a:pt x="121" y="28"/>
                        <a:pt x="121" y="67"/>
                      </a:cubicBezTo>
                      <a:close/>
                      <a:moveTo>
                        <a:pt x="18" y="69"/>
                      </a:moveTo>
                      <a:cubicBezTo>
                        <a:pt x="18" y="98"/>
                        <a:pt x="33" y="123"/>
                        <a:pt x="60" y="123"/>
                      </a:cubicBezTo>
                      <a:cubicBezTo>
                        <a:pt x="88" y="123"/>
                        <a:pt x="103" y="98"/>
                        <a:pt x="103" y="68"/>
                      </a:cubicBezTo>
                      <a:cubicBezTo>
                        <a:pt x="103" y="41"/>
                        <a:pt x="89" y="14"/>
                        <a:pt x="61" y="14"/>
                      </a:cubicBezTo>
                      <a:cubicBezTo>
                        <a:pt x="32" y="14"/>
                        <a:pt x="18" y="40"/>
                        <a:pt x="18" y="69"/>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8" name="Google Shape;808;p34"/>
                <p:cNvSpPr/>
                <p:nvPr/>
              </p:nvSpPr>
              <p:spPr>
                <a:xfrm>
                  <a:off x="6180083" y="2895848"/>
                  <a:ext cx="21941" cy="36568"/>
                </a:xfrm>
                <a:custGeom>
                  <a:rect b="b" l="l" r="r" t="t"/>
                  <a:pathLst>
                    <a:path extrusionOk="0" h="10" w="6">
                      <a:moveTo>
                        <a:pt x="0" y="0"/>
                      </a:moveTo>
                      <a:lnTo>
                        <a:pt x="6" y="0"/>
                      </a:lnTo>
                      <a:lnTo>
                        <a:pt x="6" y="1"/>
                      </a:lnTo>
                      <a:lnTo>
                        <a:pt x="1" y="1"/>
                      </a:lnTo>
                      <a:lnTo>
                        <a:pt x="1" y="5"/>
                      </a:lnTo>
                      <a:lnTo>
                        <a:pt x="5" y="5"/>
                      </a:lnTo>
                      <a:lnTo>
                        <a:pt x="5" y="6"/>
                      </a:lnTo>
                      <a:lnTo>
                        <a:pt x="1" y="6"/>
                      </a:lnTo>
                      <a:lnTo>
                        <a:pt x="1" y="10"/>
                      </a:lnTo>
                      <a:lnTo>
                        <a:pt x="0" y="10"/>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9" name="Google Shape;809;p34"/>
                <p:cNvSpPr/>
                <p:nvPr/>
              </p:nvSpPr>
              <p:spPr>
                <a:xfrm>
                  <a:off x="6205681" y="2895848"/>
                  <a:ext cx="21941" cy="36568"/>
                </a:xfrm>
                <a:custGeom>
                  <a:rect b="b" l="l" r="r" t="t"/>
                  <a:pathLst>
                    <a:path extrusionOk="0" h="10" w="6">
                      <a:moveTo>
                        <a:pt x="0" y="0"/>
                      </a:moveTo>
                      <a:lnTo>
                        <a:pt x="6" y="0"/>
                      </a:lnTo>
                      <a:lnTo>
                        <a:pt x="6" y="1"/>
                      </a:lnTo>
                      <a:lnTo>
                        <a:pt x="2" y="1"/>
                      </a:lnTo>
                      <a:lnTo>
                        <a:pt x="2" y="5"/>
                      </a:lnTo>
                      <a:lnTo>
                        <a:pt x="5" y="5"/>
                      </a:lnTo>
                      <a:lnTo>
                        <a:pt x="5" y="6"/>
                      </a:lnTo>
                      <a:lnTo>
                        <a:pt x="2" y="6"/>
                      </a:lnTo>
                      <a:lnTo>
                        <a:pt x="2" y="10"/>
                      </a:lnTo>
                      <a:lnTo>
                        <a:pt x="0" y="10"/>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0" name="Google Shape;810;p34"/>
                <p:cNvSpPr/>
                <p:nvPr/>
              </p:nvSpPr>
              <p:spPr>
                <a:xfrm>
                  <a:off x="6783465" y="1275867"/>
                  <a:ext cx="0" cy="0"/>
                </a:xfrm>
                <a:prstGeom prst="ellipse">
                  <a:avLst/>
                </a:prstGeom>
                <a:solidFill>
                  <a:srgbClr val="61AAF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1" name="Google Shape;811;p34"/>
                <p:cNvSpPr/>
                <p:nvPr/>
              </p:nvSpPr>
              <p:spPr>
                <a:xfrm>
                  <a:off x="6963953" y="1415878"/>
                  <a:ext cx="197783" cy="211182"/>
                </a:xfrm>
                <a:custGeom>
                  <a:rect b="b" l="l" r="r" t="t"/>
                  <a:pathLst>
                    <a:path extrusionOk="0" h="770" w="746">
                      <a:moveTo>
                        <a:pt x="682" y="307"/>
                      </a:moveTo>
                      <a:cubicBezTo>
                        <a:pt x="126" y="29"/>
                        <a:pt x="126" y="29"/>
                        <a:pt x="126" y="29"/>
                      </a:cubicBezTo>
                      <a:cubicBezTo>
                        <a:pt x="68" y="0"/>
                        <a:pt x="0" y="42"/>
                        <a:pt x="0" y="107"/>
                      </a:cubicBezTo>
                      <a:cubicBezTo>
                        <a:pt x="0" y="663"/>
                        <a:pt x="0" y="663"/>
                        <a:pt x="0" y="663"/>
                      </a:cubicBezTo>
                      <a:cubicBezTo>
                        <a:pt x="0" y="728"/>
                        <a:pt x="68" y="770"/>
                        <a:pt x="126" y="741"/>
                      </a:cubicBezTo>
                      <a:cubicBezTo>
                        <a:pt x="682" y="463"/>
                        <a:pt x="682" y="463"/>
                        <a:pt x="682" y="463"/>
                      </a:cubicBezTo>
                      <a:cubicBezTo>
                        <a:pt x="746" y="431"/>
                        <a:pt x="746" y="339"/>
                        <a:pt x="682" y="307"/>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2" name="Google Shape;812;p34"/>
                <p:cNvSpPr/>
                <p:nvPr/>
              </p:nvSpPr>
              <p:spPr>
                <a:xfrm>
                  <a:off x="5430427" y="2164480"/>
                  <a:ext cx="146732" cy="146730"/>
                </a:xfrm>
                <a:custGeom>
                  <a:rect b="b" l="l" r="r" t="t"/>
                  <a:pathLst>
                    <a:path extrusionOk="0" h="535" w="535">
                      <a:moveTo>
                        <a:pt x="408" y="535"/>
                      </a:moveTo>
                      <a:cubicBezTo>
                        <a:pt x="134" y="535"/>
                        <a:pt x="134" y="535"/>
                        <a:pt x="134" y="535"/>
                      </a:cubicBezTo>
                      <a:cubicBezTo>
                        <a:pt x="60" y="535"/>
                        <a:pt x="0" y="475"/>
                        <a:pt x="0" y="401"/>
                      </a:cubicBezTo>
                      <a:cubicBezTo>
                        <a:pt x="0" y="153"/>
                        <a:pt x="0" y="153"/>
                        <a:pt x="0" y="153"/>
                      </a:cubicBezTo>
                      <a:cubicBezTo>
                        <a:pt x="0" y="69"/>
                        <a:pt x="69" y="0"/>
                        <a:pt x="153" y="0"/>
                      </a:cubicBezTo>
                      <a:cubicBezTo>
                        <a:pt x="382" y="0"/>
                        <a:pt x="382" y="0"/>
                        <a:pt x="382" y="0"/>
                      </a:cubicBezTo>
                      <a:cubicBezTo>
                        <a:pt x="467" y="0"/>
                        <a:pt x="535" y="69"/>
                        <a:pt x="535" y="153"/>
                      </a:cubicBezTo>
                      <a:cubicBezTo>
                        <a:pt x="535" y="407"/>
                        <a:pt x="535" y="407"/>
                        <a:pt x="535" y="407"/>
                      </a:cubicBezTo>
                      <a:cubicBezTo>
                        <a:pt x="535" y="478"/>
                        <a:pt x="478" y="535"/>
                        <a:pt x="408" y="535"/>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3" name="Google Shape;813;p34"/>
                <p:cNvSpPr/>
                <p:nvPr/>
              </p:nvSpPr>
              <p:spPr>
                <a:xfrm>
                  <a:off x="5547447" y="2095000"/>
                  <a:ext cx="172787" cy="216119"/>
                </a:xfrm>
                <a:custGeom>
                  <a:rect b="b" l="l" r="r" t="t"/>
                  <a:pathLst>
                    <a:path extrusionOk="0" h="788" w="630">
                      <a:moveTo>
                        <a:pt x="565" y="788"/>
                      </a:moveTo>
                      <a:cubicBezTo>
                        <a:pt x="59" y="788"/>
                        <a:pt x="59" y="788"/>
                        <a:pt x="59" y="788"/>
                      </a:cubicBezTo>
                      <a:cubicBezTo>
                        <a:pt x="26" y="788"/>
                        <a:pt x="0" y="762"/>
                        <a:pt x="0" y="729"/>
                      </a:cubicBezTo>
                      <a:cubicBezTo>
                        <a:pt x="0" y="89"/>
                        <a:pt x="0" y="89"/>
                        <a:pt x="0" y="89"/>
                      </a:cubicBezTo>
                      <a:cubicBezTo>
                        <a:pt x="0" y="40"/>
                        <a:pt x="39" y="0"/>
                        <a:pt x="88" y="0"/>
                      </a:cubicBezTo>
                      <a:cubicBezTo>
                        <a:pt x="542" y="0"/>
                        <a:pt x="542" y="0"/>
                        <a:pt x="542" y="0"/>
                      </a:cubicBezTo>
                      <a:cubicBezTo>
                        <a:pt x="591" y="0"/>
                        <a:pt x="630" y="40"/>
                        <a:pt x="630" y="89"/>
                      </a:cubicBezTo>
                      <a:cubicBezTo>
                        <a:pt x="630" y="723"/>
                        <a:pt x="630" y="723"/>
                        <a:pt x="630" y="723"/>
                      </a:cubicBezTo>
                      <a:cubicBezTo>
                        <a:pt x="630" y="759"/>
                        <a:pt x="601" y="788"/>
                        <a:pt x="565" y="788"/>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4" name="Google Shape;814;p34"/>
                <p:cNvSpPr/>
                <p:nvPr/>
              </p:nvSpPr>
              <p:spPr>
                <a:xfrm>
                  <a:off x="5485280" y="2080372"/>
                  <a:ext cx="0" cy="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5" name="Google Shape;815;p34"/>
                <p:cNvSpPr/>
                <p:nvPr/>
              </p:nvSpPr>
              <p:spPr>
                <a:xfrm>
                  <a:off x="6216652" y="2325381"/>
                  <a:ext cx="0" cy="0"/>
                </a:xfrm>
                <a:prstGeom prst="ellipse">
                  <a:avLst/>
                </a:prstGeom>
                <a:solidFill>
                  <a:srgbClr val="FFAD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6" name="Google Shape;816;p34"/>
                <p:cNvSpPr/>
                <p:nvPr/>
              </p:nvSpPr>
              <p:spPr>
                <a:xfrm>
                  <a:off x="6033809" y="2325381"/>
                  <a:ext cx="0" cy="0"/>
                </a:xfrm>
                <a:prstGeom prst="ellipse">
                  <a:avLst/>
                </a:prstGeom>
                <a:solidFill>
                  <a:srgbClr val="FFAD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7" name="Google Shape;817;p34"/>
                <p:cNvSpPr/>
                <p:nvPr/>
              </p:nvSpPr>
              <p:spPr>
                <a:xfrm>
                  <a:off x="4925781" y="3341983"/>
                  <a:ext cx="0" cy="0"/>
                </a:xfrm>
                <a:prstGeom prst="ellipse">
                  <a:avLst/>
                </a:prstGeom>
                <a:solidFill>
                  <a:srgbClr val="61AAF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8" name="Google Shape;818;p34"/>
                <p:cNvSpPr/>
                <p:nvPr/>
              </p:nvSpPr>
              <p:spPr>
                <a:xfrm>
                  <a:off x="5059696" y="3505618"/>
                  <a:ext cx="126200" cy="126200"/>
                </a:xfrm>
                <a:custGeom>
                  <a:rect b="b" l="l" r="r" t="t"/>
                  <a:pathLst>
                    <a:path extrusionOk="0" h="476" w="476">
                      <a:moveTo>
                        <a:pt x="29" y="202"/>
                      </a:moveTo>
                      <a:cubicBezTo>
                        <a:pt x="59" y="287"/>
                        <a:pt x="128" y="348"/>
                        <a:pt x="128" y="348"/>
                      </a:cubicBezTo>
                      <a:cubicBezTo>
                        <a:pt x="128" y="348"/>
                        <a:pt x="189" y="417"/>
                        <a:pt x="274" y="447"/>
                      </a:cubicBezTo>
                      <a:cubicBezTo>
                        <a:pt x="360" y="476"/>
                        <a:pt x="438" y="445"/>
                        <a:pt x="476" y="375"/>
                      </a:cubicBezTo>
                      <a:cubicBezTo>
                        <a:pt x="476" y="375"/>
                        <a:pt x="441" y="291"/>
                        <a:pt x="350" y="301"/>
                      </a:cubicBezTo>
                      <a:cubicBezTo>
                        <a:pt x="350" y="301"/>
                        <a:pt x="282" y="392"/>
                        <a:pt x="183" y="293"/>
                      </a:cubicBezTo>
                      <a:cubicBezTo>
                        <a:pt x="84" y="195"/>
                        <a:pt x="176" y="127"/>
                        <a:pt x="176" y="127"/>
                      </a:cubicBezTo>
                      <a:cubicBezTo>
                        <a:pt x="176" y="127"/>
                        <a:pt x="192" y="56"/>
                        <a:pt x="102" y="0"/>
                      </a:cubicBezTo>
                      <a:cubicBezTo>
                        <a:pt x="31" y="38"/>
                        <a:pt x="0" y="116"/>
                        <a:pt x="29" y="20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9" name="Google Shape;819;p34"/>
                <p:cNvSpPr/>
                <p:nvPr/>
              </p:nvSpPr>
              <p:spPr>
                <a:xfrm>
                  <a:off x="6183740" y="2519194"/>
                  <a:ext cx="998873" cy="263841"/>
                </a:xfrm>
                <a:custGeom>
                  <a:rect b="b" l="l" r="r" t="t"/>
                  <a:pathLst>
                    <a:path extrusionOk="0" h="962" w="3642">
                      <a:moveTo>
                        <a:pt x="3160" y="0"/>
                      </a:moveTo>
                      <a:cubicBezTo>
                        <a:pt x="482" y="0"/>
                        <a:pt x="482" y="0"/>
                        <a:pt x="482" y="0"/>
                      </a:cubicBezTo>
                      <a:cubicBezTo>
                        <a:pt x="216" y="0"/>
                        <a:pt x="0" y="215"/>
                        <a:pt x="0" y="481"/>
                      </a:cubicBezTo>
                      <a:cubicBezTo>
                        <a:pt x="0" y="481"/>
                        <a:pt x="0" y="481"/>
                        <a:pt x="0" y="481"/>
                      </a:cubicBezTo>
                      <a:cubicBezTo>
                        <a:pt x="0" y="746"/>
                        <a:pt x="216" y="962"/>
                        <a:pt x="482" y="962"/>
                      </a:cubicBezTo>
                      <a:cubicBezTo>
                        <a:pt x="3160" y="962"/>
                        <a:pt x="3160" y="962"/>
                        <a:pt x="3160" y="962"/>
                      </a:cubicBezTo>
                      <a:cubicBezTo>
                        <a:pt x="3426" y="962"/>
                        <a:pt x="3642" y="746"/>
                        <a:pt x="3642" y="481"/>
                      </a:cubicBezTo>
                      <a:cubicBezTo>
                        <a:pt x="3642" y="481"/>
                        <a:pt x="3642" y="481"/>
                        <a:pt x="3642" y="481"/>
                      </a:cubicBezTo>
                      <a:cubicBezTo>
                        <a:pt x="3642" y="215"/>
                        <a:pt x="3426" y="0"/>
                        <a:pt x="3160" y="0"/>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0" name="Google Shape;820;p34"/>
                <p:cNvSpPr/>
                <p:nvPr/>
              </p:nvSpPr>
              <p:spPr>
                <a:xfrm>
                  <a:off x="6216652" y="2552105"/>
                  <a:ext cx="198568" cy="191685"/>
                </a:xfrm>
                <a:custGeom>
                  <a:rect b="b" l="l" r="r" t="t"/>
                  <a:pathLst>
                    <a:path extrusionOk="0" h="723" w="724">
                      <a:moveTo>
                        <a:pt x="724" y="361"/>
                      </a:moveTo>
                      <a:cubicBezTo>
                        <a:pt x="724" y="456"/>
                        <a:pt x="688" y="541"/>
                        <a:pt x="628" y="606"/>
                      </a:cubicBezTo>
                      <a:cubicBezTo>
                        <a:pt x="562" y="678"/>
                        <a:pt x="467" y="723"/>
                        <a:pt x="362" y="723"/>
                      </a:cubicBezTo>
                      <a:cubicBezTo>
                        <a:pt x="257" y="723"/>
                        <a:pt x="162" y="678"/>
                        <a:pt x="96" y="606"/>
                      </a:cubicBezTo>
                      <a:cubicBezTo>
                        <a:pt x="37" y="541"/>
                        <a:pt x="0" y="456"/>
                        <a:pt x="0" y="361"/>
                      </a:cubicBezTo>
                      <a:cubicBezTo>
                        <a:pt x="0" y="161"/>
                        <a:pt x="162" y="0"/>
                        <a:pt x="362" y="0"/>
                      </a:cubicBezTo>
                      <a:cubicBezTo>
                        <a:pt x="562" y="0"/>
                        <a:pt x="724" y="161"/>
                        <a:pt x="724" y="361"/>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1" name="Google Shape;821;p34"/>
                <p:cNvSpPr/>
                <p:nvPr/>
              </p:nvSpPr>
              <p:spPr>
                <a:xfrm>
                  <a:off x="6278818" y="2581360"/>
                  <a:ext cx="0" cy="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2" name="Google Shape;822;p34"/>
                <p:cNvSpPr/>
                <p:nvPr/>
              </p:nvSpPr>
              <p:spPr>
                <a:xfrm>
                  <a:off x="6249563" y="2661810"/>
                  <a:ext cx="133293" cy="73705"/>
                </a:xfrm>
                <a:custGeom>
                  <a:rect b="b" l="l" r="r" t="t"/>
                  <a:pathLst>
                    <a:path extrusionOk="0" h="278" w="486">
                      <a:moveTo>
                        <a:pt x="486" y="171"/>
                      </a:moveTo>
                      <a:cubicBezTo>
                        <a:pt x="425" y="237"/>
                        <a:pt x="339" y="278"/>
                        <a:pt x="243" y="278"/>
                      </a:cubicBezTo>
                      <a:cubicBezTo>
                        <a:pt x="147" y="278"/>
                        <a:pt x="61" y="237"/>
                        <a:pt x="0" y="171"/>
                      </a:cubicBezTo>
                      <a:cubicBezTo>
                        <a:pt x="36" y="71"/>
                        <a:pt x="131" y="0"/>
                        <a:pt x="243" y="0"/>
                      </a:cubicBezTo>
                      <a:cubicBezTo>
                        <a:pt x="355" y="0"/>
                        <a:pt x="451" y="71"/>
                        <a:pt x="486" y="171"/>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3" name="Google Shape;823;p34"/>
                <p:cNvSpPr/>
                <p:nvPr/>
              </p:nvSpPr>
              <p:spPr>
                <a:xfrm>
                  <a:off x="6483602" y="2581360"/>
                  <a:ext cx="548804" cy="29620"/>
                </a:xfrm>
                <a:custGeom>
                  <a:rect b="b" l="l" r="r" t="t"/>
                  <a:pathLst>
                    <a:path extrusionOk="0" h="108" w="2001">
                      <a:moveTo>
                        <a:pt x="1947" y="108"/>
                      </a:moveTo>
                      <a:cubicBezTo>
                        <a:pt x="54" y="108"/>
                        <a:pt x="54" y="108"/>
                        <a:pt x="54" y="108"/>
                      </a:cubicBezTo>
                      <a:cubicBezTo>
                        <a:pt x="24" y="108"/>
                        <a:pt x="0" y="84"/>
                        <a:pt x="0" y="54"/>
                      </a:cubicBezTo>
                      <a:cubicBezTo>
                        <a:pt x="0" y="24"/>
                        <a:pt x="24" y="0"/>
                        <a:pt x="54" y="0"/>
                      </a:cubicBezTo>
                      <a:cubicBezTo>
                        <a:pt x="1947" y="0"/>
                        <a:pt x="1947" y="0"/>
                        <a:pt x="1947" y="0"/>
                      </a:cubicBezTo>
                      <a:cubicBezTo>
                        <a:pt x="1976" y="0"/>
                        <a:pt x="2001" y="24"/>
                        <a:pt x="2001" y="54"/>
                      </a:cubicBezTo>
                      <a:cubicBezTo>
                        <a:pt x="2001" y="84"/>
                        <a:pt x="1976" y="108"/>
                        <a:pt x="1947" y="108"/>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4" name="Google Shape;824;p34"/>
                <p:cNvSpPr/>
                <p:nvPr/>
              </p:nvSpPr>
              <p:spPr>
                <a:xfrm>
                  <a:off x="6483602" y="2654497"/>
                  <a:ext cx="307015" cy="28899"/>
                </a:xfrm>
                <a:custGeom>
                  <a:rect b="b" l="l" r="r" t="t"/>
                  <a:pathLst>
                    <a:path extrusionOk="0" h="109" w="1158">
                      <a:moveTo>
                        <a:pt x="1153" y="109"/>
                      </a:moveTo>
                      <a:cubicBezTo>
                        <a:pt x="5" y="109"/>
                        <a:pt x="5" y="109"/>
                        <a:pt x="5" y="109"/>
                      </a:cubicBezTo>
                      <a:cubicBezTo>
                        <a:pt x="2" y="109"/>
                        <a:pt x="0" y="107"/>
                        <a:pt x="0" y="104"/>
                      </a:cubicBezTo>
                      <a:cubicBezTo>
                        <a:pt x="0" y="5"/>
                        <a:pt x="0" y="5"/>
                        <a:pt x="0" y="5"/>
                      </a:cubicBezTo>
                      <a:cubicBezTo>
                        <a:pt x="0" y="3"/>
                        <a:pt x="2" y="0"/>
                        <a:pt x="5" y="0"/>
                      </a:cubicBezTo>
                      <a:cubicBezTo>
                        <a:pt x="1153" y="0"/>
                        <a:pt x="1153" y="0"/>
                        <a:pt x="1153" y="0"/>
                      </a:cubicBezTo>
                      <a:cubicBezTo>
                        <a:pt x="1156" y="0"/>
                        <a:pt x="1158" y="3"/>
                        <a:pt x="1158" y="5"/>
                      </a:cubicBezTo>
                      <a:cubicBezTo>
                        <a:pt x="1158" y="104"/>
                        <a:pt x="1158" y="104"/>
                        <a:pt x="1158" y="104"/>
                      </a:cubicBezTo>
                      <a:cubicBezTo>
                        <a:pt x="1158" y="107"/>
                        <a:pt x="1156" y="109"/>
                        <a:pt x="1153" y="109"/>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825" name="Google Shape;825;p34"/>
              <p:cNvSpPr/>
              <p:nvPr/>
            </p:nvSpPr>
            <p:spPr>
              <a:xfrm>
                <a:off x="7328624" y="2731448"/>
                <a:ext cx="46050" cy="44450"/>
              </a:xfrm>
              <a:custGeom>
                <a:rect b="b" l="l" r="r" t="t"/>
                <a:pathLst>
                  <a:path extrusionOk="0" h="723" w="724">
                    <a:moveTo>
                      <a:pt x="724" y="361"/>
                    </a:moveTo>
                    <a:cubicBezTo>
                      <a:pt x="724" y="456"/>
                      <a:pt x="688" y="541"/>
                      <a:pt x="628" y="606"/>
                    </a:cubicBezTo>
                    <a:cubicBezTo>
                      <a:pt x="562" y="678"/>
                      <a:pt x="467" y="723"/>
                      <a:pt x="362" y="723"/>
                    </a:cubicBezTo>
                    <a:cubicBezTo>
                      <a:pt x="257" y="723"/>
                      <a:pt x="162" y="678"/>
                      <a:pt x="96" y="606"/>
                    </a:cubicBezTo>
                    <a:cubicBezTo>
                      <a:pt x="37" y="541"/>
                      <a:pt x="0" y="456"/>
                      <a:pt x="0" y="361"/>
                    </a:cubicBezTo>
                    <a:cubicBezTo>
                      <a:pt x="0" y="161"/>
                      <a:pt x="162" y="0"/>
                      <a:pt x="362" y="0"/>
                    </a:cubicBezTo>
                    <a:cubicBezTo>
                      <a:pt x="562" y="0"/>
                      <a:pt x="724" y="161"/>
                      <a:pt x="724" y="361"/>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6" name="Google Shape;826;p34"/>
              <p:cNvSpPr/>
              <p:nvPr/>
            </p:nvSpPr>
            <p:spPr>
              <a:xfrm>
                <a:off x="7077753" y="2469698"/>
                <a:ext cx="102074" cy="105576"/>
              </a:xfrm>
              <a:custGeom>
                <a:rect b="b" l="l" r="r" t="t"/>
                <a:pathLst>
                  <a:path extrusionOk="0" h="1858" w="1858">
                    <a:moveTo>
                      <a:pt x="1569" y="1858"/>
                    </a:moveTo>
                    <a:cubicBezTo>
                      <a:pt x="289" y="1858"/>
                      <a:pt x="289" y="1858"/>
                      <a:pt x="289" y="1858"/>
                    </a:cubicBezTo>
                    <a:cubicBezTo>
                      <a:pt x="129" y="1858"/>
                      <a:pt x="0" y="1729"/>
                      <a:pt x="0" y="1569"/>
                    </a:cubicBezTo>
                    <a:cubicBezTo>
                      <a:pt x="0" y="289"/>
                      <a:pt x="0" y="289"/>
                      <a:pt x="0" y="289"/>
                    </a:cubicBezTo>
                    <a:cubicBezTo>
                      <a:pt x="0" y="129"/>
                      <a:pt x="129" y="0"/>
                      <a:pt x="289" y="0"/>
                    </a:cubicBezTo>
                    <a:cubicBezTo>
                      <a:pt x="1569" y="0"/>
                      <a:pt x="1569" y="0"/>
                      <a:pt x="1569" y="0"/>
                    </a:cubicBezTo>
                    <a:cubicBezTo>
                      <a:pt x="1729" y="0"/>
                      <a:pt x="1858" y="129"/>
                      <a:pt x="1858" y="289"/>
                    </a:cubicBezTo>
                    <a:cubicBezTo>
                      <a:pt x="1858" y="1569"/>
                      <a:pt x="1858" y="1569"/>
                      <a:pt x="1858" y="1569"/>
                    </a:cubicBezTo>
                    <a:cubicBezTo>
                      <a:pt x="1858" y="1729"/>
                      <a:pt x="1729" y="1858"/>
                      <a:pt x="1569" y="185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7" name="Google Shape;827;p34"/>
              <p:cNvSpPr/>
              <p:nvPr/>
            </p:nvSpPr>
            <p:spPr>
              <a:xfrm>
                <a:off x="7248803" y="2469698"/>
                <a:ext cx="102074" cy="105576"/>
              </a:xfrm>
              <a:custGeom>
                <a:rect b="b" l="l" r="r" t="t"/>
                <a:pathLst>
                  <a:path extrusionOk="0" h="1858" w="1858">
                    <a:moveTo>
                      <a:pt x="1569" y="1858"/>
                    </a:moveTo>
                    <a:cubicBezTo>
                      <a:pt x="289" y="1858"/>
                      <a:pt x="289" y="1858"/>
                      <a:pt x="289" y="1858"/>
                    </a:cubicBezTo>
                    <a:cubicBezTo>
                      <a:pt x="129" y="1858"/>
                      <a:pt x="0" y="1729"/>
                      <a:pt x="0" y="1569"/>
                    </a:cubicBezTo>
                    <a:cubicBezTo>
                      <a:pt x="0" y="289"/>
                      <a:pt x="0" y="289"/>
                      <a:pt x="0" y="289"/>
                    </a:cubicBezTo>
                    <a:cubicBezTo>
                      <a:pt x="0" y="129"/>
                      <a:pt x="129" y="0"/>
                      <a:pt x="289" y="0"/>
                    </a:cubicBezTo>
                    <a:cubicBezTo>
                      <a:pt x="1569" y="0"/>
                      <a:pt x="1569" y="0"/>
                      <a:pt x="1569" y="0"/>
                    </a:cubicBezTo>
                    <a:cubicBezTo>
                      <a:pt x="1729" y="0"/>
                      <a:pt x="1858" y="129"/>
                      <a:pt x="1858" y="289"/>
                    </a:cubicBezTo>
                    <a:cubicBezTo>
                      <a:pt x="1858" y="1569"/>
                      <a:pt x="1858" y="1569"/>
                      <a:pt x="1858" y="1569"/>
                    </a:cubicBezTo>
                    <a:cubicBezTo>
                      <a:pt x="1858" y="1729"/>
                      <a:pt x="1729" y="1858"/>
                      <a:pt x="1569" y="1858"/>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828" name="Google Shape;828;p34"/>
              <p:cNvGrpSpPr/>
              <p:nvPr/>
            </p:nvGrpSpPr>
            <p:grpSpPr>
              <a:xfrm>
                <a:off x="7094609" y="2491456"/>
                <a:ext cx="256255" cy="62066"/>
                <a:chOff x="6074034" y="2365606"/>
                <a:chExt cx="256255" cy="62066"/>
              </a:xfrm>
            </p:grpSpPr>
            <p:sp>
              <p:nvSpPr>
                <p:cNvPr id="829" name="Google Shape;829;p34"/>
                <p:cNvSpPr/>
                <p:nvPr/>
              </p:nvSpPr>
              <p:spPr>
                <a:xfrm>
                  <a:off x="6242250" y="2365606"/>
                  <a:ext cx="88039" cy="62066"/>
                </a:xfrm>
                <a:custGeom>
                  <a:rect b="b" l="l" r="r" t="t"/>
                  <a:pathLst>
                    <a:path extrusionOk="0" h="219" w="321">
                      <a:moveTo>
                        <a:pt x="113" y="219"/>
                      </a:moveTo>
                      <a:cubicBezTo>
                        <a:pt x="108" y="219"/>
                        <a:pt x="103" y="217"/>
                        <a:pt x="99" y="213"/>
                      </a:cubicBezTo>
                      <a:cubicBezTo>
                        <a:pt x="8" y="126"/>
                        <a:pt x="8" y="126"/>
                        <a:pt x="8" y="126"/>
                      </a:cubicBezTo>
                      <a:cubicBezTo>
                        <a:pt x="0" y="118"/>
                        <a:pt x="0" y="104"/>
                        <a:pt x="8" y="96"/>
                      </a:cubicBezTo>
                      <a:cubicBezTo>
                        <a:pt x="16" y="88"/>
                        <a:pt x="29" y="87"/>
                        <a:pt x="38" y="96"/>
                      </a:cubicBezTo>
                      <a:cubicBezTo>
                        <a:pt x="113" y="169"/>
                        <a:pt x="113" y="169"/>
                        <a:pt x="113" y="169"/>
                      </a:cubicBezTo>
                      <a:cubicBezTo>
                        <a:pt x="283" y="8"/>
                        <a:pt x="283" y="8"/>
                        <a:pt x="283" y="8"/>
                      </a:cubicBezTo>
                      <a:cubicBezTo>
                        <a:pt x="292" y="0"/>
                        <a:pt x="305" y="0"/>
                        <a:pt x="313" y="9"/>
                      </a:cubicBezTo>
                      <a:cubicBezTo>
                        <a:pt x="321" y="17"/>
                        <a:pt x="321" y="31"/>
                        <a:pt x="312" y="39"/>
                      </a:cubicBezTo>
                      <a:cubicBezTo>
                        <a:pt x="128" y="213"/>
                        <a:pt x="128" y="213"/>
                        <a:pt x="128" y="213"/>
                      </a:cubicBezTo>
                      <a:cubicBezTo>
                        <a:pt x="124" y="217"/>
                        <a:pt x="119" y="219"/>
                        <a:pt x="113" y="219"/>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0" name="Google Shape;830;p34"/>
                <p:cNvSpPr/>
                <p:nvPr/>
              </p:nvSpPr>
              <p:spPr>
                <a:xfrm>
                  <a:off x="6074034" y="2365606"/>
                  <a:ext cx="61244" cy="62066"/>
                </a:xfrm>
                <a:custGeom>
                  <a:rect b="b" l="l" r="r" t="t"/>
                  <a:pathLst>
                    <a:path extrusionOk="0" h="219" w="231">
                      <a:moveTo>
                        <a:pt x="23" y="219"/>
                      </a:moveTo>
                      <a:cubicBezTo>
                        <a:pt x="18" y="219"/>
                        <a:pt x="12" y="217"/>
                        <a:pt x="8" y="212"/>
                      </a:cubicBezTo>
                      <a:cubicBezTo>
                        <a:pt x="0" y="204"/>
                        <a:pt x="0" y="191"/>
                        <a:pt x="9" y="183"/>
                      </a:cubicBezTo>
                      <a:cubicBezTo>
                        <a:pt x="193" y="8"/>
                        <a:pt x="193" y="8"/>
                        <a:pt x="193" y="8"/>
                      </a:cubicBezTo>
                      <a:cubicBezTo>
                        <a:pt x="202" y="0"/>
                        <a:pt x="215" y="0"/>
                        <a:pt x="223" y="9"/>
                      </a:cubicBezTo>
                      <a:cubicBezTo>
                        <a:pt x="231" y="17"/>
                        <a:pt x="230" y="31"/>
                        <a:pt x="222" y="39"/>
                      </a:cubicBezTo>
                      <a:cubicBezTo>
                        <a:pt x="38" y="213"/>
                        <a:pt x="38" y="213"/>
                        <a:pt x="38" y="213"/>
                      </a:cubicBezTo>
                      <a:cubicBezTo>
                        <a:pt x="34" y="217"/>
                        <a:pt x="29" y="219"/>
                        <a:pt x="23" y="219"/>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1" name="Google Shape;831;p34"/>
                <p:cNvSpPr/>
                <p:nvPr/>
              </p:nvSpPr>
              <p:spPr>
                <a:xfrm>
                  <a:off x="6074034" y="2365606"/>
                  <a:ext cx="61244" cy="62066"/>
                </a:xfrm>
                <a:custGeom>
                  <a:rect b="b" l="l" r="r" t="t"/>
                  <a:pathLst>
                    <a:path extrusionOk="0" h="219" w="231">
                      <a:moveTo>
                        <a:pt x="208" y="219"/>
                      </a:moveTo>
                      <a:cubicBezTo>
                        <a:pt x="202" y="219"/>
                        <a:pt x="197" y="217"/>
                        <a:pt x="193" y="213"/>
                      </a:cubicBezTo>
                      <a:cubicBezTo>
                        <a:pt x="9" y="39"/>
                        <a:pt x="9" y="39"/>
                        <a:pt x="9" y="39"/>
                      </a:cubicBezTo>
                      <a:cubicBezTo>
                        <a:pt x="0" y="31"/>
                        <a:pt x="0" y="17"/>
                        <a:pt x="8" y="9"/>
                      </a:cubicBezTo>
                      <a:cubicBezTo>
                        <a:pt x="16" y="0"/>
                        <a:pt x="29" y="0"/>
                        <a:pt x="38" y="8"/>
                      </a:cubicBezTo>
                      <a:cubicBezTo>
                        <a:pt x="222" y="183"/>
                        <a:pt x="222" y="183"/>
                        <a:pt x="222" y="183"/>
                      </a:cubicBezTo>
                      <a:cubicBezTo>
                        <a:pt x="230" y="191"/>
                        <a:pt x="231" y="204"/>
                        <a:pt x="223" y="212"/>
                      </a:cubicBezTo>
                      <a:cubicBezTo>
                        <a:pt x="219" y="217"/>
                        <a:pt x="213" y="219"/>
                        <a:pt x="208" y="219"/>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35"/>
          <p:cNvSpPr/>
          <p:nvPr/>
        </p:nvSpPr>
        <p:spPr>
          <a:xfrm>
            <a:off x="5012050" y="1447900"/>
            <a:ext cx="741300" cy="7413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37" name="Google Shape;837;p35"/>
          <p:cNvSpPr/>
          <p:nvPr/>
        </p:nvSpPr>
        <p:spPr>
          <a:xfrm>
            <a:off x="811299" y="1447900"/>
            <a:ext cx="741300" cy="7413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38" name="Google Shape;838;p35"/>
          <p:cNvSpPr txBox="1"/>
          <p:nvPr>
            <p:ph idx="4" type="subTitle"/>
          </p:nvPr>
        </p:nvSpPr>
        <p:spPr>
          <a:xfrm>
            <a:off x="4923126" y="2289500"/>
            <a:ext cx="31041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VÉNUS</a:t>
            </a:r>
            <a:endParaRPr/>
          </a:p>
        </p:txBody>
      </p:sp>
      <p:sp>
        <p:nvSpPr>
          <p:cNvPr id="839" name="Google Shape;839;p35"/>
          <p:cNvSpPr txBox="1"/>
          <p:nvPr>
            <p:ph type="title"/>
          </p:nvPr>
        </p:nvSpPr>
        <p:spPr>
          <a:xfrm>
            <a:off x="722376" y="448056"/>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DEUX IDÉES</a:t>
            </a:r>
            <a:endParaRPr/>
          </a:p>
        </p:txBody>
      </p:sp>
      <p:sp>
        <p:nvSpPr>
          <p:cNvPr id="840" name="Google Shape;840;p35"/>
          <p:cNvSpPr txBox="1"/>
          <p:nvPr>
            <p:ph idx="1" type="subTitle"/>
          </p:nvPr>
        </p:nvSpPr>
        <p:spPr>
          <a:xfrm>
            <a:off x="4923125" y="2772201"/>
            <a:ext cx="3104100" cy="151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Vénus porte un beau nom et est la deuxième planète à partir du Soleil. Elle est terriblement chaude, encore plus que Mercure, et son atmosphère est extrêmement toxique. C'est le deuxième objet naturel le plus brillant dans le ciel nocturne après la Lune</a:t>
            </a:r>
            <a:endParaRPr/>
          </a:p>
        </p:txBody>
      </p:sp>
      <p:sp>
        <p:nvSpPr>
          <p:cNvPr id="841" name="Google Shape;841;p35"/>
          <p:cNvSpPr txBox="1"/>
          <p:nvPr>
            <p:ph idx="2" type="subTitle"/>
          </p:nvPr>
        </p:nvSpPr>
        <p:spPr>
          <a:xfrm>
            <a:off x="722375" y="2772201"/>
            <a:ext cx="3104100" cy="151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Mercure est la planète la plus proche du Soleil et la plus petite du système solaire : elle est à peine plus grande que la Lune. Le nom de cette planète n'a rien à voir avec le métal liquide, puisque Mercure a été nommée d'après le dieu messager romain</a:t>
            </a:r>
            <a:endParaRPr/>
          </a:p>
        </p:txBody>
      </p:sp>
      <p:sp>
        <p:nvSpPr>
          <p:cNvPr id="842" name="Google Shape;842;p35"/>
          <p:cNvSpPr txBox="1"/>
          <p:nvPr>
            <p:ph idx="3" type="subTitle"/>
          </p:nvPr>
        </p:nvSpPr>
        <p:spPr>
          <a:xfrm>
            <a:off x="722377" y="2289500"/>
            <a:ext cx="31041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MERCURE</a:t>
            </a:r>
            <a:endParaRPr/>
          </a:p>
        </p:txBody>
      </p:sp>
      <p:grpSp>
        <p:nvGrpSpPr>
          <p:cNvPr id="843" name="Google Shape;843;p35"/>
          <p:cNvGrpSpPr/>
          <p:nvPr/>
        </p:nvGrpSpPr>
        <p:grpSpPr>
          <a:xfrm>
            <a:off x="987527" y="1629835"/>
            <a:ext cx="388544" cy="364251"/>
            <a:chOff x="4456875" y="2635825"/>
            <a:chExt cx="481825" cy="451700"/>
          </a:xfrm>
        </p:grpSpPr>
        <p:sp>
          <p:nvSpPr>
            <p:cNvPr id="844" name="Google Shape;844;p35"/>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5" name="Google Shape;845;p35"/>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6" name="Google Shape;846;p35"/>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7" name="Google Shape;847;p35"/>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8" name="Google Shape;848;p35"/>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9" name="Google Shape;849;p35"/>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0" name="Google Shape;850;p35"/>
          <p:cNvGrpSpPr/>
          <p:nvPr/>
        </p:nvGrpSpPr>
        <p:grpSpPr>
          <a:xfrm>
            <a:off x="5233271" y="1636397"/>
            <a:ext cx="298809" cy="364260"/>
            <a:chOff x="3907325" y="2620775"/>
            <a:chExt cx="395250" cy="481825"/>
          </a:xfrm>
        </p:grpSpPr>
        <p:sp>
          <p:nvSpPr>
            <p:cNvPr id="851" name="Google Shape;851;p35"/>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2" name="Google Shape;852;p35"/>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3" name="Google Shape;853;p35"/>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4" name="Google Shape;854;p35"/>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36"/>
          <p:cNvSpPr/>
          <p:nvPr/>
        </p:nvSpPr>
        <p:spPr>
          <a:xfrm>
            <a:off x="6098250" y="1447800"/>
            <a:ext cx="741300" cy="7413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60" name="Google Shape;860;p36"/>
          <p:cNvSpPr/>
          <p:nvPr/>
        </p:nvSpPr>
        <p:spPr>
          <a:xfrm>
            <a:off x="3451175" y="1447900"/>
            <a:ext cx="741300" cy="7413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61" name="Google Shape;861;p36"/>
          <p:cNvSpPr/>
          <p:nvPr/>
        </p:nvSpPr>
        <p:spPr>
          <a:xfrm>
            <a:off x="804100" y="1447900"/>
            <a:ext cx="741300" cy="7413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62" name="Google Shape;862;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TROIS IDÉES </a:t>
            </a:r>
            <a:endParaRPr/>
          </a:p>
        </p:txBody>
      </p:sp>
      <p:sp>
        <p:nvSpPr>
          <p:cNvPr id="863" name="Google Shape;863;p36"/>
          <p:cNvSpPr txBox="1"/>
          <p:nvPr>
            <p:ph idx="4" type="subTitle"/>
          </p:nvPr>
        </p:nvSpPr>
        <p:spPr>
          <a:xfrm>
            <a:off x="713225" y="2293025"/>
            <a:ext cx="20364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JUPITER</a:t>
            </a:r>
            <a:endParaRPr/>
          </a:p>
        </p:txBody>
      </p:sp>
      <p:sp>
        <p:nvSpPr>
          <p:cNvPr id="864" name="Google Shape;864;p36"/>
          <p:cNvSpPr txBox="1"/>
          <p:nvPr>
            <p:ph idx="5" type="subTitle"/>
          </p:nvPr>
        </p:nvSpPr>
        <p:spPr>
          <a:xfrm>
            <a:off x="3353100" y="2293025"/>
            <a:ext cx="20364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VÉNUS</a:t>
            </a:r>
            <a:endParaRPr/>
          </a:p>
        </p:txBody>
      </p:sp>
      <p:sp>
        <p:nvSpPr>
          <p:cNvPr id="865" name="Google Shape;865;p36"/>
          <p:cNvSpPr txBox="1"/>
          <p:nvPr>
            <p:ph idx="1" type="subTitle"/>
          </p:nvPr>
        </p:nvSpPr>
        <p:spPr>
          <a:xfrm>
            <a:off x="713225" y="2775725"/>
            <a:ext cx="2036400" cy="158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Jupiter est une géante gazeuse et la plus grande planète du système solaire. C'est le quatrième objet le plus brillant dans le ciel nocturne et il a été nommé d'après un dieu romain</a:t>
            </a:r>
            <a:endParaRPr/>
          </a:p>
        </p:txBody>
      </p:sp>
      <p:sp>
        <p:nvSpPr>
          <p:cNvPr id="866" name="Google Shape;866;p36"/>
          <p:cNvSpPr txBox="1"/>
          <p:nvPr>
            <p:ph idx="2" type="subTitle"/>
          </p:nvPr>
        </p:nvSpPr>
        <p:spPr>
          <a:xfrm>
            <a:off x="3353100" y="2775725"/>
            <a:ext cx="2036400" cy="158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Vénus porte un beau nom et est la deuxième planète à partir du Soleil. Elle est terriblement chaude et son atmosphère est toxique. C'est le deuxième objet naturel le plus brillant dans le ciel nocturne</a:t>
            </a:r>
            <a:endParaRPr/>
          </a:p>
        </p:txBody>
      </p:sp>
      <p:sp>
        <p:nvSpPr>
          <p:cNvPr id="867" name="Google Shape;867;p36"/>
          <p:cNvSpPr txBox="1"/>
          <p:nvPr>
            <p:ph idx="3" type="subTitle"/>
          </p:nvPr>
        </p:nvSpPr>
        <p:spPr>
          <a:xfrm>
            <a:off x="5992975" y="2775725"/>
            <a:ext cx="2036400" cy="158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Saturne est une géante gazeuse et possède plusieurs anneaux. Cette planète est composée principalement d'hydrogène et d'hélium. C'est la sixième planète à partir du Soleil</a:t>
            </a:r>
            <a:endParaRPr/>
          </a:p>
        </p:txBody>
      </p:sp>
      <p:sp>
        <p:nvSpPr>
          <p:cNvPr id="868" name="Google Shape;868;p36"/>
          <p:cNvSpPr txBox="1"/>
          <p:nvPr>
            <p:ph idx="6" type="subTitle"/>
          </p:nvPr>
        </p:nvSpPr>
        <p:spPr>
          <a:xfrm>
            <a:off x="5992975" y="2293025"/>
            <a:ext cx="20364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SATURNE</a:t>
            </a:r>
            <a:endParaRPr/>
          </a:p>
        </p:txBody>
      </p:sp>
      <p:grpSp>
        <p:nvGrpSpPr>
          <p:cNvPr id="869" name="Google Shape;869;p36"/>
          <p:cNvGrpSpPr/>
          <p:nvPr/>
        </p:nvGrpSpPr>
        <p:grpSpPr>
          <a:xfrm>
            <a:off x="6274683" y="1619587"/>
            <a:ext cx="388607" cy="384854"/>
            <a:chOff x="5049725" y="1435050"/>
            <a:chExt cx="486550" cy="481850"/>
          </a:xfrm>
        </p:grpSpPr>
        <p:sp>
          <p:nvSpPr>
            <p:cNvPr id="870" name="Google Shape;870;p36"/>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1" name="Google Shape;871;p36"/>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2" name="Google Shape;872;p36"/>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3" name="Google Shape;873;p36"/>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4" name="Google Shape;874;p36"/>
          <p:cNvGrpSpPr/>
          <p:nvPr/>
        </p:nvGrpSpPr>
        <p:grpSpPr>
          <a:xfrm>
            <a:off x="980585" y="1624265"/>
            <a:ext cx="388561" cy="388561"/>
            <a:chOff x="-34763900" y="3561225"/>
            <a:chExt cx="291450" cy="291450"/>
          </a:xfrm>
        </p:grpSpPr>
        <p:sp>
          <p:nvSpPr>
            <p:cNvPr id="875" name="Google Shape;875;p36"/>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6"/>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6"/>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 name="Google Shape;878;p36"/>
          <p:cNvGrpSpPr/>
          <p:nvPr/>
        </p:nvGrpSpPr>
        <p:grpSpPr>
          <a:xfrm>
            <a:off x="3627532" y="1623373"/>
            <a:ext cx="388551" cy="390274"/>
            <a:chOff x="-49764975" y="3551225"/>
            <a:chExt cx="299300" cy="300650"/>
          </a:xfrm>
        </p:grpSpPr>
        <p:sp>
          <p:nvSpPr>
            <p:cNvPr id="879" name="Google Shape;879;p36"/>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6"/>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6"/>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6"/>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6"/>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6"/>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6"/>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6"/>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6"/>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6"/>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6"/>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37"/>
          <p:cNvSpPr txBox="1"/>
          <p:nvPr>
            <p:ph idx="6" type="subTitle"/>
          </p:nvPr>
        </p:nvSpPr>
        <p:spPr>
          <a:xfrm>
            <a:off x="1687325" y="2984400"/>
            <a:ext cx="27309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JUPITER</a:t>
            </a:r>
            <a:endParaRPr/>
          </a:p>
        </p:txBody>
      </p:sp>
      <p:sp>
        <p:nvSpPr>
          <p:cNvPr id="895" name="Google Shape;895;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QUATRE IDÉES</a:t>
            </a:r>
            <a:endParaRPr/>
          </a:p>
        </p:txBody>
      </p:sp>
      <p:sp>
        <p:nvSpPr>
          <p:cNvPr id="896" name="Google Shape;896;p37"/>
          <p:cNvSpPr txBox="1"/>
          <p:nvPr>
            <p:ph idx="1" type="subTitle"/>
          </p:nvPr>
        </p:nvSpPr>
        <p:spPr>
          <a:xfrm>
            <a:off x="1687325" y="1634950"/>
            <a:ext cx="2730900" cy="10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Malgré sa couleur rouge, Mars est un endroit froid. Elle est remplie de poussière d'oxyde de fer, qui lui donne sa couleur rougeâtre, et elle est composée de basalte</a:t>
            </a:r>
            <a:endParaRPr/>
          </a:p>
        </p:txBody>
      </p:sp>
      <p:sp>
        <p:nvSpPr>
          <p:cNvPr id="897" name="Google Shape;897;p37"/>
          <p:cNvSpPr txBox="1"/>
          <p:nvPr>
            <p:ph idx="2" type="subTitle"/>
          </p:nvPr>
        </p:nvSpPr>
        <p:spPr>
          <a:xfrm>
            <a:off x="5613000" y="1634950"/>
            <a:ext cx="2730900" cy="10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Vénus porte un beau nom et est la deuxième planète à partir du Soleil. Elle est chaude et son atmosphère est toxique. Vénus a été nommée d’après une déesse romaine</a:t>
            </a:r>
            <a:endParaRPr/>
          </a:p>
        </p:txBody>
      </p:sp>
      <p:sp>
        <p:nvSpPr>
          <p:cNvPr id="898" name="Google Shape;898;p37"/>
          <p:cNvSpPr txBox="1"/>
          <p:nvPr>
            <p:ph idx="3" type="subTitle"/>
          </p:nvPr>
        </p:nvSpPr>
        <p:spPr>
          <a:xfrm>
            <a:off x="1687325" y="3464500"/>
            <a:ext cx="2730900" cy="10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Jupiter est une géante gazeuse et la plus grande planète du système solaire. C'est le quatrième objet le plus brillant du ciel nocturne. Elle a été nommée d'après un dieu romain</a:t>
            </a:r>
            <a:endParaRPr/>
          </a:p>
        </p:txBody>
      </p:sp>
      <p:sp>
        <p:nvSpPr>
          <p:cNvPr id="899" name="Google Shape;899;p37"/>
          <p:cNvSpPr txBox="1"/>
          <p:nvPr>
            <p:ph idx="4" type="subTitle"/>
          </p:nvPr>
        </p:nvSpPr>
        <p:spPr>
          <a:xfrm>
            <a:off x="5613000" y="3464500"/>
            <a:ext cx="2730900" cy="10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Saturne est une géante gazeuse qui possède plusieurs anneaux. Elle est composée principalement d'hydrogène et d'hélium. C'est la sixième planète à partir du Soleil</a:t>
            </a:r>
            <a:endParaRPr/>
          </a:p>
        </p:txBody>
      </p:sp>
      <p:sp>
        <p:nvSpPr>
          <p:cNvPr id="900" name="Google Shape;900;p37"/>
          <p:cNvSpPr txBox="1"/>
          <p:nvPr>
            <p:ph idx="5" type="subTitle"/>
          </p:nvPr>
        </p:nvSpPr>
        <p:spPr>
          <a:xfrm>
            <a:off x="1687325" y="1154850"/>
            <a:ext cx="27309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MARS</a:t>
            </a:r>
            <a:endParaRPr/>
          </a:p>
        </p:txBody>
      </p:sp>
      <p:sp>
        <p:nvSpPr>
          <p:cNvPr id="901" name="Google Shape;901;p37"/>
          <p:cNvSpPr txBox="1"/>
          <p:nvPr>
            <p:ph idx="7" type="subTitle"/>
          </p:nvPr>
        </p:nvSpPr>
        <p:spPr>
          <a:xfrm>
            <a:off x="5612975" y="1154850"/>
            <a:ext cx="27309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VÉNUS</a:t>
            </a:r>
            <a:endParaRPr/>
          </a:p>
        </p:txBody>
      </p:sp>
      <p:sp>
        <p:nvSpPr>
          <p:cNvPr id="902" name="Google Shape;902;p37"/>
          <p:cNvSpPr txBox="1"/>
          <p:nvPr>
            <p:ph idx="8" type="subTitle"/>
          </p:nvPr>
        </p:nvSpPr>
        <p:spPr>
          <a:xfrm>
            <a:off x="5612975" y="2984400"/>
            <a:ext cx="27309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SATURNE</a:t>
            </a:r>
            <a:endParaRPr/>
          </a:p>
        </p:txBody>
      </p:sp>
      <p:sp>
        <p:nvSpPr>
          <p:cNvPr id="903" name="Google Shape;903;p37"/>
          <p:cNvSpPr/>
          <p:nvPr/>
        </p:nvSpPr>
        <p:spPr>
          <a:xfrm>
            <a:off x="717425" y="1617438"/>
            <a:ext cx="741300" cy="7413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04" name="Google Shape;904;p37"/>
          <p:cNvSpPr/>
          <p:nvPr/>
        </p:nvSpPr>
        <p:spPr>
          <a:xfrm>
            <a:off x="717425" y="3442649"/>
            <a:ext cx="741300" cy="7413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05" name="Google Shape;905;p37"/>
          <p:cNvSpPr/>
          <p:nvPr/>
        </p:nvSpPr>
        <p:spPr>
          <a:xfrm>
            <a:off x="4643100" y="1617438"/>
            <a:ext cx="741300" cy="7413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06" name="Google Shape;906;p37"/>
          <p:cNvSpPr/>
          <p:nvPr/>
        </p:nvSpPr>
        <p:spPr>
          <a:xfrm>
            <a:off x="4643100" y="3442649"/>
            <a:ext cx="741300" cy="7413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907" name="Google Shape;907;p37"/>
          <p:cNvGrpSpPr/>
          <p:nvPr/>
        </p:nvGrpSpPr>
        <p:grpSpPr>
          <a:xfrm>
            <a:off x="893337" y="1794907"/>
            <a:ext cx="388560" cy="385836"/>
            <a:chOff x="-64781025" y="3361050"/>
            <a:chExt cx="317425" cy="315200"/>
          </a:xfrm>
        </p:grpSpPr>
        <p:sp>
          <p:nvSpPr>
            <p:cNvPr id="908" name="Google Shape;908;p37"/>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7"/>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7"/>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7"/>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 name="Google Shape;912;p37"/>
          <p:cNvGrpSpPr/>
          <p:nvPr/>
        </p:nvGrpSpPr>
        <p:grpSpPr>
          <a:xfrm>
            <a:off x="889068" y="3620125"/>
            <a:ext cx="388585" cy="386661"/>
            <a:chOff x="-62151950" y="4111775"/>
            <a:chExt cx="318225" cy="316650"/>
          </a:xfrm>
        </p:grpSpPr>
        <p:sp>
          <p:nvSpPr>
            <p:cNvPr id="913" name="Google Shape;913;p37"/>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7"/>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7"/>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7"/>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7" name="Google Shape;917;p37"/>
          <p:cNvSpPr/>
          <p:nvPr/>
        </p:nvSpPr>
        <p:spPr>
          <a:xfrm>
            <a:off x="4819459" y="3661827"/>
            <a:ext cx="388585" cy="30296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8" name="Google Shape;918;p37"/>
          <p:cNvGrpSpPr/>
          <p:nvPr/>
        </p:nvGrpSpPr>
        <p:grpSpPr>
          <a:xfrm>
            <a:off x="4826296" y="1794018"/>
            <a:ext cx="388582" cy="387519"/>
            <a:chOff x="-44914800" y="3560450"/>
            <a:chExt cx="300900" cy="300100"/>
          </a:xfrm>
        </p:grpSpPr>
        <p:sp>
          <p:nvSpPr>
            <p:cNvPr id="919" name="Google Shape;919;p37"/>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7"/>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7"/>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7"/>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7"/>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SIX IDÉES</a:t>
            </a:r>
            <a:endParaRPr/>
          </a:p>
        </p:txBody>
      </p:sp>
      <p:sp>
        <p:nvSpPr>
          <p:cNvPr id="929" name="Google Shape;929;p38"/>
          <p:cNvSpPr txBox="1"/>
          <p:nvPr>
            <p:ph idx="1" type="subTitle"/>
          </p:nvPr>
        </p:nvSpPr>
        <p:spPr>
          <a:xfrm>
            <a:off x="928525" y="1634950"/>
            <a:ext cx="2280600" cy="10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Malgré sa couleur rouge, Mars est un endroit froid. Elle est remplie de poussière d'oxyde de fer, qui lui donne sa couleur</a:t>
            </a:r>
            <a:endParaRPr/>
          </a:p>
        </p:txBody>
      </p:sp>
      <p:sp>
        <p:nvSpPr>
          <p:cNvPr id="930" name="Google Shape;930;p38"/>
          <p:cNvSpPr txBox="1"/>
          <p:nvPr>
            <p:ph idx="2" type="subTitle"/>
          </p:nvPr>
        </p:nvSpPr>
        <p:spPr>
          <a:xfrm>
            <a:off x="3538768" y="1634950"/>
            <a:ext cx="2278800" cy="10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Vénus porte un beau nom et est la deuxième planète à partir du Soleil. Elle est chaude, plus chaude que Mercure</a:t>
            </a:r>
            <a:endParaRPr/>
          </a:p>
        </p:txBody>
      </p:sp>
      <p:sp>
        <p:nvSpPr>
          <p:cNvPr id="931" name="Google Shape;931;p38"/>
          <p:cNvSpPr txBox="1"/>
          <p:nvPr>
            <p:ph idx="3" type="subTitle"/>
          </p:nvPr>
        </p:nvSpPr>
        <p:spPr>
          <a:xfrm>
            <a:off x="928525" y="3464500"/>
            <a:ext cx="2278800" cy="10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La Terre est la troisième planète à partir du Soleil et la seule à abriter la vie. Nous vivons tous sur cette planète</a:t>
            </a:r>
            <a:endParaRPr/>
          </a:p>
        </p:txBody>
      </p:sp>
      <p:sp>
        <p:nvSpPr>
          <p:cNvPr id="932" name="Google Shape;932;p38"/>
          <p:cNvSpPr txBox="1"/>
          <p:nvPr>
            <p:ph idx="4" type="subTitle"/>
          </p:nvPr>
        </p:nvSpPr>
        <p:spPr>
          <a:xfrm>
            <a:off x="3539894" y="3464500"/>
            <a:ext cx="2278800" cy="10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Saturne est une géante gazeuse et possède plusieurs anneaux. Elle est composée d'hydrogène et d'hélium</a:t>
            </a:r>
            <a:endParaRPr/>
          </a:p>
        </p:txBody>
      </p:sp>
      <p:sp>
        <p:nvSpPr>
          <p:cNvPr id="933" name="Google Shape;933;p38"/>
          <p:cNvSpPr txBox="1"/>
          <p:nvPr>
            <p:ph idx="7" type="subTitle"/>
          </p:nvPr>
        </p:nvSpPr>
        <p:spPr>
          <a:xfrm>
            <a:off x="928525" y="1154850"/>
            <a:ext cx="22785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MARS</a:t>
            </a:r>
            <a:endParaRPr/>
          </a:p>
        </p:txBody>
      </p:sp>
      <p:sp>
        <p:nvSpPr>
          <p:cNvPr id="934" name="Google Shape;934;p38"/>
          <p:cNvSpPr txBox="1"/>
          <p:nvPr>
            <p:ph idx="8" type="subTitle"/>
          </p:nvPr>
        </p:nvSpPr>
        <p:spPr>
          <a:xfrm>
            <a:off x="3538768" y="1154850"/>
            <a:ext cx="22788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VÉNUS</a:t>
            </a:r>
            <a:endParaRPr/>
          </a:p>
        </p:txBody>
      </p:sp>
      <p:sp>
        <p:nvSpPr>
          <p:cNvPr id="935" name="Google Shape;935;p38"/>
          <p:cNvSpPr txBox="1"/>
          <p:nvPr>
            <p:ph idx="9" type="subTitle"/>
          </p:nvPr>
        </p:nvSpPr>
        <p:spPr>
          <a:xfrm>
            <a:off x="6154045" y="1154850"/>
            <a:ext cx="22788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NEPTUNE</a:t>
            </a:r>
            <a:endParaRPr/>
          </a:p>
        </p:txBody>
      </p:sp>
      <p:sp>
        <p:nvSpPr>
          <p:cNvPr id="936" name="Google Shape;936;p38"/>
          <p:cNvSpPr txBox="1"/>
          <p:nvPr>
            <p:ph idx="5" type="subTitle"/>
          </p:nvPr>
        </p:nvSpPr>
        <p:spPr>
          <a:xfrm>
            <a:off x="6151975" y="1634950"/>
            <a:ext cx="2278800" cy="10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Neptune est la planète la plus éloignée du Soleil. C'est aussi la quatrième plus grande planète du système solaire </a:t>
            </a:r>
            <a:endParaRPr/>
          </a:p>
        </p:txBody>
      </p:sp>
      <p:sp>
        <p:nvSpPr>
          <p:cNvPr id="937" name="Google Shape;937;p38"/>
          <p:cNvSpPr txBox="1"/>
          <p:nvPr>
            <p:ph idx="6" type="subTitle"/>
          </p:nvPr>
        </p:nvSpPr>
        <p:spPr>
          <a:xfrm>
            <a:off x="6151975" y="3464500"/>
            <a:ext cx="2278800" cy="10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Jupiter est une géante gazeuse et la plus grosse planète. C'est le quatrième objet le plus brillant dans le ciel</a:t>
            </a:r>
            <a:endParaRPr/>
          </a:p>
        </p:txBody>
      </p:sp>
      <p:sp>
        <p:nvSpPr>
          <p:cNvPr id="938" name="Google Shape;938;p38"/>
          <p:cNvSpPr txBox="1"/>
          <p:nvPr>
            <p:ph idx="13" type="subTitle"/>
          </p:nvPr>
        </p:nvSpPr>
        <p:spPr>
          <a:xfrm>
            <a:off x="928525" y="2984400"/>
            <a:ext cx="22785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LA TERRE</a:t>
            </a:r>
            <a:endParaRPr/>
          </a:p>
        </p:txBody>
      </p:sp>
      <p:sp>
        <p:nvSpPr>
          <p:cNvPr id="939" name="Google Shape;939;p38"/>
          <p:cNvSpPr txBox="1"/>
          <p:nvPr>
            <p:ph idx="14" type="subTitle"/>
          </p:nvPr>
        </p:nvSpPr>
        <p:spPr>
          <a:xfrm>
            <a:off x="3540780" y="2984400"/>
            <a:ext cx="22788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SATURNE</a:t>
            </a:r>
            <a:endParaRPr/>
          </a:p>
        </p:txBody>
      </p:sp>
      <p:sp>
        <p:nvSpPr>
          <p:cNvPr id="940" name="Google Shape;940;p38"/>
          <p:cNvSpPr txBox="1"/>
          <p:nvPr>
            <p:ph idx="15" type="subTitle"/>
          </p:nvPr>
        </p:nvSpPr>
        <p:spPr>
          <a:xfrm>
            <a:off x="6154045" y="2984400"/>
            <a:ext cx="22788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JUPITER</a:t>
            </a:r>
            <a:endParaRPr/>
          </a:p>
        </p:txBody>
      </p:sp>
      <p:grpSp>
        <p:nvGrpSpPr>
          <p:cNvPr id="941" name="Google Shape;941;p38"/>
          <p:cNvGrpSpPr/>
          <p:nvPr/>
        </p:nvGrpSpPr>
        <p:grpSpPr>
          <a:xfrm>
            <a:off x="711917" y="3227257"/>
            <a:ext cx="138146" cy="138146"/>
            <a:chOff x="4315031" y="1267400"/>
            <a:chExt cx="298500" cy="298500"/>
          </a:xfrm>
        </p:grpSpPr>
        <p:sp>
          <p:nvSpPr>
            <p:cNvPr id="942" name="Google Shape;942;p38"/>
            <p:cNvSpPr/>
            <p:nvPr/>
          </p:nvSpPr>
          <p:spPr>
            <a:xfrm>
              <a:off x="4315031" y="1267400"/>
              <a:ext cx="298500" cy="2985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3" name="Google Shape;943;p38"/>
            <p:cNvSpPr/>
            <p:nvPr/>
          </p:nvSpPr>
          <p:spPr>
            <a:xfrm>
              <a:off x="4395164" y="1336085"/>
              <a:ext cx="149400" cy="160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44" name="Google Shape;944;p38"/>
          <p:cNvGrpSpPr/>
          <p:nvPr/>
        </p:nvGrpSpPr>
        <p:grpSpPr>
          <a:xfrm>
            <a:off x="3324420" y="3227257"/>
            <a:ext cx="138146" cy="138146"/>
            <a:chOff x="4315031" y="1267400"/>
            <a:chExt cx="298500" cy="298500"/>
          </a:xfrm>
        </p:grpSpPr>
        <p:sp>
          <p:nvSpPr>
            <p:cNvPr id="945" name="Google Shape;945;p38"/>
            <p:cNvSpPr/>
            <p:nvPr/>
          </p:nvSpPr>
          <p:spPr>
            <a:xfrm>
              <a:off x="4315031" y="1267400"/>
              <a:ext cx="298500" cy="2985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6" name="Google Shape;946;p38"/>
            <p:cNvSpPr/>
            <p:nvPr/>
          </p:nvSpPr>
          <p:spPr>
            <a:xfrm>
              <a:off x="4395164" y="1336085"/>
              <a:ext cx="149400" cy="160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47" name="Google Shape;947;p38"/>
          <p:cNvGrpSpPr/>
          <p:nvPr/>
        </p:nvGrpSpPr>
        <p:grpSpPr>
          <a:xfrm>
            <a:off x="5937617" y="3227257"/>
            <a:ext cx="138146" cy="138146"/>
            <a:chOff x="4315031" y="1267400"/>
            <a:chExt cx="298500" cy="298500"/>
          </a:xfrm>
        </p:grpSpPr>
        <p:sp>
          <p:nvSpPr>
            <p:cNvPr id="948" name="Google Shape;948;p38"/>
            <p:cNvSpPr/>
            <p:nvPr/>
          </p:nvSpPr>
          <p:spPr>
            <a:xfrm>
              <a:off x="4315031" y="1267400"/>
              <a:ext cx="298500" cy="2985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9" name="Google Shape;949;p38"/>
            <p:cNvSpPr/>
            <p:nvPr/>
          </p:nvSpPr>
          <p:spPr>
            <a:xfrm>
              <a:off x="4395164" y="1336085"/>
              <a:ext cx="149400" cy="160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50" name="Google Shape;950;p38"/>
          <p:cNvGrpSpPr/>
          <p:nvPr/>
        </p:nvGrpSpPr>
        <p:grpSpPr>
          <a:xfrm>
            <a:off x="711917" y="1409670"/>
            <a:ext cx="138146" cy="138146"/>
            <a:chOff x="4315031" y="1267400"/>
            <a:chExt cx="298500" cy="298500"/>
          </a:xfrm>
        </p:grpSpPr>
        <p:sp>
          <p:nvSpPr>
            <p:cNvPr id="951" name="Google Shape;951;p38"/>
            <p:cNvSpPr/>
            <p:nvPr/>
          </p:nvSpPr>
          <p:spPr>
            <a:xfrm>
              <a:off x="4315031" y="1267400"/>
              <a:ext cx="298500" cy="2985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2" name="Google Shape;952;p38"/>
            <p:cNvSpPr/>
            <p:nvPr/>
          </p:nvSpPr>
          <p:spPr>
            <a:xfrm>
              <a:off x="4395164" y="1336085"/>
              <a:ext cx="149400" cy="160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53" name="Google Shape;953;p38"/>
          <p:cNvGrpSpPr/>
          <p:nvPr/>
        </p:nvGrpSpPr>
        <p:grpSpPr>
          <a:xfrm>
            <a:off x="3324420" y="1409670"/>
            <a:ext cx="138146" cy="138146"/>
            <a:chOff x="4315031" y="1267400"/>
            <a:chExt cx="298500" cy="298500"/>
          </a:xfrm>
        </p:grpSpPr>
        <p:sp>
          <p:nvSpPr>
            <p:cNvPr id="954" name="Google Shape;954;p38"/>
            <p:cNvSpPr/>
            <p:nvPr/>
          </p:nvSpPr>
          <p:spPr>
            <a:xfrm>
              <a:off x="4315031" y="1267400"/>
              <a:ext cx="298500" cy="2985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5" name="Google Shape;955;p38"/>
            <p:cNvSpPr/>
            <p:nvPr/>
          </p:nvSpPr>
          <p:spPr>
            <a:xfrm>
              <a:off x="4395164" y="1336085"/>
              <a:ext cx="149400" cy="160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56" name="Google Shape;956;p38"/>
          <p:cNvGrpSpPr/>
          <p:nvPr/>
        </p:nvGrpSpPr>
        <p:grpSpPr>
          <a:xfrm>
            <a:off x="5937617" y="1409670"/>
            <a:ext cx="138146" cy="138146"/>
            <a:chOff x="4315031" y="1267400"/>
            <a:chExt cx="298500" cy="298500"/>
          </a:xfrm>
        </p:grpSpPr>
        <p:sp>
          <p:nvSpPr>
            <p:cNvPr id="957" name="Google Shape;957;p38"/>
            <p:cNvSpPr/>
            <p:nvPr/>
          </p:nvSpPr>
          <p:spPr>
            <a:xfrm>
              <a:off x="4315031" y="1267400"/>
              <a:ext cx="298500" cy="298500"/>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8" name="Google Shape;958;p38"/>
            <p:cNvSpPr/>
            <p:nvPr/>
          </p:nvSpPr>
          <p:spPr>
            <a:xfrm>
              <a:off x="4395164" y="1336085"/>
              <a:ext cx="149400" cy="1602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Interface User Experience Meeting by Slidesgo">
  <a:themeElements>
    <a:clrScheme name="Simple Light">
      <a:dk1>
        <a:srgbClr val="333956"/>
      </a:dk1>
      <a:lt1>
        <a:srgbClr val="FCFCFC"/>
      </a:lt1>
      <a:dk2>
        <a:srgbClr val="E5F0FF"/>
      </a:dk2>
      <a:lt2>
        <a:srgbClr val="91CCFF"/>
      </a:lt2>
      <a:accent1>
        <a:srgbClr val="54AAF1"/>
      </a:accent1>
      <a:accent2>
        <a:srgbClr val="1186E9"/>
      </a:accent2>
      <a:accent3>
        <a:srgbClr val="3E64BE"/>
      </a:accent3>
      <a:accent4>
        <a:srgbClr val="304C79"/>
      </a:accent4>
      <a:accent5>
        <a:srgbClr val="FFC655"/>
      </a:accent5>
      <a:accent6>
        <a:srgbClr val="FFFFFF"/>
      </a:accent6>
      <a:hlink>
        <a:srgbClr val="33395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